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4.jpg" ContentType="image/jpeg"/>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42" r:id="rId2"/>
    <p:sldId id="343" r:id="rId3"/>
    <p:sldId id="347" r:id="rId4"/>
    <p:sldId id="351" r:id="rId5"/>
    <p:sldId id="353" r:id="rId6"/>
    <p:sldId id="349" r:id="rId7"/>
    <p:sldId id="350" r:id="rId8"/>
    <p:sldId id="352" r:id="rId9"/>
    <p:sldId id="354" r:id="rId10"/>
    <p:sldId id="355" r:id="rId11"/>
    <p:sldId id="356" r:id="rId12"/>
    <p:sldId id="357" r:id="rId13"/>
    <p:sldId id="358" r:id="rId14"/>
    <p:sldId id="359" r:id="rId15"/>
    <p:sldId id="360" r:id="rId16"/>
    <p:sldId id="361" r:id="rId17"/>
    <p:sldId id="362" r:id="rId18"/>
    <p:sldId id="363" r:id="rId19"/>
    <p:sldId id="367" r:id="rId20"/>
    <p:sldId id="365" r:id="rId21"/>
    <p:sldId id="366" r:id="rId22"/>
    <p:sldId id="368" r:id="rId23"/>
    <p:sldId id="369" r:id="rId24"/>
    <p:sldId id="370" r:id="rId25"/>
    <p:sldId id="372" r:id="rId26"/>
    <p:sldId id="371" r:id="rId27"/>
    <p:sldId id="373" r:id="rId28"/>
    <p:sldId id="374" r:id="rId29"/>
    <p:sldId id="346" r:id="rId30"/>
    <p:sldId id="345" r:id="rId3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MF" id="{D7E0CBFE-E289-494A-8CCD-43286297B7C8}">
          <p14:sldIdLst>
            <p14:sldId id="342"/>
            <p14:sldId id="343"/>
          </p14:sldIdLst>
        </p14:section>
        <p14:section name="Formation Macros Excel" id="{BDAC0752-0574-439A-8D75-2F5360812BC9}">
          <p14:sldIdLst>
            <p14:sldId id="347"/>
            <p14:sldId id="351"/>
          </p14:sldIdLst>
        </p14:section>
        <p14:section name="Module 1 : La Magie des Macros" id="{A71E89A1-39AB-4A97-8279-139015E20001}">
          <p14:sldIdLst>
            <p14:sldId id="353"/>
            <p14:sldId id="349"/>
            <p14:sldId id="350"/>
            <p14:sldId id="352"/>
          </p14:sldIdLst>
        </p14:section>
        <p14:section name="Module 2 : Mon Premier Enregistrement" id="{6D9B1F69-CB32-4B31-A8B8-7EB79F94D3E0}">
          <p14:sldIdLst>
            <p14:sldId id="354"/>
            <p14:sldId id="355"/>
            <p14:sldId id="356"/>
            <p14:sldId id="357"/>
            <p14:sldId id="358"/>
            <p14:sldId id="359"/>
          </p14:sldIdLst>
        </p14:section>
        <p14:section name="Module 3 : Sous le Capot" id="{E74BEB08-CA31-4939-B524-CF1E01BC0A28}">
          <p14:sldIdLst>
            <p14:sldId id="360"/>
            <p14:sldId id="361"/>
            <p14:sldId id="362"/>
            <p14:sldId id="363"/>
          </p14:sldIdLst>
        </p14:section>
        <p14:section name="Module 4 : Des Boutons Magiques" id="{7B2B54C0-F2D5-4417-B103-1D2A8093CDD3}">
          <p14:sldIdLst>
            <p14:sldId id="367"/>
            <p14:sldId id="365"/>
            <p14:sldId id="366"/>
            <p14:sldId id="368"/>
          </p14:sldIdLst>
        </p14:section>
        <p14:section name="Exercice de Synthèse" id="{E4BE2F95-1085-4E6F-B1E8-5C2D238C712B}">
          <p14:sldIdLst>
            <p14:sldId id="369"/>
            <p14:sldId id="370"/>
            <p14:sldId id="372"/>
            <p14:sldId id="371"/>
            <p14:sldId id="373"/>
            <p14:sldId id="374"/>
          </p14:sldIdLst>
        </p14:section>
        <p14:section name="Outro MF" id="{417D429E-E078-4332-9FD9-4BC1ADF2D012}">
          <p14:sldIdLst>
            <p14:sldId id="346"/>
            <p14:sldId id="34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6EAD"/>
    <a:srgbClr val="E8511C"/>
    <a:srgbClr val="4558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87E07A-21DA-4331-910D-B9DCAB9DF8A5}" v="171" dt="2025-07-11T11:31:07.2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4995" autoAdjust="0"/>
    <p:restoredTop sz="94660"/>
  </p:normalViewPr>
  <p:slideViewPr>
    <p:cSldViewPr snapToGrid="0">
      <p:cViewPr varScale="1">
        <p:scale>
          <a:sx n="79" d="100"/>
          <a:sy n="79" d="100"/>
        </p:scale>
        <p:origin x="85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ébastien DEJOUET" userId="293d2489c149c821" providerId="LiveId" clId="{0261435F-BFAD-406C-AE15-54FBEBE07D48}"/>
    <pc:docChg chg="undo custSel addSld delSld modSld sldOrd modMainMaster addSection modSection">
      <pc:chgData name="Sébastien DEJOUET" userId="293d2489c149c821" providerId="LiveId" clId="{0261435F-BFAD-406C-AE15-54FBEBE07D48}" dt="2025-06-05T09:30:48.867" v="686" actId="1076"/>
      <pc:docMkLst>
        <pc:docMk/>
      </pc:docMkLst>
      <pc:sldChg chg="modSp">
        <pc:chgData name="Sébastien DEJOUET" userId="293d2489c149c821" providerId="LiveId" clId="{0261435F-BFAD-406C-AE15-54FBEBE07D48}" dt="2025-06-04T22:30:26.659" v="0" actId="255"/>
        <pc:sldMkLst>
          <pc:docMk/>
          <pc:sldMk cId="2098296449" sldId="262"/>
        </pc:sldMkLst>
      </pc:sldChg>
      <pc:sldChg chg="modSp">
        <pc:chgData name="Sébastien DEJOUET" userId="293d2489c149c821" providerId="LiveId" clId="{0261435F-BFAD-406C-AE15-54FBEBE07D48}" dt="2025-06-04T22:31:00.469" v="4" actId="255"/>
        <pc:sldMkLst>
          <pc:docMk/>
          <pc:sldMk cId="1550833601" sldId="263"/>
        </pc:sldMkLst>
      </pc:sldChg>
      <pc:sldChg chg="modSp">
        <pc:chgData name="Sébastien DEJOUET" userId="293d2489c149c821" providerId="LiveId" clId="{0261435F-BFAD-406C-AE15-54FBEBE07D48}" dt="2025-06-04T22:31:17.545" v="6" actId="255"/>
        <pc:sldMkLst>
          <pc:docMk/>
          <pc:sldMk cId="630360648" sldId="264"/>
        </pc:sldMkLst>
      </pc:sldChg>
      <pc:sldChg chg="modSp mod">
        <pc:chgData name="Sébastien DEJOUET" userId="293d2489c149c821" providerId="LiveId" clId="{0261435F-BFAD-406C-AE15-54FBEBE07D48}" dt="2025-06-04T22:31:30.308" v="7" actId="26606"/>
        <pc:sldMkLst>
          <pc:docMk/>
          <pc:sldMk cId="1359337020" sldId="267"/>
        </pc:sldMkLst>
      </pc:sldChg>
      <pc:sldChg chg="modSp mod">
        <pc:chgData name="Sébastien DEJOUET" userId="293d2489c149c821" providerId="LiveId" clId="{0261435F-BFAD-406C-AE15-54FBEBE07D48}" dt="2025-06-05T08:24:36.941" v="13" actId="26606"/>
        <pc:sldMkLst>
          <pc:docMk/>
          <pc:sldMk cId="918114189" sldId="285"/>
        </pc:sldMkLst>
      </pc:sldChg>
      <pc:sldChg chg="addSp modSp mod">
        <pc:chgData name="Sébastien DEJOUET" userId="293d2489c149c821" providerId="LiveId" clId="{0261435F-BFAD-406C-AE15-54FBEBE07D48}" dt="2025-06-05T09:30:48.867" v="686" actId="1076"/>
        <pc:sldMkLst>
          <pc:docMk/>
          <pc:sldMk cId="1642347012" sldId="337"/>
        </pc:sldMkLst>
      </pc:sldChg>
      <pc:sldChg chg="modSp mod">
        <pc:chgData name="Sébastien DEJOUET" userId="293d2489c149c821" providerId="LiveId" clId="{0261435F-BFAD-406C-AE15-54FBEBE07D48}" dt="2025-06-05T08:14:30.575" v="10" actId="1076"/>
        <pc:sldMkLst>
          <pc:docMk/>
          <pc:sldMk cId="2893702161" sldId="340"/>
        </pc:sldMkLst>
      </pc:sldChg>
      <pc:sldChg chg="addSp delSp modSp new mod ord modClrScheme chgLayout">
        <pc:chgData name="Sébastien DEJOUET" userId="293d2489c149c821" providerId="LiveId" clId="{0261435F-BFAD-406C-AE15-54FBEBE07D48}" dt="2025-06-05T09:26:01.137" v="644" actId="1076"/>
        <pc:sldMkLst>
          <pc:docMk/>
          <pc:sldMk cId="3718688622" sldId="342"/>
        </pc:sldMkLst>
        <pc:spChg chg="mod ord">
          <ac:chgData name="Sébastien DEJOUET" userId="293d2489c149c821" providerId="LiveId" clId="{0261435F-BFAD-406C-AE15-54FBEBE07D48}" dt="2025-06-05T09:25:11.851" v="635" actId="1076"/>
          <ac:spMkLst>
            <pc:docMk/>
            <pc:sldMk cId="3718688622" sldId="342"/>
            <ac:spMk id="3" creationId="{69A48DAB-3CA2-F939-7675-67AF0E5E2E94}"/>
          </ac:spMkLst>
        </pc:spChg>
        <pc:picChg chg="add del mod ord modCrop">
          <ac:chgData name="Sébastien DEJOUET" userId="293d2489c149c821" providerId="LiveId" clId="{0261435F-BFAD-406C-AE15-54FBEBE07D48}" dt="2025-06-05T08:54:02.217" v="367" actId="478"/>
          <ac:picMkLst>
            <pc:docMk/>
            <pc:sldMk cId="3718688622" sldId="342"/>
            <ac:picMk id="11" creationId="{C3E5D46F-7070-8280-AB66-BFEA35243B35}"/>
          </ac:picMkLst>
        </pc:picChg>
        <pc:picChg chg="add mod modCrop">
          <ac:chgData name="Sébastien DEJOUET" userId="293d2489c149c821" providerId="LiveId" clId="{0261435F-BFAD-406C-AE15-54FBEBE07D48}" dt="2025-06-05T09:25:11.851" v="635" actId="1076"/>
          <ac:picMkLst>
            <pc:docMk/>
            <pc:sldMk cId="3718688622" sldId="342"/>
            <ac:picMk id="12" creationId="{0858EABA-0781-BA32-3B4D-9AE03D12E0ED}"/>
          </ac:picMkLst>
        </pc:picChg>
        <pc:picChg chg="add mod">
          <ac:chgData name="Sébastien DEJOUET" userId="293d2489c149c821" providerId="LiveId" clId="{0261435F-BFAD-406C-AE15-54FBEBE07D48}" dt="2025-06-05T09:26:01.137" v="644" actId="1076"/>
          <ac:picMkLst>
            <pc:docMk/>
            <pc:sldMk cId="3718688622" sldId="342"/>
            <ac:picMk id="15" creationId="{198CEBA4-A87E-43B3-EA8D-1FA06DAF28DD}"/>
          </ac:picMkLst>
        </pc:picChg>
        <pc:picChg chg="add mod">
          <ac:chgData name="Sébastien DEJOUET" userId="293d2489c149c821" providerId="LiveId" clId="{0261435F-BFAD-406C-AE15-54FBEBE07D48}" dt="2025-06-05T09:25:55.226" v="642" actId="1076"/>
          <ac:picMkLst>
            <pc:docMk/>
            <pc:sldMk cId="3718688622" sldId="342"/>
            <ac:picMk id="16" creationId="{F7C47F52-0C5C-2995-897B-5809EDC09029}"/>
          </ac:picMkLst>
        </pc:picChg>
      </pc:sldChg>
      <pc:sldChg chg="addSp delSp modSp new mod modClrScheme chgLayout">
        <pc:chgData name="Sébastien DEJOUET" userId="293d2489c149c821" providerId="LiveId" clId="{0261435F-BFAD-406C-AE15-54FBEBE07D48}" dt="2025-06-05T09:12:48.958" v="531" actId="1036"/>
        <pc:sldMkLst>
          <pc:docMk/>
          <pc:sldMk cId="591824160" sldId="343"/>
        </pc:sldMkLst>
        <pc:spChg chg="add mod">
          <ac:chgData name="Sébastien DEJOUET" userId="293d2489c149c821" providerId="LiveId" clId="{0261435F-BFAD-406C-AE15-54FBEBE07D48}" dt="2025-06-05T09:09:40.076" v="497" actId="1076"/>
          <ac:spMkLst>
            <pc:docMk/>
            <pc:sldMk cId="591824160" sldId="343"/>
            <ac:spMk id="7" creationId="{DFF4290B-49C8-0CA4-3B14-8CF5EF4C55C5}"/>
          </ac:spMkLst>
        </pc:spChg>
        <pc:spChg chg="add mod">
          <ac:chgData name="Sébastien DEJOUET" userId="293d2489c149c821" providerId="LiveId" clId="{0261435F-BFAD-406C-AE15-54FBEBE07D48}" dt="2025-06-05T09:08:57.576" v="487"/>
          <ac:spMkLst>
            <pc:docMk/>
            <pc:sldMk cId="591824160" sldId="343"/>
            <ac:spMk id="9" creationId="{9902C161-2D71-2D03-FC5E-6DB194B319A3}"/>
          </ac:spMkLst>
        </pc:spChg>
        <pc:graphicFrameChg chg="add mod ord modGraphic">
          <ac:chgData name="Sébastien DEJOUET" userId="293d2489c149c821" providerId="LiveId" clId="{0261435F-BFAD-406C-AE15-54FBEBE07D48}" dt="2025-06-05T09:12:48.958" v="531" actId="1036"/>
          <ac:graphicFrameMkLst>
            <pc:docMk/>
            <pc:sldMk cId="591824160" sldId="343"/>
            <ac:graphicFrameMk id="6" creationId="{3EDCC224-F5AB-A2EC-A989-E6E9C653236C}"/>
          </ac:graphicFrameMkLst>
        </pc:graphicFrameChg>
      </pc:sldChg>
      <pc:sldChg chg="new del">
        <pc:chgData name="Sébastien DEJOUET" userId="293d2489c149c821" providerId="LiveId" clId="{0261435F-BFAD-406C-AE15-54FBEBE07D48}" dt="2025-06-05T09:15:59.168" v="543" actId="47"/>
        <pc:sldMkLst>
          <pc:docMk/>
          <pc:sldMk cId="2754222510" sldId="344"/>
        </pc:sldMkLst>
      </pc:sldChg>
      <pc:sldChg chg="new del">
        <pc:chgData name="Sébastien DEJOUET" userId="293d2489c149c821" providerId="LiveId" clId="{0261435F-BFAD-406C-AE15-54FBEBE07D48}" dt="2025-06-05T08:33:21.610" v="71" actId="47"/>
        <pc:sldMkLst>
          <pc:docMk/>
          <pc:sldMk cId="4246126628" sldId="344"/>
        </pc:sldMkLst>
      </pc:sldChg>
      <pc:sldChg chg="addSp delSp modSp add mod">
        <pc:chgData name="Sébastien DEJOUET" userId="293d2489c149c821" providerId="LiveId" clId="{0261435F-BFAD-406C-AE15-54FBEBE07D48}" dt="2025-06-05T09:29:53.621" v="677" actId="1076"/>
        <pc:sldMkLst>
          <pc:docMk/>
          <pc:sldMk cId="1959480259" sldId="345"/>
        </pc:sldMkLst>
        <pc:spChg chg="add del mod ord">
          <ac:chgData name="Sébastien DEJOUET" userId="293d2489c149c821" providerId="LiveId" clId="{0261435F-BFAD-406C-AE15-54FBEBE07D48}" dt="2025-06-05T09:23:32.914" v="612" actId="164"/>
          <ac:spMkLst>
            <pc:docMk/>
            <pc:sldMk cId="1959480259" sldId="345"/>
            <ac:spMk id="5" creationId="{D5526FDF-B5AA-AF29-0F69-4A89F2CF11CC}"/>
          </ac:spMkLst>
        </pc:spChg>
        <pc:spChg chg="add mod">
          <ac:chgData name="Sébastien DEJOUET" userId="293d2489c149c821" providerId="LiveId" clId="{0261435F-BFAD-406C-AE15-54FBEBE07D48}" dt="2025-06-05T09:19:27.412" v="558"/>
          <ac:spMkLst>
            <pc:docMk/>
            <pc:sldMk cId="1959480259" sldId="345"/>
            <ac:spMk id="8" creationId="{A96F172D-AEC8-4319-DF50-F8A3BF7B0E1B}"/>
          </ac:spMkLst>
        </pc:spChg>
        <pc:spChg chg="add mod">
          <ac:chgData name="Sébastien DEJOUET" userId="293d2489c149c821" providerId="LiveId" clId="{0261435F-BFAD-406C-AE15-54FBEBE07D48}" dt="2025-06-05T09:23:32.914" v="612" actId="164"/>
          <ac:spMkLst>
            <pc:docMk/>
            <pc:sldMk cId="1959480259" sldId="345"/>
            <ac:spMk id="9" creationId="{A86FEDD9-C587-9A3B-2A00-D2196283B6DB}"/>
          </ac:spMkLst>
        </pc:spChg>
        <pc:spChg chg="add mod">
          <ac:chgData name="Sébastien DEJOUET" userId="293d2489c149c821" providerId="LiveId" clId="{0261435F-BFAD-406C-AE15-54FBEBE07D48}" dt="2025-06-05T09:23:32.914" v="612" actId="164"/>
          <ac:spMkLst>
            <pc:docMk/>
            <pc:sldMk cId="1959480259" sldId="345"/>
            <ac:spMk id="10" creationId="{9115FE52-C408-C096-D9CA-6D0277D54580}"/>
          </ac:spMkLst>
        </pc:spChg>
        <pc:grpChg chg="add mod">
          <ac:chgData name="Sébastien DEJOUET" userId="293d2489c149c821" providerId="LiveId" clId="{0261435F-BFAD-406C-AE15-54FBEBE07D48}" dt="2025-06-05T09:29:48.801" v="676" actId="1076"/>
          <ac:grpSpMkLst>
            <pc:docMk/>
            <pc:sldMk cId="1959480259" sldId="345"/>
            <ac:grpSpMk id="15" creationId="{7E725423-1F8D-5BC4-806E-61061B984346}"/>
          </ac:grpSpMkLst>
        </pc:grpChg>
        <pc:picChg chg="mod">
          <ac:chgData name="Sébastien DEJOUET" userId="293d2489c149c821" providerId="LiveId" clId="{0261435F-BFAD-406C-AE15-54FBEBE07D48}" dt="2025-06-05T09:29:36.941" v="672" actId="1076"/>
          <ac:picMkLst>
            <pc:docMk/>
            <pc:sldMk cId="1959480259" sldId="345"/>
            <ac:picMk id="11" creationId="{30190D20-7066-546C-7AC0-700736C07505}"/>
          </ac:picMkLst>
        </pc:picChg>
        <pc:picChg chg="mod">
          <ac:chgData name="Sébastien DEJOUET" userId="293d2489c149c821" providerId="LiveId" clId="{0261435F-BFAD-406C-AE15-54FBEBE07D48}" dt="2025-06-05T09:29:53.621" v="677" actId="1076"/>
          <ac:picMkLst>
            <pc:docMk/>
            <pc:sldMk cId="1959480259" sldId="345"/>
            <ac:picMk id="12" creationId="{A2AF14FA-CB86-C9BA-1BC1-08A06D698077}"/>
          </ac:picMkLst>
        </pc:picChg>
      </pc:sldChg>
      <pc:sldChg chg="add del">
        <pc:chgData name="Sébastien DEJOUET" userId="293d2489c149c821" providerId="LiveId" clId="{0261435F-BFAD-406C-AE15-54FBEBE07D48}" dt="2025-06-05T09:15:48.327" v="541"/>
        <pc:sldMkLst>
          <pc:docMk/>
          <pc:sldMk cId="2001831971" sldId="345"/>
        </pc:sldMkLst>
      </pc:sldChg>
      <pc:sldChg chg="addSp delSp modSp new mod ord">
        <pc:chgData name="Sébastien DEJOUET" userId="293d2489c149c821" providerId="LiveId" clId="{0261435F-BFAD-406C-AE15-54FBEBE07D48}" dt="2025-06-05T09:18:43.031" v="555" actId="255"/>
        <pc:sldMkLst>
          <pc:docMk/>
          <pc:sldMk cId="425766802" sldId="346"/>
        </pc:sldMkLst>
        <pc:spChg chg="mod">
          <ac:chgData name="Sébastien DEJOUET" userId="293d2489c149c821" providerId="LiveId" clId="{0261435F-BFAD-406C-AE15-54FBEBE07D48}" dt="2025-06-05T09:18:43.031" v="555" actId="255"/>
          <ac:spMkLst>
            <pc:docMk/>
            <pc:sldMk cId="425766802" sldId="346"/>
            <ac:spMk id="2" creationId="{D3C68CE3-4F47-594C-5EED-0AAAE17D0BCC}"/>
          </ac:spMkLst>
        </pc:spChg>
        <pc:picChg chg="add mod">
          <ac:chgData name="Sébastien DEJOUET" userId="293d2489c149c821" providerId="LiveId" clId="{0261435F-BFAD-406C-AE15-54FBEBE07D48}" dt="2025-06-05T09:18:18.274" v="550" actId="1076"/>
          <ac:picMkLst>
            <pc:docMk/>
            <pc:sldMk cId="425766802" sldId="346"/>
            <ac:picMk id="6" creationId="{5B9B2233-EC07-F5D1-50B1-2F63CE6C72CA}"/>
          </ac:picMkLst>
        </pc:picChg>
      </pc:sldChg>
      <pc:sldChg chg="add del">
        <pc:chgData name="Sébastien DEJOUET" userId="293d2489c149c821" providerId="LiveId" clId="{0261435F-BFAD-406C-AE15-54FBEBE07D48}" dt="2025-06-05T09:15:48.327" v="541"/>
        <pc:sldMkLst>
          <pc:docMk/>
          <pc:sldMk cId="3825164797" sldId="346"/>
        </pc:sldMkLst>
      </pc:sldChg>
      <pc:sldMasterChg chg="addSp delSp mod modSldLayout">
        <pc:chgData name="Sébastien DEJOUET" userId="293d2489c149c821" providerId="LiveId" clId="{0261435F-BFAD-406C-AE15-54FBEBE07D48}" dt="2025-06-05T08:29:50.347" v="49" actId="478"/>
        <pc:sldMasterMkLst>
          <pc:docMk/>
          <pc:sldMasterMk cId="4095808954" sldId="2147483648"/>
        </pc:sldMasterMkLst>
        <pc:picChg chg="add del">
          <ac:chgData name="Sébastien DEJOUET" userId="293d2489c149c821" providerId="LiveId" clId="{0261435F-BFAD-406C-AE15-54FBEBE07D48}" dt="2025-06-05T08:29:50.347" v="49" actId="478"/>
          <ac:picMkLst>
            <pc:docMk/>
            <pc:sldMasterMk cId="4095808954" sldId="2147483648"/>
            <ac:picMk id="30" creationId="{6CF67532-ECC5-4B76-5BDF-9F45E1316B5D}"/>
          </ac:picMkLst>
        </pc:picChg>
        <pc:sldLayoutChg chg="addSp delSp modSp mod">
          <pc:chgData name="Sébastien DEJOUET" userId="293d2489c149c821" providerId="LiveId" clId="{0261435F-BFAD-406C-AE15-54FBEBE07D48}" dt="2025-06-05T08:29:40.952" v="48" actId="478"/>
          <pc:sldLayoutMkLst>
            <pc:docMk/>
            <pc:sldMasterMk cId="4095808954" sldId="2147483648"/>
            <pc:sldLayoutMk cId="4181345754" sldId="2147483649"/>
          </pc:sldLayoutMkLst>
        </pc:sldLayoutChg>
        <pc:sldLayoutChg chg="addSp modSp">
          <pc:chgData name="Sébastien DEJOUET" userId="293d2489c149c821" providerId="LiveId" clId="{0261435F-BFAD-406C-AE15-54FBEBE07D48}" dt="2025-06-05T08:29:03.800" v="39"/>
          <pc:sldLayoutMkLst>
            <pc:docMk/>
            <pc:sldMasterMk cId="4095808954" sldId="2147483648"/>
            <pc:sldLayoutMk cId="2751595012" sldId="2147483650"/>
          </pc:sldLayoutMkLst>
        </pc:sldLayoutChg>
        <pc:sldLayoutChg chg="addSp modSp">
          <pc:chgData name="Sébastien DEJOUET" userId="293d2489c149c821" providerId="LiveId" clId="{0261435F-BFAD-406C-AE15-54FBEBE07D48}" dt="2025-06-05T08:29:05.520" v="40"/>
          <pc:sldLayoutMkLst>
            <pc:docMk/>
            <pc:sldMasterMk cId="4095808954" sldId="2147483648"/>
            <pc:sldLayoutMk cId="4008290855" sldId="2147483651"/>
          </pc:sldLayoutMkLst>
        </pc:sldLayoutChg>
        <pc:sldLayoutChg chg="addSp modSp">
          <pc:chgData name="Sébastien DEJOUET" userId="293d2489c149c821" providerId="LiveId" clId="{0261435F-BFAD-406C-AE15-54FBEBE07D48}" dt="2025-06-05T08:29:07.760" v="41"/>
          <pc:sldLayoutMkLst>
            <pc:docMk/>
            <pc:sldMasterMk cId="4095808954" sldId="2147483648"/>
            <pc:sldLayoutMk cId="916273192" sldId="2147483652"/>
          </pc:sldLayoutMkLst>
        </pc:sldLayoutChg>
        <pc:sldLayoutChg chg="addSp modSp">
          <pc:chgData name="Sébastien DEJOUET" userId="293d2489c149c821" providerId="LiveId" clId="{0261435F-BFAD-406C-AE15-54FBEBE07D48}" dt="2025-06-05T08:29:09.426" v="42"/>
          <pc:sldLayoutMkLst>
            <pc:docMk/>
            <pc:sldMasterMk cId="4095808954" sldId="2147483648"/>
            <pc:sldLayoutMk cId="3074891412" sldId="2147483653"/>
          </pc:sldLayoutMkLst>
        </pc:sldLayoutChg>
        <pc:sldLayoutChg chg="addSp modSp">
          <pc:chgData name="Sébastien DEJOUET" userId="293d2489c149c821" providerId="LiveId" clId="{0261435F-BFAD-406C-AE15-54FBEBE07D48}" dt="2025-06-05T08:29:11.941" v="43"/>
          <pc:sldLayoutMkLst>
            <pc:docMk/>
            <pc:sldMasterMk cId="4095808954" sldId="2147483648"/>
            <pc:sldLayoutMk cId="2178418477" sldId="2147483654"/>
          </pc:sldLayoutMkLst>
        </pc:sldLayoutChg>
        <pc:sldLayoutChg chg="addSp modSp">
          <pc:chgData name="Sébastien DEJOUET" userId="293d2489c149c821" providerId="LiveId" clId="{0261435F-BFAD-406C-AE15-54FBEBE07D48}" dt="2025-06-05T08:29:13.275" v="44"/>
          <pc:sldLayoutMkLst>
            <pc:docMk/>
            <pc:sldMasterMk cId="4095808954" sldId="2147483648"/>
            <pc:sldLayoutMk cId="725209211" sldId="2147483655"/>
          </pc:sldLayoutMkLst>
        </pc:sldLayoutChg>
        <pc:sldLayoutChg chg="addSp modSp">
          <pc:chgData name="Sébastien DEJOUET" userId="293d2489c149c821" providerId="LiveId" clId="{0261435F-BFAD-406C-AE15-54FBEBE07D48}" dt="2025-06-05T08:29:15.143" v="45"/>
          <pc:sldLayoutMkLst>
            <pc:docMk/>
            <pc:sldMasterMk cId="4095808954" sldId="2147483648"/>
            <pc:sldLayoutMk cId="2153182433" sldId="2147483656"/>
          </pc:sldLayoutMkLst>
        </pc:sldLayoutChg>
        <pc:sldLayoutChg chg="addSp modSp">
          <pc:chgData name="Sébastien DEJOUET" userId="293d2489c149c821" providerId="LiveId" clId="{0261435F-BFAD-406C-AE15-54FBEBE07D48}" dt="2025-06-05T08:29:16.248" v="46"/>
          <pc:sldLayoutMkLst>
            <pc:docMk/>
            <pc:sldMasterMk cId="4095808954" sldId="2147483648"/>
            <pc:sldLayoutMk cId="1496197872" sldId="2147483657"/>
          </pc:sldLayoutMkLst>
        </pc:sldLayoutChg>
      </pc:sldMasterChg>
    </pc:docChg>
  </pc:docChgLst>
  <pc:docChgLst>
    <pc:chgData name="Sébastien DEJOUET" userId="293d2489c149c821" providerId="LiveId" clId="{F387E07A-21DA-4331-910D-B9DCAB9DF8A5}"/>
    <pc:docChg chg="undo custSel addSld delSld modSld sldOrd modMainMaster addSection delSection modSection">
      <pc:chgData name="Sébastien DEJOUET" userId="293d2489c149c821" providerId="LiveId" clId="{F387E07A-21DA-4331-910D-B9DCAB9DF8A5}" dt="2025-07-11T11:31:07.197" v="565"/>
      <pc:docMkLst>
        <pc:docMk/>
      </pc:docMkLst>
      <pc:sldChg chg="add del">
        <pc:chgData name="Sébastien DEJOUET" userId="293d2489c149c821" providerId="LiveId" clId="{F387E07A-21DA-4331-910D-B9DCAB9DF8A5}" dt="2025-07-06T18:37:33.617" v="2" actId="47"/>
        <pc:sldMkLst>
          <pc:docMk/>
          <pc:sldMk cId="2234324433" sldId="256"/>
        </pc:sldMkLst>
      </pc:sldChg>
      <pc:sldChg chg="add del">
        <pc:chgData name="Sébastien DEJOUET" userId="293d2489c149c821" providerId="LiveId" clId="{F387E07A-21DA-4331-910D-B9DCAB9DF8A5}" dt="2025-07-06T18:37:33.617" v="2" actId="47"/>
        <pc:sldMkLst>
          <pc:docMk/>
          <pc:sldMk cId="2739774777" sldId="257"/>
        </pc:sldMkLst>
      </pc:sldChg>
      <pc:sldChg chg="add del">
        <pc:chgData name="Sébastien DEJOUET" userId="293d2489c149c821" providerId="LiveId" clId="{F387E07A-21DA-4331-910D-B9DCAB9DF8A5}" dt="2025-07-06T18:37:33.617" v="2" actId="47"/>
        <pc:sldMkLst>
          <pc:docMk/>
          <pc:sldMk cId="3388252327" sldId="258"/>
        </pc:sldMkLst>
      </pc:sldChg>
      <pc:sldChg chg="add del">
        <pc:chgData name="Sébastien DEJOUET" userId="293d2489c149c821" providerId="LiveId" clId="{F387E07A-21DA-4331-910D-B9DCAB9DF8A5}" dt="2025-07-06T18:37:33.617" v="2" actId="47"/>
        <pc:sldMkLst>
          <pc:docMk/>
          <pc:sldMk cId="1434588473" sldId="259"/>
        </pc:sldMkLst>
      </pc:sldChg>
      <pc:sldChg chg="add del">
        <pc:chgData name="Sébastien DEJOUET" userId="293d2489c149c821" providerId="LiveId" clId="{F387E07A-21DA-4331-910D-B9DCAB9DF8A5}" dt="2025-07-06T18:37:33.617" v="2" actId="47"/>
        <pc:sldMkLst>
          <pc:docMk/>
          <pc:sldMk cId="3983928382" sldId="260"/>
        </pc:sldMkLst>
      </pc:sldChg>
      <pc:sldChg chg="add del">
        <pc:chgData name="Sébastien DEJOUET" userId="293d2489c149c821" providerId="LiveId" clId="{F387E07A-21DA-4331-910D-B9DCAB9DF8A5}" dt="2025-07-06T18:37:33.617" v="2" actId="47"/>
        <pc:sldMkLst>
          <pc:docMk/>
          <pc:sldMk cId="1375346172" sldId="261"/>
        </pc:sldMkLst>
      </pc:sldChg>
      <pc:sldChg chg="add del">
        <pc:chgData name="Sébastien DEJOUET" userId="293d2489c149c821" providerId="LiveId" clId="{F387E07A-21DA-4331-910D-B9DCAB9DF8A5}" dt="2025-07-06T18:37:33.617" v="2" actId="47"/>
        <pc:sldMkLst>
          <pc:docMk/>
          <pc:sldMk cId="2098296449" sldId="262"/>
        </pc:sldMkLst>
      </pc:sldChg>
      <pc:sldChg chg="add del">
        <pc:chgData name="Sébastien DEJOUET" userId="293d2489c149c821" providerId="LiveId" clId="{F387E07A-21DA-4331-910D-B9DCAB9DF8A5}" dt="2025-07-06T18:37:33.617" v="2" actId="47"/>
        <pc:sldMkLst>
          <pc:docMk/>
          <pc:sldMk cId="1550833601" sldId="263"/>
        </pc:sldMkLst>
      </pc:sldChg>
      <pc:sldChg chg="add del">
        <pc:chgData name="Sébastien DEJOUET" userId="293d2489c149c821" providerId="LiveId" clId="{F387E07A-21DA-4331-910D-B9DCAB9DF8A5}" dt="2025-07-06T18:37:33.617" v="2" actId="47"/>
        <pc:sldMkLst>
          <pc:docMk/>
          <pc:sldMk cId="630360648" sldId="264"/>
        </pc:sldMkLst>
      </pc:sldChg>
      <pc:sldChg chg="add del">
        <pc:chgData name="Sébastien DEJOUET" userId="293d2489c149c821" providerId="LiveId" clId="{F387E07A-21DA-4331-910D-B9DCAB9DF8A5}" dt="2025-07-06T18:37:33.617" v="2" actId="47"/>
        <pc:sldMkLst>
          <pc:docMk/>
          <pc:sldMk cId="4158215507" sldId="265"/>
        </pc:sldMkLst>
      </pc:sldChg>
      <pc:sldChg chg="add del">
        <pc:chgData name="Sébastien DEJOUET" userId="293d2489c149c821" providerId="LiveId" clId="{F387E07A-21DA-4331-910D-B9DCAB9DF8A5}" dt="2025-07-06T18:37:33.617" v="2" actId="47"/>
        <pc:sldMkLst>
          <pc:docMk/>
          <pc:sldMk cId="508711835" sldId="266"/>
        </pc:sldMkLst>
      </pc:sldChg>
      <pc:sldChg chg="add del">
        <pc:chgData name="Sébastien DEJOUET" userId="293d2489c149c821" providerId="LiveId" clId="{F387E07A-21DA-4331-910D-B9DCAB9DF8A5}" dt="2025-07-06T18:37:33.617" v="2" actId="47"/>
        <pc:sldMkLst>
          <pc:docMk/>
          <pc:sldMk cId="1359337020" sldId="267"/>
        </pc:sldMkLst>
      </pc:sldChg>
      <pc:sldChg chg="add del">
        <pc:chgData name="Sébastien DEJOUET" userId="293d2489c149c821" providerId="LiveId" clId="{F387E07A-21DA-4331-910D-B9DCAB9DF8A5}" dt="2025-07-06T18:37:33.617" v="2" actId="47"/>
        <pc:sldMkLst>
          <pc:docMk/>
          <pc:sldMk cId="4054812911" sldId="268"/>
        </pc:sldMkLst>
      </pc:sldChg>
      <pc:sldChg chg="add del">
        <pc:chgData name="Sébastien DEJOUET" userId="293d2489c149c821" providerId="LiveId" clId="{F387E07A-21DA-4331-910D-B9DCAB9DF8A5}" dt="2025-07-06T18:37:33.617" v="2" actId="47"/>
        <pc:sldMkLst>
          <pc:docMk/>
          <pc:sldMk cId="1024518663" sldId="269"/>
        </pc:sldMkLst>
      </pc:sldChg>
      <pc:sldChg chg="add del">
        <pc:chgData name="Sébastien DEJOUET" userId="293d2489c149c821" providerId="LiveId" clId="{F387E07A-21DA-4331-910D-B9DCAB9DF8A5}" dt="2025-07-06T18:37:33.617" v="2" actId="47"/>
        <pc:sldMkLst>
          <pc:docMk/>
          <pc:sldMk cId="2928647825" sldId="270"/>
        </pc:sldMkLst>
      </pc:sldChg>
      <pc:sldChg chg="add del">
        <pc:chgData name="Sébastien DEJOUET" userId="293d2489c149c821" providerId="LiveId" clId="{F387E07A-21DA-4331-910D-B9DCAB9DF8A5}" dt="2025-07-06T18:37:33.617" v="2" actId="47"/>
        <pc:sldMkLst>
          <pc:docMk/>
          <pc:sldMk cId="2400326618" sldId="271"/>
        </pc:sldMkLst>
      </pc:sldChg>
      <pc:sldChg chg="add del">
        <pc:chgData name="Sébastien DEJOUET" userId="293d2489c149c821" providerId="LiveId" clId="{F387E07A-21DA-4331-910D-B9DCAB9DF8A5}" dt="2025-07-06T18:37:33.617" v="2" actId="47"/>
        <pc:sldMkLst>
          <pc:docMk/>
          <pc:sldMk cId="2554392764" sldId="272"/>
        </pc:sldMkLst>
      </pc:sldChg>
      <pc:sldChg chg="add del">
        <pc:chgData name="Sébastien DEJOUET" userId="293d2489c149c821" providerId="LiveId" clId="{F387E07A-21DA-4331-910D-B9DCAB9DF8A5}" dt="2025-07-06T18:37:33.617" v="2" actId="47"/>
        <pc:sldMkLst>
          <pc:docMk/>
          <pc:sldMk cId="2277120378" sldId="273"/>
        </pc:sldMkLst>
      </pc:sldChg>
      <pc:sldChg chg="add del">
        <pc:chgData name="Sébastien DEJOUET" userId="293d2489c149c821" providerId="LiveId" clId="{F387E07A-21DA-4331-910D-B9DCAB9DF8A5}" dt="2025-07-06T18:37:33.617" v="2" actId="47"/>
        <pc:sldMkLst>
          <pc:docMk/>
          <pc:sldMk cId="1781961821" sldId="274"/>
        </pc:sldMkLst>
      </pc:sldChg>
      <pc:sldChg chg="add del">
        <pc:chgData name="Sébastien DEJOUET" userId="293d2489c149c821" providerId="LiveId" clId="{F387E07A-21DA-4331-910D-B9DCAB9DF8A5}" dt="2025-07-06T18:37:33.617" v="2" actId="47"/>
        <pc:sldMkLst>
          <pc:docMk/>
          <pc:sldMk cId="640786306" sldId="275"/>
        </pc:sldMkLst>
      </pc:sldChg>
      <pc:sldChg chg="add del">
        <pc:chgData name="Sébastien DEJOUET" userId="293d2489c149c821" providerId="LiveId" clId="{F387E07A-21DA-4331-910D-B9DCAB9DF8A5}" dt="2025-07-06T18:37:33.617" v="2" actId="47"/>
        <pc:sldMkLst>
          <pc:docMk/>
          <pc:sldMk cId="2166335009" sldId="276"/>
        </pc:sldMkLst>
      </pc:sldChg>
      <pc:sldChg chg="add del">
        <pc:chgData name="Sébastien DEJOUET" userId="293d2489c149c821" providerId="LiveId" clId="{F387E07A-21DA-4331-910D-B9DCAB9DF8A5}" dt="2025-07-06T18:37:33.617" v="2" actId="47"/>
        <pc:sldMkLst>
          <pc:docMk/>
          <pc:sldMk cId="425721077" sldId="278"/>
        </pc:sldMkLst>
      </pc:sldChg>
      <pc:sldChg chg="add del">
        <pc:chgData name="Sébastien DEJOUET" userId="293d2489c149c821" providerId="LiveId" clId="{F387E07A-21DA-4331-910D-B9DCAB9DF8A5}" dt="2025-07-06T18:37:33.617" v="2" actId="47"/>
        <pc:sldMkLst>
          <pc:docMk/>
          <pc:sldMk cId="4265003215" sldId="279"/>
        </pc:sldMkLst>
      </pc:sldChg>
      <pc:sldChg chg="add del">
        <pc:chgData name="Sébastien DEJOUET" userId="293d2489c149c821" providerId="LiveId" clId="{F387E07A-21DA-4331-910D-B9DCAB9DF8A5}" dt="2025-07-06T18:37:33.617" v="2" actId="47"/>
        <pc:sldMkLst>
          <pc:docMk/>
          <pc:sldMk cId="3515869271" sldId="280"/>
        </pc:sldMkLst>
      </pc:sldChg>
      <pc:sldChg chg="add del">
        <pc:chgData name="Sébastien DEJOUET" userId="293d2489c149c821" providerId="LiveId" clId="{F387E07A-21DA-4331-910D-B9DCAB9DF8A5}" dt="2025-07-06T18:37:33.617" v="2" actId="47"/>
        <pc:sldMkLst>
          <pc:docMk/>
          <pc:sldMk cId="1083904362" sldId="281"/>
        </pc:sldMkLst>
      </pc:sldChg>
      <pc:sldChg chg="add del">
        <pc:chgData name="Sébastien DEJOUET" userId="293d2489c149c821" providerId="LiveId" clId="{F387E07A-21DA-4331-910D-B9DCAB9DF8A5}" dt="2025-07-06T18:37:33.617" v="2" actId="47"/>
        <pc:sldMkLst>
          <pc:docMk/>
          <pc:sldMk cId="3632030228" sldId="282"/>
        </pc:sldMkLst>
      </pc:sldChg>
      <pc:sldChg chg="add del">
        <pc:chgData name="Sébastien DEJOUET" userId="293d2489c149c821" providerId="LiveId" clId="{F387E07A-21DA-4331-910D-B9DCAB9DF8A5}" dt="2025-07-06T18:37:33.617" v="2" actId="47"/>
        <pc:sldMkLst>
          <pc:docMk/>
          <pc:sldMk cId="2289061500" sldId="283"/>
        </pc:sldMkLst>
      </pc:sldChg>
      <pc:sldChg chg="add del">
        <pc:chgData name="Sébastien DEJOUET" userId="293d2489c149c821" providerId="LiveId" clId="{F387E07A-21DA-4331-910D-B9DCAB9DF8A5}" dt="2025-07-06T18:37:33.617" v="2" actId="47"/>
        <pc:sldMkLst>
          <pc:docMk/>
          <pc:sldMk cId="715956123" sldId="284"/>
        </pc:sldMkLst>
      </pc:sldChg>
      <pc:sldChg chg="add del">
        <pc:chgData name="Sébastien DEJOUET" userId="293d2489c149c821" providerId="LiveId" clId="{F387E07A-21DA-4331-910D-B9DCAB9DF8A5}" dt="2025-07-06T18:37:33.617" v="2" actId="47"/>
        <pc:sldMkLst>
          <pc:docMk/>
          <pc:sldMk cId="918114189" sldId="285"/>
        </pc:sldMkLst>
      </pc:sldChg>
      <pc:sldChg chg="add del">
        <pc:chgData name="Sébastien DEJOUET" userId="293d2489c149c821" providerId="LiveId" clId="{F387E07A-21DA-4331-910D-B9DCAB9DF8A5}" dt="2025-07-06T18:37:33.617" v="2" actId="47"/>
        <pc:sldMkLst>
          <pc:docMk/>
          <pc:sldMk cId="2473537590" sldId="286"/>
        </pc:sldMkLst>
      </pc:sldChg>
      <pc:sldChg chg="add del">
        <pc:chgData name="Sébastien DEJOUET" userId="293d2489c149c821" providerId="LiveId" clId="{F387E07A-21DA-4331-910D-B9DCAB9DF8A5}" dt="2025-07-06T18:37:33.617" v="2" actId="47"/>
        <pc:sldMkLst>
          <pc:docMk/>
          <pc:sldMk cId="2243161766" sldId="287"/>
        </pc:sldMkLst>
      </pc:sldChg>
      <pc:sldChg chg="add del">
        <pc:chgData name="Sébastien DEJOUET" userId="293d2489c149c821" providerId="LiveId" clId="{F387E07A-21DA-4331-910D-B9DCAB9DF8A5}" dt="2025-07-06T18:37:33.617" v="2" actId="47"/>
        <pc:sldMkLst>
          <pc:docMk/>
          <pc:sldMk cId="2199000190" sldId="288"/>
        </pc:sldMkLst>
      </pc:sldChg>
      <pc:sldChg chg="add del">
        <pc:chgData name="Sébastien DEJOUET" userId="293d2489c149c821" providerId="LiveId" clId="{F387E07A-21DA-4331-910D-B9DCAB9DF8A5}" dt="2025-07-06T18:37:33.617" v="2" actId="47"/>
        <pc:sldMkLst>
          <pc:docMk/>
          <pc:sldMk cId="2782660646" sldId="289"/>
        </pc:sldMkLst>
      </pc:sldChg>
      <pc:sldChg chg="add del">
        <pc:chgData name="Sébastien DEJOUET" userId="293d2489c149c821" providerId="LiveId" clId="{F387E07A-21DA-4331-910D-B9DCAB9DF8A5}" dt="2025-07-06T18:37:33.617" v="2" actId="47"/>
        <pc:sldMkLst>
          <pc:docMk/>
          <pc:sldMk cId="4031592742" sldId="290"/>
        </pc:sldMkLst>
      </pc:sldChg>
      <pc:sldChg chg="add del">
        <pc:chgData name="Sébastien DEJOUET" userId="293d2489c149c821" providerId="LiveId" clId="{F387E07A-21DA-4331-910D-B9DCAB9DF8A5}" dt="2025-07-06T18:37:33.617" v="2" actId="47"/>
        <pc:sldMkLst>
          <pc:docMk/>
          <pc:sldMk cId="3675793080" sldId="291"/>
        </pc:sldMkLst>
      </pc:sldChg>
      <pc:sldChg chg="add del">
        <pc:chgData name="Sébastien DEJOUET" userId="293d2489c149c821" providerId="LiveId" clId="{F387E07A-21DA-4331-910D-B9DCAB9DF8A5}" dt="2025-07-06T18:37:33.617" v="2" actId="47"/>
        <pc:sldMkLst>
          <pc:docMk/>
          <pc:sldMk cId="2828226992" sldId="292"/>
        </pc:sldMkLst>
      </pc:sldChg>
      <pc:sldChg chg="add del">
        <pc:chgData name="Sébastien DEJOUET" userId="293d2489c149c821" providerId="LiveId" clId="{F387E07A-21DA-4331-910D-B9DCAB9DF8A5}" dt="2025-07-06T18:37:33.617" v="2" actId="47"/>
        <pc:sldMkLst>
          <pc:docMk/>
          <pc:sldMk cId="446679470" sldId="293"/>
        </pc:sldMkLst>
      </pc:sldChg>
      <pc:sldChg chg="add del">
        <pc:chgData name="Sébastien DEJOUET" userId="293d2489c149c821" providerId="LiveId" clId="{F387E07A-21DA-4331-910D-B9DCAB9DF8A5}" dt="2025-07-06T18:37:33.617" v="2" actId="47"/>
        <pc:sldMkLst>
          <pc:docMk/>
          <pc:sldMk cId="2653981227" sldId="294"/>
        </pc:sldMkLst>
      </pc:sldChg>
      <pc:sldChg chg="add del">
        <pc:chgData name="Sébastien DEJOUET" userId="293d2489c149c821" providerId="LiveId" clId="{F387E07A-21DA-4331-910D-B9DCAB9DF8A5}" dt="2025-07-06T18:37:33.617" v="2" actId="47"/>
        <pc:sldMkLst>
          <pc:docMk/>
          <pc:sldMk cId="4152168089" sldId="295"/>
        </pc:sldMkLst>
      </pc:sldChg>
      <pc:sldChg chg="add del">
        <pc:chgData name="Sébastien DEJOUET" userId="293d2489c149c821" providerId="LiveId" clId="{F387E07A-21DA-4331-910D-B9DCAB9DF8A5}" dt="2025-07-06T18:37:33.617" v="2" actId="47"/>
        <pc:sldMkLst>
          <pc:docMk/>
          <pc:sldMk cId="589179847" sldId="296"/>
        </pc:sldMkLst>
      </pc:sldChg>
      <pc:sldChg chg="add del">
        <pc:chgData name="Sébastien DEJOUET" userId="293d2489c149c821" providerId="LiveId" clId="{F387E07A-21DA-4331-910D-B9DCAB9DF8A5}" dt="2025-07-06T18:37:33.617" v="2" actId="47"/>
        <pc:sldMkLst>
          <pc:docMk/>
          <pc:sldMk cId="4196501408" sldId="297"/>
        </pc:sldMkLst>
      </pc:sldChg>
      <pc:sldChg chg="add del">
        <pc:chgData name="Sébastien DEJOUET" userId="293d2489c149c821" providerId="LiveId" clId="{F387E07A-21DA-4331-910D-B9DCAB9DF8A5}" dt="2025-07-06T18:37:33.617" v="2" actId="47"/>
        <pc:sldMkLst>
          <pc:docMk/>
          <pc:sldMk cId="1875108091" sldId="298"/>
        </pc:sldMkLst>
      </pc:sldChg>
      <pc:sldChg chg="add del">
        <pc:chgData name="Sébastien DEJOUET" userId="293d2489c149c821" providerId="LiveId" clId="{F387E07A-21DA-4331-910D-B9DCAB9DF8A5}" dt="2025-07-06T18:37:33.617" v="2" actId="47"/>
        <pc:sldMkLst>
          <pc:docMk/>
          <pc:sldMk cId="1103511728" sldId="299"/>
        </pc:sldMkLst>
      </pc:sldChg>
      <pc:sldChg chg="add del">
        <pc:chgData name="Sébastien DEJOUET" userId="293d2489c149c821" providerId="LiveId" clId="{F387E07A-21DA-4331-910D-B9DCAB9DF8A5}" dt="2025-07-06T18:37:33.617" v="2" actId="47"/>
        <pc:sldMkLst>
          <pc:docMk/>
          <pc:sldMk cId="2047813751" sldId="300"/>
        </pc:sldMkLst>
      </pc:sldChg>
      <pc:sldChg chg="add del">
        <pc:chgData name="Sébastien DEJOUET" userId="293d2489c149c821" providerId="LiveId" clId="{F387E07A-21DA-4331-910D-B9DCAB9DF8A5}" dt="2025-07-06T18:37:33.617" v="2" actId="47"/>
        <pc:sldMkLst>
          <pc:docMk/>
          <pc:sldMk cId="3644634382" sldId="301"/>
        </pc:sldMkLst>
      </pc:sldChg>
      <pc:sldChg chg="add del">
        <pc:chgData name="Sébastien DEJOUET" userId="293d2489c149c821" providerId="LiveId" clId="{F387E07A-21DA-4331-910D-B9DCAB9DF8A5}" dt="2025-07-06T18:37:33.617" v="2" actId="47"/>
        <pc:sldMkLst>
          <pc:docMk/>
          <pc:sldMk cId="701929085" sldId="302"/>
        </pc:sldMkLst>
      </pc:sldChg>
      <pc:sldChg chg="add del">
        <pc:chgData name="Sébastien DEJOUET" userId="293d2489c149c821" providerId="LiveId" clId="{F387E07A-21DA-4331-910D-B9DCAB9DF8A5}" dt="2025-07-06T18:37:33.617" v="2" actId="47"/>
        <pc:sldMkLst>
          <pc:docMk/>
          <pc:sldMk cId="2970250120" sldId="303"/>
        </pc:sldMkLst>
      </pc:sldChg>
      <pc:sldChg chg="add del">
        <pc:chgData name="Sébastien DEJOUET" userId="293d2489c149c821" providerId="LiveId" clId="{F387E07A-21DA-4331-910D-B9DCAB9DF8A5}" dt="2025-07-06T18:37:33.617" v="2" actId="47"/>
        <pc:sldMkLst>
          <pc:docMk/>
          <pc:sldMk cId="1682406505" sldId="304"/>
        </pc:sldMkLst>
      </pc:sldChg>
      <pc:sldChg chg="add del">
        <pc:chgData name="Sébastien DEJOUET" userId="293d2489c149c821" providerId="LiveId" clId="{F387E07A-21DA-4331-910D-B9DCAB9DF8A5}" dt="2025-07-06T18:37:33.617" v="2" actId="47"/>
        <pc:sldMkLst>
          <pc:docMk/>
          <pc:sldMk cId="2197322542" sldId="305"/>
        </pc:sldMkLst>
      </pc:sldChg>
      <pc:sldChg chg="add del">
        <pc:chgData name="Sébastien DEJOUET" userId="293d2489c149c821" providerId="LiveId" clId="{F387E07A-21DA-4331-910D-B9DCAB9DF8A5}" dt="2025-07-06T18:37:33.617" v="2" actId="47"/>
        <pc:sldMkLst>
          <pc:docMk/>
          <pc:sldMk cId="3396489382" sldId="306"/>
        </pc:sldMkLst>
      </pc:sldChg>
      <pc:sldChg chg="add del">
        <pc:chgData name="Sébastien DEJOUET" userId="293d2489c149c821" providerId="LiveId" clId="{F387E07A-21DA-4331-910D-B9DCAB9DF8A5}" dt="2025-07-06T18:37:33.617" v="2" actId="47"/>
        <pc:sldMkLst>
          <pc:docMk/>
          <pc:sldMk cId="3537860898" sldId="307"/>
        </pc:sldMkLst>
      </pc:sldChg>
      <pc:sldChg chg="add del">
        <pc:chgData name="Sébastien DEJOUET" userId="293d2489c149c821" providerId="LiveId" clId="{F387E07A-21DA-4331-910D-B9DCAB9DF8A5}" dt="2025-07-06T18:37:33.617" v="2" actId="47"/>
        <pc:sldMkLst>
          <pc:docMk/>
          <pc:sldMk cId="2374211681" sldId="308"/>
        </pc:sldMkLst>
      </pc:sldChg>
      <pc:sldChg chg="add del">
        <pc:chgData name="Sébastien DEJOUET" userId="293d2489c149c821" providerId="LiveId" clId="{F387E07A-21DA-4331-910D-B9DCAB9DF8A5}" dt="2025-07-06T18:37:33.617" v="2" actId="47"/>
        <pc:sldMkLst>
          <pc:docMk/>
          <pc:sldMk cId="2964376038" sldId="309"/>
        </pc:sldMkLst>
      </pc:sldChg>
      <pc:sldChg chg="add del">
        <pc:chgData name="Sébastien DEJOUET" userId="293d2489c149c821" providerId="LiveId" clId="{F387E07A-21DA-4331-910D-B9DCAB9DF8A5}" dt="2025-07-06T18:37:33.617" v="2" actId="47"/>
        <pc:sldMkLst>
          <pc:docMk/>
          <pc:sldMk cId="2468918814" sldId="310"/>
        </pc:sldMkLst>
      </pc:sldChg>
      <pc:sldChg chg="add del">
        <pc:chgData name="Sébastien DEJOUET" userId="293d2489c149c821" providerId="LiveId" clId="{F387E07A-21DA-4331-910D-B9DCAB9DF8A5}" dt="2025-07-06T18:37:33.617" v="2" actId="47"/>
        <pc:sldMkLst>
          <pc:docMk/>
          <pc:sldMk cId="2355648889" sldId="311"/>
        </pc:sldMkLst>
      </pc:sldChg>
      <pc:sldChg chg="add del">
        <pc:chgData name="Sébastien DEJOUET" userId="293d2489c149c821" providerId="LiveId" clId="{F387E07A-21DA-4331-910D-B9DCAB9DF8A5}" dt="2025-07-06T18:37:33.617" v="2" actId="47"/>
        <pc:sldMkLst>
          <pc:docMk/>
          <pc:sldMk cId="1246412651" sldId="312"/>
        </pc:sldMkLst>
      </pc:sldChg>
      <pc:sldChg chg="add del">
        <pc:chgData name="Sébastien DEJOUET" userId="293d2489c149c821" providerId="LiveId" clId="{F387E07A-21DA-4331-910D-B9DCAB9DF8A5}" dt="2025-07-06T18:37:33.617" v="2" actId="47"/>
        <pc:sldMkLst>
          <pc:docMk/>
          <pc:sldMk cId="502115844" sldId="313"/>
        </pc:sldMkLst>
      </pc:sldChg>
      <pc:sldChg chg="add del">
        <pc:chgData name="Sébastien DEJOUET" userId="293d2489c149c821" providerId="LiveId" clId="{F387E07A-21DA-4331-910D-B9DCAB9DF8A5}" dt="2025-07-06T18:37:33.617" v="2" actId="47"/>
        <pc:sldMkLst>
          <pc:docMk/>
          <pc:sldMk cId="3072157773" sldId="314"/>
        </pc:sldMkLst>
      </pc:sldChg>
      <pc:sldChg chg="add del">
        <pc:chgData name="Sébastien DEJOUET" userId="293d2489c149c821" providerId="LiveId" clId="{F387E07A-21DA-4331-910D-B9DCAB9DF8A5}" dt="2025-07-06T18:37:33.617" v="2" actId="47"/>
        <pc:sldMkLst>
          <pc:docMk/>
          <pc:sldMk cId="1590754528" sldId="315"/>
        </pc:sldMkLst>
      </pc:sldChg>
      <pc:sldChg chg="add del">
        <pc:chgData name="Sébastien DEJOUET" userId="293d2489c149c821" providerId="LiveId" clId="{F387E07A-21DA-4331-910D-B9DCAB9DF8A5}" dt="2025-07-06T18:37:33.617" v="2" actId="47"/>
        <pc:sldMkLst>
          <pc:docMk/>
          <pc:sldMk cId="296597321" sldId="316"/>
        </pc:sldMkLst>
      </pc:sldChg>
      <pc:sldChg chg="add del">
        <pc:chgData name="Sébastien DEJOUET" userId="293d2489c149c821" providerId="LiveId" clId="{F387E07A-21DA-4331-910D-B9DCAB9DF8A5}" dt="2025-07-06T18:37:33.617" v="2" actId="47"/>
        <pc:sldMkLst>
          <pc:docMk/>
          <pc:sldMk cId="53477203" sldId="317"/>
        </pc:sldMkLst>
      </pc:sldChg>
      <pc:sldChg chg="add del">
        <pc:chgData name="Sébastien DEJOUET" userId="293d2489c149c821" providerId="LiveId" clId="{F387E07A-21DA-4331-910D-B9DCAB9DF8A5}" dt="2025-07-06T18:37:33.617" v="2" actId="47"/>
        <pc:sldMkLst>
          <pc:docMk/>
          <pc:sldMk cId="3416436676" sldId="318"/>
        </pc:sldMkLst>
      </pc:sldChg>
      <pc:sldChg chg="add del">
        <pc:chgData name="Sébastien DEJOUET" userId="293d2489c149c821" providerId="LiveId" clId="{F387E07A-21DA-4331-910D-B9DCAB9DF8A5}" dt="2025-07-06T18:37:33.617" v="2" actId="47"/>
        <pc:sldMkLst>
          <pc:docMk/>
          <pc:sldMk cId="1247886912" sldId="319"/>
        </pc:sldMkLst>
      </pc:sldChg>
      <pc:sldChg chg="add del">
        <pc:chgData name="Sébastien DEJOUET" userId="293d2489c149c821" providerId="LiveId" clId="{F387E07A-21DA-4331-910D-B9DCAB9DF8A5}" dt="2025-07-06T18:37:33.617" v="2" actId="47"/>
        <pc:sldMkLst>
          <pc:docMk/>
          <pc:sldMk cId="1028468743" sldId="320"/>
        </pc:sldMkLst>
      </pc:sldChg>
      <pc:sldChg chg="add del">
        <pc:chgData name="Sébastien DEJOUET" userId="293d2489c149c821" providerId="LiveId" clId="{F387E07A-21DA-4331-910D-B9DCAB9DF8A5}" dt="2025-07-06T18:37:33.617" v="2" actId="47"/>
        <pc:sldMkLst>
          <pc:docMk/>
          <pc:sldMk cId="1541405017" sldId="321"/>
        </pc:sldMkLst>
      </pc:sldChg>
      <pc:sldChg chg="add del">
        <pc:chgData name="Sébastien DEJOUET" userId="293d2489c149c821" providerId="LiveId" clId="{F387E07A-21DA-4331-910D-B9DCAB9DF8A5}" dt="2025-07-06T18:37:33.617" v="2" actId="47"/>
        <pc:sldMkLst>
          <pc:docMk/>
          <pc:sldMk cId="2454534391" sldId="322"/>
        </pc:sldMkLst>
      </pc:sldChg>
      <pc:sldChg chg="add del">
        <pc:chgData name="Sébastien DEJOUET" userId="293d2489c149c821" providerId="LiveId" clId="{F387E07A-21DA-4331-910D-B9DCAB9DF8A5}" dt="2025-07-06T18:37:33.617" v="2" actId="47"/>
        <pc:sldMkLst>
          <pc:docMk/>
          <pc:sldMk cId="1066327339" sldId="323"/>
        </pc:sldMkLst>
      </pc:sldChg>
      <pc:sldChg chg="add del">
        <pc:chgData name="Sébastien DEJOUET" userId="293d2489c149c821" providerId="LiveId" clId="{F387E07A-21DA-4331-910D-B9DCAB9DF8A5}" dt="2025-07-06T18:37:33.617" v="2" actId="47"/>
        <pc:sldMkLst>
          <pc:docMk/>
          <pc:sldMk cId="4039722771" sldId="324"/>
        </pc:sldMkLst>
      </pc:sldChg>
      <pc:sldChg chg="add del">
        <pc:chgData name="Sébastien DEJOUET" userId="293d2489c149c821" providerId="LiveId" clId="{F387E07A-21DA-4331-910D-B9DCAB9DF8A5}" dt="2025-07-06T18:37:33.617" v="2" actId="47"/>
        <pc:sldMkLst>
          <pc:docMk/>
          <pc:sldMk cId="1533361957" sldId="325"/>
        </pc:sldMkLst>
      </pc:sldChg>
      <pc:sldChg chg="add del">
        <pc:chgData name="Sébastien DEJOUET" userId="293d2489c149c821" providerId="LiveId" clId="{F387E07A-21DA-4331-910D-B9DCAB9DF8A5}" dt="2025-07-06T18:37:33.617" v="2" actId="47"/>
        <pc:sldMkLst>
          <pc:docMk/>
          <pc:sldMk cId="2446712168" sldId="326"/>
        </pc:sldMkLst>
      </pc:sldChg>
      <pc:sldChg chg="add del">
        <pc:chgData name="Sébastien DEJOUET" userId="293d2489c149c821" providerId="LiveId" clId="{F387E07A-21DA-4331-910D-B9DCAB9DF8A5}" dt="2025-07-06T18:37:33.617" v="2" actId="47"/>
        <pc:sldMkLst>
          <pc:docMk/>
          <pc:sldMk cId="993960766" sldId="327"/>
        </pc:sldMkLst>
      </pc:sldChg>
      <pc:sldChg chg="add del">
        <pc:chgData name="Sébastien DEJOUET" userId="293d2489c149c821" providerId="LiveId" clId="{F387E07A-21DA-4331-910D-B9DCAB9DF8A5}" dt="2025-07-06T18:37:33.617" v="2" actId="47"/>
        <pc:sldMkLst>
          <pc:docMk/>
          <pc:sldMk cId="2137358181" sldId="328"/>
        </pc:sldMkLst>
      </pc:sldChg>
      <pc:sldChg chg="add del">
        <pc:chgData name="Sébastien DEJOUET" userId="293d2489c149c821" providerId="LiveId" clId="{F387E07A-21DA-4331-910D-B9DCAB9DF8A5}" dt="2025-07-06T18:37:33.617" v="2" actId="47"/>
        <pc:sldMkLst>
          <pc:docMk/>
          <pc:sldMk cId="2805010319" sldId="329"/>
        </pc:sldMkLst>
      </pc:sldChg>
      <pc:sldChg chg="add del">
        <pc:chgData name="Sébastien DEJOUET" userId="293d2489c149c821" providerId="LiveId" clId="{F387E07A-21DA-4331-910D-B9DCAB9DF8A5}" dt="2025-07-06T18:37:33.617" v="2" actId="47"/>
        <pc:sldMkLst>
          <pc:docMk/>
          <pc:sldMk cId="755802835" sldId="330"/>
        </pc:sldMkLst>
      </pc:sldChg>
      <pc:sldChg chg="add del">
        <pc:chgData name="Sébastien DEJOUET" userId="293d2489c149c821" providerId="LiveId" clId="{F387E07A-21DA-4331-910D-B9DCAB9DF8A5}" dt="2025-07-06T18:37:33.617" v="2" actId="47"/>
        <pc:sldMkLst>
          <pc:docMk/>
          <pc:sldMk cId="1406548499" sldId="331"/>
        </pc:sldMkLst>
      </pc:sldChg>
      <pc:sldChg chg="add del">
        <pc:chgData name="Sébastien DEJOUET" userId="293d2489c149c821" providerId="LiveId" clId="{F387E07A-21DA-4331-910D-B9DCAB9DF8A5}" dt="2025-07-06T18:37:33.617" v="2" actId="47"/>
        <pc:sldMkLst>
          <pc:docMk/>
          <pc:sldMk cId="1100084989" sldId="332"/>
        </pc:sldMkLst>
      </pc:sldChg>
      <pc:sldChg chg="add del">
        <pc:chgData name="Sébastien DEJOUET" userId="293d2489c149c821" providerId="LiveId" clId="{F387E07A-21DA-4331-910D-B9DCAB9DF8A5}" dt="2025-07-06T18:37:33.617" v="2" actId="47"/>
        <pc:sldMkLst>
          <pc:docMk/>
          <pc:sldMk cId="2586822904" sldId="333"/>
        </pc:sldMkLst>
      </pc:sldChg>
      <pc:sldChg chg="add del">
        <pc:chgData name="Sébastien DEJOUET" userId="293d2489c149c821" providerId="LiveId" clId="{F387E07A-21DA-4331-910D-B9DCAB9DF8A5}" dt="2025-07-06T18:37:33.617" v="2" actId="47"/>
        <pc:sldMkLst>
          <pc:docMk/>
          <pc:sldMk cId="3174181082" sldId="334"/>
        </pc:sldMkLst>
      </pc:sldChg>
      <pc:sldChg chg="add del">
        <pc:chgData name="Sébastien DEJOUET" userId="293d2489c149c821" providerId="LiveId" clId="{F387E07A-21DA-4331-910D-B9DCAB9DF8A5}" dt="2025-07-06T18:37:33.617" v="2" actId="47"/>
        <pc:sldMkLst>
          <pc:docMk/>
          <pc:sldMk cId="3043339495" sldId="335"/>
        </pc:sldMkLst>
      </pc:sldChg>
      <pc:sldChg chg="add del">
        <pc:chgData name="Sébastien DEJOUET" userId="293d2489c149c821" providerId="LiveId" clId="{F387E07A-21DA-4331-910D-B9DCAB9DF8A5}" dt="2025-07-06T18:37:33.617" v="2" actId="47"/>
        <pc:sldMkLst>
          <pc:docMk/>
          <pc:sldMk cId="3288376850" sldId="336"/>
        </pc:sldMkLst>
      </pc:sldChg>
      <pc:sldChg chg="add del">
        <pc:chgData name="Sébastien DEJOUET" userId="293d2489c149c821" providerId="LiveId" clId="{F387E07A-21DA-4331-910D-B9DCAB9DF8A5}" dt="2025-07-06T18:37:33.617" v="2" actId="47"/>
        <pc:sldMkLst>
          <pc:docMk/>
          <pc:sldMk cId="1642347012" sldId="337"/>
        </pc:sldMkLst>
      </pc:sldChg>
      <pc:sldChg chg="add del">
        <pc:chgData name="Sébastien DEJOUET" userId="293d2489c149c821" providerId="LiveId" clId="{F387E07A-21DA-4331-910D-B9DCAB9DF8A5}" dt="2025-07-06T18:37:33.617" v="2" actId="47"/>
        <pc:sldMkLst>
          <pc:docMk/>
          <pc:sldMk cId="2893702161" sldId="340"/>
        </pc:sldMkLst>
      </pc:sldChg>
      <pc:sldChg chg="add del">
        <pc:chgData name="Sébastien DEJOUET" userId="293d2489c149c821" providerId="LiveId" clId="{F387E07A-21DA-4331-910D-B9DCAB9DF8A5}" dt="2025-07-06T18:37:33.617" v="2" actId="47"/>
        <pc:sldMkLst>
          <pc:docMk/>
          <pc:sldMk cId="818554445" sldId="341"/>
        </pc:sldMkLst>
      </pc:sldChg>
      <pc:sldChg chg="add del ord">
        <pc:chgData name="Sébastien DEJOUET" userId="293d2489c149c821" providerId="LiveId" clId="{F387E07A-21DA-4331-910D-B9DCAB9DF8A5}" dt="2025-07-06T19:45:30.291" v="440"/>
        <pc:sldMkLst>
          <pc:docMk/>
          <pc:sldMk cId="1959480259" sldId="345"/>
        </pc:sldMkLst>
      </pc:sldChg>
      <pc:sldChg chg="add del">
        <pc:chgData name="Sébastien DEJOUET" userId="293d2489c149c821" providerId="LiveId" clId="{F387E07A-21DA-4331-910D-B9DCAB9DF8A5}" dt="2025-07-06T18:37:16.574" v="1" actId="47"/>
        <pc:sldMkLst>
          <pc:docMk/>
          <pc:sldMk cId="425766802" sldId="346"/>
        </pc:sldMkLst>
      </pc:sldChg>
      <pc:sldChg chg="addSp modSp new mod">
        <pc:chgData name="Sébastien DEJOUET" userId="293d2489c149c821" providerId="LiveId" clId="{F387E07A-21DA-4331-910D-B9DCAB9DF8A5}" dt="2025-07-06T19:02:37.898" v="228" actId="1036"/>
        <pc:sldMkLst>
          <pc:docMk/>
          <pc:sldMk cId="543689314" sldId="347"/>
        </pc:sldMkLst>
        <pc:spChg chg="mod">
          <ac:chgData name="Sébastien DEJOUET" userId="293d2489c149c821" providerId="LiveId" clId="{F387E07A-21DA-4331-910D-B9DCAB9DF8A5}" dt="2025-07-06T19:02:34.837" v="212" actId="1036"/>
          <ac:spMkLst>
            <pc:docMk/>
            <pc:sldMk cId="543689314" sldId="347"/>
            <ac:spMk id="2" creationId="{F9BD34DD-54F3-D388-8804-2047A97005DC}"/>
          </ac:spMkLst>
        </pc:spChg>
        <pc:spChg chg="mod">
          <ac:chgData name="Sébastien DEJOUET" userId="293d2489c149c821" providerId="LiveId" clId="{F387E07A-21DA-4331-910D-B9DCAB9DF8A5}" dt="2025-07-06T19:02:37.898" v="228" actId="1036"/>
          <ac:spMkLst>
            <pc:docMk/>
            <pc:sldMk cId="543689314" sldId="347"/>
            <ac:spMk id="3" creationId="{D8DAB82A-3330-D775-E621-1E2F7A7C4137}"/>
          </ac:spMkLst>
        </pc:spChg>
        <pc:picChg chg="add mod">
          <ac:chgData name="Sébastien DEJOUET" userId="293d2489c149c821" providerId="LiveId" clId="{F387E07A-21DA-4331-910D-B9DCAB9DF8A5}" dt="2025-07-06T19:02:34.837" v="212" actId="1036"/>
          <ac:picMkLst>
            <pc:docMk/>
            <pc:sldMk cId="543689314" sldId="347"/>
            <ac:picMk id="5122" creationId="{F25B217D-4538-4825-7F2F-697B5ADAC5CC}"/>
          </ac:picMkLst>
        </pc:picChg>
      </pc:sldChg>
      <pc:sldChg chg="modSp new del">
        <pc:chgData name="Sébastien DEJOUET" userId="293d2489c149c821" providerId="LiveId" clId="{F387E07A-21DA-4331-910D-B9DCAB9DF8A5}" dt="2025-07-06T18:45:24.899" v="34" actId="47"/>
        <pc:sldMkLst>
          <pc:docMk/>
          <pc:sldMk cId="1319831458" sldId="348"/>
        </pc:sldMkLst>
      </pc:sldChg>
      <pc:sldChg chg="addSp delSp modSp new mod modClrScheme chgLayout">
        <pc:chgData name="Sébastien DEJOUET" userId="293d2489c149c821" providerId="LiveId" clId="{F387E07A-21DA-4331-910D-B9DCAB9DF8A5}" dt="2025-07-06T18:48:37.060" v="62" actId="26606"/>
        <pc:sldMkLst>
          <pc:docMk/>
          <pc:sldMk cId="1750381325" sldId="349"/>
        </pc:sldMkLst>
        <pc:spChg chg="mod">
          <ac:chgData name="Sébastien DEJOUET" userId="293d2489c149c821" providerId="LiveId" clId="{F387E07A-21DA-4331-910D-B9DCAB9DF8A5}" dt="2025-07-06T18:48:37.060" v="62" actId="26606"/>
          <ac:spMkLst>
            <pc:docMk/>
            <pc:sldMk cId="1750381325" sldId="349"/>
            <ac:spMk id="3" creationId="{A55A6A69-9A58-BF51-4EC7-4011BAAF346A}"/>
          </ac:spMkLst>
        </pc:spChg>
        <pc:spChg chg="add mod">
          <ac:chgData name="Sébastien DEJOUET" userId="293d2489c149c821" providerId="LiveId" clId="{F387E07A-21DA-4331-910D-B9DCAB9DF8A5}" dt="2025-07-06T18:48:37.060" v="62" actId="26606"/>
          <ac:spMkLst>
            <pc:docMk/>
            <pc:sldMk cId="1750381325" sldId="349"/>
            <ac:spMk id="6" creationId="{BF9EC31A-9C80-38B0-8CF0-5E0CE60EE1D6}"/>
          </ac:spMkLst>
        </pc:spChg>
        <pc:graphicFrameChg chg="add mod ord modGraphic">
          <ac:chgData name="Sébastien DEJOUET" userId="293d2489c149c821" providerId="LiveId" clId="{F387E07A-21DA-4331-910D-B9DCAB9DF8A5}" dt="2025-07-06T18:48:37.060" v="62" actId="26606"/>
          <ac:graphicFrameMkLst>
            <pc:docMk/>
            <pc:sldMk cId="1750381325" sldId="349"/>
            <ac:graphicFrameMk id="4" creationId="{982B46B5-9199-8622-951C-8DC8B08C5094}"/>
          </ac:graphicFrameMkLst>
        </pc:graphicFrameChg>
      </pc:sldChg>
      <pc:sldChg chg="addSp delSp modSp new mod modClrScheme chgLayout">
        <pc:chgData name="Sébastien DEJOUET" userId="293d2489c149c821" providerId="LiveId" clId="{F387E07A-21DA-4331-910D-B9DCAB9DF8A5}" dt="2025-07-06T19:04:00.383" v="236" actId="26606"/>
        <pc:sldMkLst>
          <pc:docMk/>
          <pc:sldMk cId="2471402274" sldId="350"/>
        </pc:sldMkLst>
        <pc:spChg chg="mod ord">
          <ac:chgData name="Sébastien DEJOUET" userId="293d2489c149c821" providerId="LiveId" clId="{F387E07A-21DA-4331-910D-B9DCAB9DF8A5}" dt="2025-07-06T19:04:00.383" v="236" actId="26606"/>
          <ac:spMkLst>
            <pc:docMk/>
            <pc:sldMk cId="2471402274" sldId="350"/>
            <ac:spMk id="3" creationId="{618B1560-1B71-6100-B035-E7DFC2DA2A57}"/>
          </ac:spMkLst>
        </pc:spChg>
        <pc:spChg chg="add mod ord">
          <ac:chgData name="Sébastien DEJOUET" userId="293d2489c149c821" providerId="LiveId" clId="{F387E07A-21DA-4331-910D-B9DCAB9DF8A5}" dt="2025-07-06T19:04:00.383" v="236" actId="26606"/>
          <ac:spMkLst>
            <pc:docMk/>
            <pc:sldMk cId="2471402274" sldId="350"/>
            <ac:spMk id="29" creationId="{994D352A-48FE-4C87-DC33-08B085BC0F01}"/>
          </ac:spMkLst>
        </pc:spChg>
        <pc:picChg chg="add mod">
          <ac:chgData name="Sébastien DEJOUET" userId="293d2489c149c821" providerId="LiveId" clId="{F387E07A-21DA-4331-910D-B9DCAB9DF8A5}" dt="2025-07-06T19:04:00.383" v="236" actId="26606"/>
          <ac:picMkLst>
            <pc:docMk/>
            <pc:sldMk cId="2471402274" sldId="350"/>
            <ac:picMk id="2069" creationId="{23012400-6419-E7DB-7D20-EC342631BE1C}"/>
          </ac:picMkLst>
        </pc:picChg>
      </pc:sldChg>
      <pc:sldChg chg="addSp delSp modSp new mod ord">
        <pc:chgData name="Sébastien DEJOUET" userId="293d2489c149c821" providerId="LiveId" clId="{F387E07A-21DA-4331-910D-B9DCAB9DF8A5}" dt="2025-07-06T18:44:17.163" v="30" actId="26606"/>
        <pc:sldMkLst>
          <pc:docMk/>
          <pc:sldMk cId="3888899621" sldId="351"/>
        </pc:sldMkLst>
        <pc:spChg chg="mod">
          <ac:chgData name="Sébastien DEJOUET" userId="293d2489c149c821" providerId="LiveId" clId="{F387E07A-21DA-4331-910D-B9DCAB9DF8A5}" dt="2025-07-06T18:44:17.163" v="30" actId="26606"/>
          <ac:spMkLst>
            <pc:docMk/>
            <pc:sldMk cId="3888899621" sldId="351"/>
            <ac:spMk id="3" creationId="{0245180B-6C8F-7246-4123-FF6881706377}"/>
          </ac:spMkLst>
        </pc:spChg>
        <pc:graphicFrameChg chg="add">
          <ac:chgData name="Sébastien DEJOUET" userId="293d2489c149c821" providerId="LiveId" clId="{F387E07A-21DA-4331-910D-B9DCAB9DF8A5}" dt="2025-07-06T18:44:17.163" v="30" actId="26606"/>
          <ac:graphicFrameMkLst>
            <pc:docMk/>
            <pc:sldMk cId="3888899621" sldId="351"/>
            <ac:graphicFrameMk id="6" creationId="{8DB91770-1B18-C3B9-FF95-87F9D3B76CF0}"/>
          </ac:graphicFrameMkLst>
        </pc:graphicFrameChg>
      </pc:sldChg>
      <pc:sldChg chg="addSp delSp modSp new mod">
        <pc:chgData name="Sébastien DEJOUET" userId="293d2489c149c821" providerId="LiveId" clId="{F387E07A-21DA-4331-910D-B9DCAB9DF8A5}" dt="2025-07-06T18:54:50.366" v="141" actId="26606"/>
        <pc:sldMkLst>
          <pc:docMk/>
          <pc:sldMk cId="1491481688" sldId="352"/>
        </pc:sldMkLst>
        <pc:spChg chg="mod">
          <ac:chgData name="Sébastien DEJOUET" userId="293d2489c149c821" providerId="LiveId" clId="{F387E07A-21DA-4331-910D-B9DCAB9DF8A5}" dt="2025-07-06T18:54:50.366" v="141" actId="26606"/>
          <ac:spMkLst>
            <pc:docMk/>
            <pc:sldMk cId="1491481688" sldId="352"/>
            <ac:spMk id="3" creationId="{EB7D0D03-AA47-5D39-FB0E-865519277BE4}"/>
          </ac:spMkLst>
        </pc:spChg>
        <pc:graphicFrameChg chg="add">
          <ac:chgData name="Sébastien DEJOUET" userId="293d2489c149c821" providerId="LiveId" clId="{F387E07A-21DA-4331-910D-B9DCAB9DF8A5}" dt="2025-07-06T18:54:50.366" v="141" actId="26606"/>
          <ac:graphicFrameMkLst>
            <pc:docMk/>
            <pc:sldMk cId="1491481688" sldId="352"/>
            <ac:graphicFrameMk id="6" creationId="{9450C318-1B51-88B4-79A2-A9D613DCBF8D}"/>
          </ac:graphicFrameMkLst>
        </pc:graphicFrameChg>
      </pc:sldChg>
      <pc:sldChg chg="modSp new">
        <pc:chgData name="Sébastien DEJOUET" userId="293d2489c149c821" providerId="LiveId" clId="{F387E07A-21DA-4331-910D-B9DCAB9DF8A5}" dt="2025-07-06T18:45:20.804" v="33"/>
        <pc:sldMkLst>
          <pc:docMk/>
          <pc:sldMk cId="2596616463" sldId="353"/>
        </pc:sldMkLst>
        <pc:spChg chg="mod">
          <ac:chgData name="Sébastien DEJOUET" userId="293d2489c149c821" providerId="LiveId" clId="{F387E07A-21DA-4331-910D-B9DCAB9DF8A5}" dt="2025-07-06T18:45:13.653" v="32"/>
          <ac:spMkLst>
            <pc:docMk/>
            <pc:sldMk cId="2596616463" sldId="353"/>
            <ac:spMk id="2" creationId="{C90FBA4D-B60F-A612-CDD2-D629A233CAA3}"/>
          </ac:spMkLst>
        </pc:spChg>
        <pc:spChg chg="mod">
          <ac:chgData name="Sébastien DEJOUET" userId="293d2489c149c821" providerId="LiveId" clId="{F387E07A-21DA-4331-910D-B9DCAB9DF8A5}" dt="2025-07-06T18:45:20.804" v="33"/>
          <ac:spMkLst>
            <pc:docMk/>
            <pc:sldMk cId="2596616463" sldId="353"/>
            <ac:spMk id="3" creationId="{56EF03C9-0E9C-4186-BEBB-D25900E0CC8B}"/>
          </ac:spMkLst>
        </pc:spChg>
      </pc:sldChg>
      <pc:sldChg chg="new del">
        <pc:chgData name="Sébastien DEJOUET" userId="293d2489c149c821" providerId="LiveId" clId="{F387E07A-21DA-4331-910D-B9DCAB9DF8A5}" dt="2025-07-06T18:55:24.349" v="147" actId="47"/>
        <pc:sldMkLst>
          <pc:docMk/>
          <pc:sldMk cId="810169155" sldId="354"/>
        </pc:sldMkLst>
      </pc:sldChg>
      <pc:sldChg chg="modSp new">
        <pc:chgData name="Sébastien DEJOUET" userId="293d2489c149c821" providerId="LiveId" clId="{F387E07A-21DA-4331-910D-B9DCAB9DF8A5}" dt="2025-07-06T18:57:03.649" v="155"/>
        <pc:sldMkLst>
          <pc:docMk/>
          <pc:sldMk cId="3758282651" sldId="354"/>
        </pc:sldMkLst>
        <pc:spChg chg="mod">
          <ac:chgData name="Sébastien DEJOUET" userId="293d2489c149c821" providerId="LiveId" clId="{F387E07A-21DA-4331-910D-B9DCAB9DF8A5}" dt="2025-07-06T18:56:57.504" v="154"/>
          <ac:spMkLst>
            <pc:docMk/>
            <pc:sldMk cId="3758282651" sldId="354"/>
            <ac:spMk id="2" creationId="{48C639B8-07C9-7939-B8EA-AB937D2900A1}"/>
          </ac:spMkLst>
        </pc:spChg>
        <pc:spChg chg="mod">
          <ac:chgData name="Sébastien DEJOUET" userId="293d2489c149c821" providerId="LiveId" clId="{F387E07A-21DA-4331-910D-B9DCAB9DF8A5}" dt="2025-07-06T18:57:03.649" v="155"/>
          <ac:spMkLst>
            <pc:docMk/>
            <pc:sldMk cId="3758282651" sldId="354"/>
            <ac:spMk id="3" creationId="{11CA9F87-2F01-9403-D999-A6884785D0FF}"/>
          </ac:spMkLst>
        </pc:spChg>
      </pc:sldChg>
      <pc:sldChg chg="addSp delSp modSp new mod modClrScheme chgLayout">
        <pc:chgData name="Sébastien DEJOUET" userId="293d2489c149c821" providerId="LiveId" clId="{F387E07A-21DA-4331-910D-B9DCAB9DF8A5}" dt="2025-07-06T19:25:11.738" v="433" actId="20577"/>
        <pc:sldMkLst>
          <pc:docMk/>
          <pc:sldMk cId="262656074" sldId="355"/>
        </pc:sldMkLst>
        <pc:spChg chg="mod ord">
          <ac:chgData name="Sébastien DEJOUET" userId="293d2489c149c821" providerId="LiveId" clId="{F387E07A-21DA-4331-910D-B9DCAB9DF8A5}" dt="2025-07-06T19:25:11.738" v="433" actId="20577"/>
          <ac:spMkLst>
            <pc:docMk/>
            <pc:sldMk cId="262656074" sldId="355"/>
            <ac:spMk id="2" creationId="{B4E12487-69ED-110E-A872-0E835668F79C}"/>
          </ac:spMkLst>
        </pc:spChg>
        <pc:spChg chg="mod ord">
          <ac:chgData name="Sébastien DEJOUET" userId="293d2489c149c821" providerId="LiveId" clId="{F387E07A-21DA-4331-910D-B9DCAB9DF8A5}" dt="2025-07-06T18:59:38.473" v="167" actId="26606"/>
          <ac:spMkLst>
            <pc:docMk/>
            <pc:sldMk cId="262656074" sldId="355"/>
            <ac:spMk id="3" creationId="{D7D0F0C9-E909-E50E-8F91-4471BAF6DD95}"/>
          </ac:spMkLst>
        </pc:spChg>
      </pc:sldChg>
      <pc:sldChg chg="new del">
        <pc:chgData name="Sébastien DEJOUET" userId="293d2489c149c821" providerId="LiveId" clId="{F387E07A-21DA-4331-910D-B9DCAB9DF8A5}" dt="2025-07-06T18:55:23.386" v="146" actId="47"/>
        <pc:sldMkLst>
          <pc:docMk/>
          <pc:sldMk cId="2207485370" sldId="355"/>
        </pc:sldMkLst>
      </pc:sldChg>
      <pc:sldChg chg="new del">
        <pc:chgData name="Sébastien DEJOUET" userId="293d2489c149c821" providerId="LiveId" clId="{F387E07A-21DA-4331-910D-B9DCAB9DF8A5}" dt="2025-07-06T18:59:28.090" v="165" actId="47"/>
        <pc:sldMkLst>
          <pc:docMk/>
          <pc:sldMk cId="966590588" sldId="356"/>
        </pc:sldMkLst>
      </pc:sldChg>
      <pc:sldChg chg="new del">
        <pc:chgData name="Sébastien DEJOUET" userId="293d2489c149c821" providerId="LiveId" clId="{F387E07A-21DA-4331-910D-B9DCAB9DF8A5}" dt="2025-07-06T18:55:22.456" v="145" actId="47"/>
        <pc:sldMkLst>
          <pc:docMk/>
          <pc:sldMk cId="2592115737" sldId="356"/>
        </pc:sldMkLst>
      </pc:sldChg>
      <pc:sldChg chg="addSp delSp modSp new mod modClrScheme chgLayout">
        <pc:chgData name="Sébastien DEJOUET" userId="293d2489c149c821" providerId="LiveId" clId="{F387E07A-21DA-4331-910D-B9DCAB9DF8A5}" dt="2025-07-06T19:04:12.694" v="237" actId="478"/>
        <pc:sldMkLst>
          <pc:docMk/>
          <pc:sldMk cId="3146499074" sldId="356"/>
        </pc:sldMkLst>
        <pc:spChg chg="mod">
          <ac:chgData name="Sébastien DEJOUET" userId="293d2489c149c821" providerId="LiveId" clId="{F387E07A-21DA-4331-910D-B9DCAB9DF8A5}" dt="2025-07-06T19:01:08.522" v="184" actId="26606"/>
          <ac:spMkLst>
            <pc:docMk/>
            <pc:sldMk cId="3146499074" sldId="356"/>
            <ac:spMk id="3" creationId="{1BC960BA-5045-2ECF-2C81-E14DE3DEF2E9}"/>
          </ac:spMkLst>
        </pc:spChg>
        <pc:spChg chg="add mod">
          <ac:chgData name="Sébastien DEJOUET" userId="293d2489c149c821" providerId="LiveId" clId="{F387E07A-21DA-4331-910D-B9DCAB9DF8A5}" dt="2025-07-06T19:01:08.522" v="184" actId="26606"/>
          <ac:spMkLst>
            <pc:docMk/>
            <pc:sldMk cId="3146499074" sldId="356"/>
            <ac:spMk id="7" creationId="{C93EBA29-97C3-5E95-BC63-7B8057CA6C51}"/>
          </ac:spMkLst>
        </pc:spChg>
        <pc:graphicFrameChg chg="add mod ord modGraphic">
          <ac:chgData name="Sébastien DEJOUET" userId="293d2489c149c821" providerId="LiveId" clId="{F387E07A-21DA-4331-910D-B9DCAB9DF8A5}" dt="2025-07-06T19:01:08.522" v="184" actId="26606"/>
          <ac:graphicFrameMkLst>
            <pc:docMk/>
            <pc:sldMk cId="3146499074" sldId="356"/>
            <ac:graphicFrameMk id="6" creationId="{5C27CC2E-8EDF-9713-9AE9-8125C9BAB878}"/>
          </ac:graphicFrameMkLst>
        </pc:graphicFrameChg>
      </pc:sldChg>
      <pc:sldChg chg="new del">
        <pc:chgData name="Sébastien DEJOUET" userId="293d2489c149c821" providerId="LiveId" clId="{F387E07A-21DA-4331-910D-B9DCAB9DF8A5}" dt="2025-07-06T18:59:29.062" v="166" actId="47"/>
        <pc:sldMkLst>
          <pc:docMk/>
          <pc:sldMk cId="4024026409" sldId="357"/>
        </pc:sldMkLst>
      </pc:sldChg>
      <pc:sldChg chg="addSp delSp modSp new mod modClrScheme chgLayout">
        <pc:chgData name="Sébastien DEJOUET" userId="293d2489c149c821" providerId="LiveId" clId="{F387E07A-21DA-4331-910D-B9DCAB9DF8A5}" dt="2025-07-06T19:06:03.059" v="253" actId="26606"/>
        <pc:sldMkLst>
          <pc:docMk/>
          <pc:sldMk cId="4097645463" sldId="357"/>
        </pc:sldMkLst>
        <pc:spChg chg="mod">
          <ac:chgData name="Sébastien DEJOUET" userId="293d2489c149c821" providerId="LiveId" clId="{F387E07A-21DA-4331-910D-B9DCAB9DF8A5}" dt="2025-07-06T19:06:03.059" v="253" actId="26606"/>
          <ac:spMkLst>
            <pc:docMk/>
            <pc:sldMk cId="4097645463" sldId="357"/>
            <ac:spMk id="3" creationId="{9AA9C1AF-4A55-4B75-FD47-8B287A202F6F}"/>
          </ac:spMkLst>
        </pc:spChg>
        <pc:graphicFrameChg chg="add mod">
          <ac:chgData name="Sébastien DEJOUET" userId="293d2489c149c821" providerId="LiveId" clId="{F387E07A-21DA-4331-910D-B9DCAB9DF8A5}" dt="2025-07-06T19:06:03.059" v="253" actId="26606"/>
          <ac:graphicFrameMkLst>
            <pc:docMk/>
            <pc:sldMk cId="4097645463" sldId="357"/>
            <ac:graphicFrameMk id="6" creationId="{A75B3F17-31D1-163E-DC7C-7B1356E85795}"/>
          </ac:graphicFrameMkLst>
        </pc:graphicFrameChg>
      </pc:sldChg>
      <pc:sldChg chg="addSp delSp modSp new mod modClrScheme chgLayout">
        <pc:chgData name="Sébastien DEJOUET" userId="293d2489c149c821" providerId="LiveId" clId="{F387E07A-21DA-4331-910D-B9DCAB9DF8A5}" dt="2025-07-06T19:07:28.772" v="264"/>
        <pc:sldMkLst>
          <pc:docMk/>
          <pc:sldMk cId="186860405" sldId="358"/>
        </pc:sldMkLst>
        <pc:spChg chg="mod">
          <ac:chgData name="Sébastien DEJOUET" userId="293d2489c149c821" providerId="LiveId" clId="{F387E07A-21DA-4331-910D-B9DCAB9DF8A5}" dt="2025-07-06T19:07:17.523" v="263" actId="26606"/>
          <ac:spMkLst>
            <pc:docMk/>
            <pc:sldMk cId="186860405" sldId="358"/>
            <ac:spMk id="3" creationId="{D25EEF0E-A36D-BB2A-C7D9-980FB48848B4}"/>
          </ac:spMkLst>
        </pc:spChg>
        <pc:graphicFrameChg chg="add mod modGraphic">
          <ac:chgData name="Sébastien DEJOUET" userId="293d2489c149c821" providerId="LiveId" clId="{F387E07A-21DA-4331-910D-B9DCAB9DF8A5}" dt="2025-07-06T19:07:28.772" v="264"/>
          <ac:graphicFrameMkLst>
            <pc:docMk/>
            <pc:sldMk cId="186860405" sldId="358"/>
            <ac:graphicFrameMk id="6" creationId="{A9E88EEF-31EE-5565-421A-2F4C6F933966}"/>
          </ac:graphicFrameMkLst>
        </pc:graphicFrameChg>
      </pc:sldChg>
      <pc:sldChg chg="addSp modSp new mod modClrScheme chgLayout">
        <pc:chgData name="Sébastien DEJOUET" userId="293d2489c149c821" providerId="LiveId" clId="{F387E07A-21DA-4331-910D-B9DCAB9DF8A5}" dt="2025-07-06T19:10:03.567" v="273" actId="26606"/>
        <pc:sldMkLst>
          <pc:docMk/>
          <pc:sldMk cId="853471408" sldId="359"/>
        </pc:sldMkLst>
        <pc:spChg chg="mod ord">
          <ac:chgData name="Sébastien DEJOUET" userId="293d2489c149c821" providerId="LiveId" clId="{F387E07A-21DA-4331-910D-B9DCAB9DF8A5}" dt="2025-07-06T19:10:03.567" v="273" actId="26606"/>
          <ac:spMkLst>
            <pc:docMk/>
            <pc:sldMk cId="853471408" sldId="359"/>
            <ac:spMk id="2" creationId="{952245B4-503A-9FB5-3DF3-9963F57A737A}"/>
          </ac:spMkLst>
        </pc:spChg>
        <pc:spChg chg="mod">
          <ac:chgData name="Sébastien DEJOUET" userId="293d2489c149c821" providerId="LiveId" clId="{F387E07A-21DA-4331-910D-B9DCAB9DF8A5}" dt="2025-07-06T19:09:50.967" v="270" actId="26606"/>
          <ac:spMkLst>
            <pc:docMk/>
            <pc:sldMk cId="853471408" sldId="359"/>
            <ac:spMk id="3" creationId="{5C990E55-9546-0454-F647-DED94C85EB86}"/>
          </ac:spMkLst>
        </pc:spChg>
        <pc:picChg chg="add mod ord">
          <ac:chgData name="Sébastien DEJOUET" userId="293d2489c149c821" providerId="LiveId" clId="{F387E07A-21DA-4331-910D-B9DCAB9DF8A5}" dt="2025-07-06T19:10:03.567" v="273" actId="26606"/>
          <ac:picMkLst>
            <pc:docMk/>
            <pc:sldMk cId="853471408" sldId="359"/>
            <ac:picMk id="8194" creationId="{EE0B986D-5CC7-8F83-51B0-6308B0B2D32B}"/>
          </ac:picMkLst>
        </pc:picChg>
      </pc:sldChg>
      <pc:sldChg chg="addSp modSp new">
        <pc:chgData name="Sébastien DEJOUET" userId="293d2489c149c821" providerId="LiveId" clId="{F387E07A-21DA-4331-910D-B9DCAB9DF8A5}" dt="2025-07-06T19:11:44.361" v="305" actId="1036"/>
        <pc:sldMkLst>
          <pc:docMk/>
          <pc:sldMk cId="1823010296" sldId="360"/>
        </pc:sldMkLst>
        <pc:spChg chg="mod">
          <ac:chgData name="Sébastien DEJOUET" userId="293d2489c149c821" providerId="LiveId" clId="{F387E07A-21DA-4331-910D-B9DCAB9DF8A5}" dt="2025-07-06T19:11:44.361" v="305" actId="1036"/>
          <ac:spMkLst>
            <pc:docMk/>
            <pc:sldMk cId="1823010296" sldId="360"/>
            <ac:spMk id="2" creationId="{F5D88249-A369-DD47-46EA-AF26B445A67C}"/>
          </ac:spMkLst>
        </pc:spChg>
        <pc:spChg chg="mod">
          <ac:chgData name="Sébastien DEJOUET" userId="293d2489c149c821" providerId="LiveId" clId="{F387E07A-21DA-4331-910D-B9DCAB9DF8A5}" dt="2025-07-06T19:11:44.361" v="305" actId="1036"/>
          <ac:spMkLst>
            <pc:docMk/>
            <pc:sldMk cId="1823010296" sldId="360"/>
            <ac:spMk id="3" creationId="{495FE68E-A500-EB34-4DB4-C5D329FB97D9}"/>
          </ac:spMkLst>
        </pc:spChg>
        <pc:picChg chg="add mod">
          <ac:chgData name="Sébastien DEJOUET" userId="293d2489c149c821" providerId="LiveId" clId="{F387E07A-21DA-4331-910D-B9DCAB9DF8A5}" dt="2025-07-06T19:11:44.361" v="305" actId="1036"/>
          <ac:picMkLst>
            <pc:docMk/>
            <pc:sldMk cId="1823010296" sldId="360"/>
            <ac:picMk id="9220" creationId="{651E5FAB-61EE-0CCE-FB6E-43FDA015065F}"/>
          </ac:picMkLst>
        </pc:picChg>
      </pc:sldChg>
      <pc:sldChg chg="addSp delSp modSp new mod modClrScheme chgLayout">
        <pc:chgData name="Sébastien DEJOUET" userId="293d2489c149c821" providerId="LiveId" clId="{F387E07A-21DA-4331-910D-B9DCAB9DF8A5}" dt="2025-07-06T19:13:44.112" v="331" actId="26606"/>
        <pc:sldMkLst>
          <pc:docMk/>
          <pc:sldMk cId="783071620" sldId="361"/>
        </pc:sldMkLst>
        <pc:spChg chg="mod">
          <ac:chgData name="Sébastien DEJOUET" userId="293d2489c149c821" providerId="LiveId" clId="{F387E07A-21DA-4331-910D-B9DCAB9DF8A5}" dt="2025-07-06T19:13:41.329" v="328" actId="26606"/>
          <ac:spMkLst>
            <pc:docMk/>
            <pc:sldMk cId="783071620" sldId="361"/>
            <ac:spMk id="3" creationId="{06CA31A6-D507-9361-4A5A-D349C0D0D82E}"/>
          </ac:spMkLst>
        </pc:spChg>
        <pc:graphicFrameChg chg="add mod modGraphic">
          <ac:chgData name="Sébastien DEJOUET" userId="293d2489c149c821" providerId="LiveId" clId="{F387E07A-21DA-4331-910D-B9DCAB9DF8A5}" dt="2025-07-06T19:13:44.112" v="331" actId="26606"/>
          <ac:graphicFrameMkLst>
            <pc:docMk/>
            <pc:sldMk cId="783071620" sldId="361"/>
            <ac:graphicFrameMk id="6" creationId="{011B55C3-C443-B8CE-4EAF-B49AE07A8FFF}"/>
          </ac:graphicFrameMkLst>
        </pc:graphicFrameChg>
      </pc:sldChg>
      <pc:sldChg chg="addSp delSp modSp new mod modClrScheme chgLayout">
        <pc:chgData name="Sébastien DEJOUET" userId="293d2489c149c821" providerId="LiveId" clId="{F387E07A-21DA-4331-910D-B9DCAB9DF8A5}" dt="2025-07-06T19:16:10.066" v="342" actId="26606"/>
        <pc:sldMkLst>
          <pc:docMk/>
          <pc:sldMk cId="3827787343" sldId="362"/>
        </pc:sldMkLst>
        <pc:spChg chg="add del mod ord">
          <ac:chgData name="Sébastien DEJOUET" userId="293d2489c149c821" providerId="LiveId" clId="{F387E07A-21DA-4331-910D-B9DCAB9DF8A5}" dt="2025-07-06T19:16:10.066" v="342" actId="26606"/>
          <ac:spMkLst>
            <pc:docMk/>
            <pc:sldMk cId="3827787343" sldId="362"/>
            <ac:spMk id="2" creationId="{4517E6DA-DBA7-84DE-F88E-5E3CF3B4084A}"/>
          </ac:spMkLst>
        </pc:spChg>
        <pc:spChg chg="mod">
          <ac:chgData name="Sébastien DEJOUET" userId="293d2489c149c821" providerId="LiveId" clId="{F387E07A-21DA-4331-910D-B9DCAB9DF8A5}" dt="2025-07-06T19:16:10.066" v="342" actId="26606"/>
          <ac:spMkLst>
            <pc:docMk/>
            <pc:sldMk cId="3827787343" sldId="362"/>
            <ac:spMk id="3" creationId="{AE1D5809-F0C9-A8CD-0327-153BE5C01082}"/>
          </ac:spMkLst>
        </pc:spChg>
        <pc:picChg chg="add mod">
          <ac:chgData name="Sébastien DEJOUET" userId="293d2489c149c821" providerId="LiveId" clId="{F387E07A-21DA-4331-910D-B9DCAB9DF8A5}" dt="2025-07-06T19:16:10.066" v="342" actId="26606"/>
          <ac:picMkLst>
            <pc:docMk/>
            <pc:sldMk cId="3827787343" sldId="362"/>
            <ac:picMk id="6" creationId="{778E9BFB-BF16-1EB5-40B8-2C398F7693D4}"/>
          </ac:picMkLst>
        </pc:picChg>
      </pc:sldChg>
      <pc:sldChg chg="addSp delSp modSp new mod modClrScheme chgLayout">
        <pc:chgData name="Sébastien DEJOUET" userId="293d2489c149c821" providerId="LiveId" clId="{F387E07A-21DA-4331-910D-B9DCAB9DF8A5}" dt="2025-07-07T08:32:55.982" v="564" actId="20577"/>
        <pc:sldMkLst>
          <pc:docMk/>
          <pc:sldMk cId="2772887446" sldId="363"/>
        </pc:sldMkLst>
        <pc:spChg chg="mod ord">
          <ac:chgData name="Sébastien DEJOUET" userId="293d2489c149c821" providerId="LiveId" clId="{F387E07A-21DA-4331-910D-B9DCAB9DF8A5}" dt="2025-07-06T19:18:30.759" v="366" actId="26606"/>
          <ac:spMkLst>
            <pc:docMk/>
            <pc:sldMk cId="2772887446" sldId="363"/>
            <ac:spMk id="3" creationId="{DC3523E1-A4D3-7C3E-AC61-6CAD4D96A2BA}"/>
          </ac:spMkLst>
        </pc:spChg>
        <pc:spChg chg="add del mod ord">
          <ac:chgData name="Sébastien DEJOUET" userId="293d2489c149c821" providerId="LiveId" clId="{F387E07A-21DA-4331-910D-B9DCAB9DF8A5}" dt="2025-07-07T08:32:55.982" v="564" actId="20577"/>
          <ac:spMkLst>
            <pc:docMk/>
            <pc:sldMk cId="2772887446" sldId="363"/>
            <ac:spMk id="4" creationId="{79D68C12-E568-1FFE-5B0C-EE238EE249FF}"/>
          </ac:spMkLst>
        </pc:spChg>
      </pc:sldChg>
      <pc:sldChg chg="modSp new del">
        <pc:chgData name="Sébastien DEJOUET" userId="293d2489c149c821" providerId="LiveId" clId="{F387E07A-21DA-4331-910D-B9DCAB9DF8A5}" dt="2025-07-06T19:19:08.805" v="368" actId="47"/>
        <pc:sldMkLst>
          <pc:docMk/>
          <pc:sldMk cId="27519988" sldId="364"/>
        </pc:sldMkLst>
      </pc:sldChg>
      <pc:sldChg chg="addSp delSp modSp new mod">
        <pc:chgData name="Sébastien DEJOUET" userId="293d2489c149c821" providerId="LiveId" clId="{F387E07A-21DA-4331-910D-B9DCAB9DF8A5}" dt="2025-07-06T19:20:13.169" v="381" actId="26606"/>
        <pc:sldMkLst>
          <pc:docMk/>
          <pc:sldMk cId="2498395594" sldId="365"/>
        </pc:sldMkLst>
        <pc:spChg chg="mod">
          <ac:chgData name="Sébastien DEJOUET" userId="293d2489c149c821" providerId="LiveId" clId="{F387E07A-21DA-4331-910D-B9DCAB9DF8A5}" dt="2025-07-06T19:20:13.169" v="381" actId="26606"/>
          <ac:spMkLst>
            <pc:docMk/>
            <pc:sldMk cId="2498395594" sldId="365"/>
            <ac:spMk id="3" creationId="{C74A7B70-C2BD-9104-D483-E241E2F38DFD}"/>
          </ac:spMkLst>
        </pc:spChg>
        <pc:graphicFrameChg chg="add">
          <ac:chgData name="Sébastien DEJOUET" userId="293d2489c149c821" providerId="LiveId" clId="{F387E07A-21DA-4331-910D-B9DCAB9DF8A5}" dt="2025-07-06T19:20:13.169" v="381" actId="26606"/>
          <ac:graphicFrameMkLst>
            <pc:docMk/>
            <pc:sldMk cId="2498395594" sldId="365"/>
            <ac:graphicFrameMk id="6" creationId="{ABADA67C-3900-CD77-20C9-C9DF757B8C15}"/>
          </ac:graphicFrameMkLst>
        </pc:graphicFrameChg>
      </pc:sldChg>
      <pc:sldChg chg="addSp delSp modSp new mod">
        <pc:chgData name="Sébastien DEJOUET" userId="293d2489c149c821" providerId="LiveId" clId="{F387E07A-21DA-4331-910D-B9DCAB9DF8A5}" dt="2025-07-06T19:21:05.659" v="390" actId="26606"/>
        <pc:sldMkLst>
          <pc:docMk/>
          <pc:sldMk cId="2400105329" sldId="366"/>
        </pc:sldMkLst>
        <pc:spChg chg="mod">
          <ac:chgData name="Sébastien DEJOUET" userId="293d2489c149c821" providerId="LiveId" clId="{F387E07A-21DA-4331-910D-B9DCAB9DF8A5}" dt="2025-07-06T19:21:05.659" v="390" actId="26606"/>
          <ac:spMkLst>
            <pc:docMk/>
            <pc:sldMk cId="2400105329" sldId="366"/>
            <ac:spMk id="3" creationId="{AE22AF27-FED0-7565-EBBF-6D9ECF1F6E93}"/>
          </ac:spMkLst>
        </pc:spChg>
        <pc:graphicFrameChg chg="add">
          <ac:chgData name="Sébastien DEJOUET" userId="293d2489c149c821" providerId="LiveId" clId="{F387E07A-21DA-4331-910D-B9DCAB9DF8A5}" dt="2025-07-06T19:21:05.659" v="390" actId="26606"/>
          <ac:graphicFrameMkLst>
            <pc:docMk/>
            <pc:sldMk cId="2400105329" sldId="366"/>
            <ac:graphicFrameMk id="6" creationId="{F1702681-B669-E019-EC1B-553AA900368C}"/>
          </ac:graphicFrameMkLst>
        </pc:graphicFrameChg>
      </pc:sldChg>
      <pc:sldChg chg="modSp new ord">
        <pc:chgData name="Sébastien DEJOUET" userId="293d2489c149c821" providerId="LiveId" clId="{F387E07A-21DA-4331-910D-B9DCAB9DF8A5}" dt="2025-07-06T19:19:34.003" v="375"/>
        <pc:sldMkLst>
          <pc:docMk/>
          <pc:sldMk cId="836248881" sldId="367"/>
        </pc:sldMkLst>
        <pc:spChg chg="mod">
          <ac:chgData name="Sébastien DEJOUET" userId="293d2489c149c821" providerId="LiveId" clId="{F387E07A-21DA-4331-910D-B9DCAB9DF8A5}" dt="2025-07-06T19:19:26.424" v="374"/>
          <ac:spMkLst>
            <pc:docMk/>
            <pc:sldMk cId="836248881" sldId="367"/>
            <ac:spMk id="2" creationId="{6C60B0AD-A68B-B791-8EEB-A437E8EE78EC}"/>
          </ac:spMkLst>
        </pc:spChg>
        <pc:spChg chg="mod">
          <ac:chgData name="Sébastien DEJOUET" userId="293d2489c149c821" providerId="LiveId" clId="{F387E07A-21DA-4331-910D-B9DCAB9DF8A5}" dt="2025-07-06T19:19:34.003" v="375"/>
          <ac:spMkLst>
            <pc:docMk/>
            <pc:sldMk cId="836248881" sldId="367"/>
            <ac:spMk id="3" creationId="{75FC1C52-0211-B1A9-1206-CA24039F5BD5}"/>
          </ac:spMkLst>
        </pc:spChg>
      </pc:sldChg>
      <pc:sldChg chg="addSp delSp modSp new mod modClrScheme chgLayout">
        <pc:chgData name="Sébastien DEJOUET" userId="293d2489c149c821" providerId="LiveId" clId="{F387E07A-21DA-4331-910D-B9DCAB9DF8A5}" dt="2025-07-06T19:22:41.281" v="410" actId="14100"/>
        <pc:sldMkLst>
          <pc:docMk/>
          <pc:sldMk cId="3997244368" sldId="368"/>
        </pc:sldMkLst>
        <pc:spChg chg="mod ord">
          <ac:chgData name="Sébastien DEJOUET" userId="293d2489c149c821" providerId="LiveId" clId="{F387E07A-21DA-4331-910D-B9DCAB9DF8A5}" dt="2025-07-06T19:22:13.436" v="407" actId="26606"/>
          <ac:spMkLst>
            <pc:docMk/>
            <pc:sldMk cId="3997244368" sldId="368"/>
            <ac:spMk id="2" creationId="{71FCF251-E5C5-1C25-27C0-4FE6F1E4638A}"/>
          </ac:spMkLst>
        </pc:spChg>
        <pc:spChg chg="mod ord">
          <ac:chgData name="Sébastien DEJOUET" userId="293d2489c149c821" providerId="LiveId" clId="{F387E07A-21DA-4331-910D-B9DCAB9DF8A5}" dt="2025-07-06T19:22:13.436" v="407" actId="26606"/>
          <ac:spMkLst>
            <pc:docMk/>
            <pc:sldMk cId="3997244368" sldId="368"/>
            <ac:spMk id="3" creationId="{7E90A98B-BD20-5B09-8699-B04CC537F330}"/>
          </ac:spMkLst>
        </pc:spChg>
        <pc:spChg chg="add mod">
          <ac:chgData name="Sébastien DEJOUET" userId="293d2489c149c821" providerId="LiveId" clId="{F387E07A-21DA-4331-910D-B9DCAB9DF8A5}" dt="2025-07-06T19:22:41.281" v="410" actId="14100"/>
          <ac:spMkLst>
            <pc:docMk/>
            <pc:sldMk cId="3997244368" sldId="368"/>
            <ac:spMk id="5" creationId="{F6A3514C-E122-93C4-A46B-694F76477FDE}"/>
          </ac:spMkLst>
        </pc:spChg>
      </pc:sldChg>
      <pc:sldChg chg="addSp delSp modSp new mod ord">
        <pc:chgData name="Sébastien DEJOUET" userId="293d2489c149c821" providerId="LiveId" clId="{F387E07A-21DA-4331-910D-B9DCAB9DF8A5}" dt="2025-07-06T20:01:38.657" v="550" actId="20577"/>
        <pc:sldMkLst>
          <pc:docMk/>
          <pc:sldMk cId="705877529" sldId="369"/>
        </pc:sldMkLst>
        <pc:spChg chg="add mod">
          <ac:chgData name="Sébastien DEJOUET" userId="293d2489c149c821" providerId="LiveId" clId="{F387E07A-21DA-4331-910D-B9DCAB9DF8A5}" dt="2025-07-06T20:00:03.393" v="543" actId="27636"/>
          <ac:spMkLst>
            <pc:docMk/>
            <pc:sldMk cId="705877529" sldId="369"/>
            <ac:spMk id="11" creationId="{72A10846-ABE6-507B-CA0A-2847D2698F6B}"/>
          </ac:spMkLst>
        </pc:spChg>
        <pc:graphicFrameChg chg="add mod">
          <ac:chgData name="Sébastien DEJOUET" userId="293d2489c149c821" providerId="LiveId" clId="{F387E07A-21DA-4331-910D-B9DCAB9DF8A5}" dt="2025-07-06T20:01:38.657" v="550" actId="20577"/>
          <ac:graphicFrameMkLst>
            <pc:docMk/>
            <pc:sldMk cId="705877529" sldId="369"/>
            <ac:graphicFrameMk id="7" creationId="{C616C502-4923-A01F-FD95-B63F0CDF2FA6}"/>
          </ac:graphicFrameMkLst>
        </pc:graphicFrameChg>
      </pc:sldChg>
      <pc:sldChg chg="modSp new del">
        <pc:chgData name="Sébastien DEJOUET" userId="293d2489c149c821" providerId="LiveId" clId="{F387E07A-21DA-4331-910D-B9DCAB9DF8A5}" dt="2025-07-06T19:23:09.781" v="412" actId="47"/>
        <pc:sldMkLst>
          <pc:docMk/>
          <pc:sldMk cId="4089245522" sldId="369"/>
        </pc:sldMkLst>
      </pc:sldChg>
      <pc:sldChg chg="addSp delSp modSp new mod modClrScheme chgLayout">
        <pc:chgData name="Sébastien DEJOUET" userId="293d2489c149c821" providerId="LiveId" clId="{F387E07A-21DA-4331-910D-B9DCAB9DF8A5}" dt="2025-07-06T20:01:50.871" v="551" actId="1076"/>
        <pc:sldMkLst>
          <pc:docMk/>
          <pc:sldMk cId="1352754105" sldId="370"/>
        </pc:sldMkLst>
        <pc:spChg chg="mod">
          <ac:chgData name="Sébastien DEJOUET" userId="293d2489c149c821" providerId="LiveId" clId="{F387E07A-21DA-4331-910D-B9DCAB9DF8A5}" dt="2025-07-06T19:50:30.995" v="473" actId="26606"/>
          <ac:spMkLst>
            <pc:docMk/>
            <pc:sldMk cId="1352754105" sldId="370"/>
            <ac:spMk id="2" creationId="{3D86CCD2-BE83-853E-8658-6697786BEB2B}"/>
          </ac:spMkLst>
        </pc:spChg>
        <pc:spChg chg="add mod">
          <ac:chgData name="Sébastien DEJOUET" userId="293d2489c149c821" providerId="LiveId" clId="{F387E07A-21DA-4331-910D-B9DCAB9DF8A5}" dt="2025-07-06T19:49:22.832" v="467" actId="26606"/>
          <ac:spMkLst>
            <pc:docMk/>
            <pc:sldMk cId="1352754105" sldId="370"/>
            <ac:spMk id="10" creationId="{3A314805-FA8A-7A36-1FE3-ABC023FBCB7B}"/>
          </ac:spMkLst>
        </pc:spChg>
        <pc:picChg chg="add mod">
          <ac:chgData name="Sébastien DEJOUET" userId="293d2489c149c821" providerId="LiveId" clId="{F387E07A-21DA-4331-910D-B9DCAB9DF8A5}" dt="2025-07-06T20:01:50.871" v="551" actId="1076"/>
          <ac:picMkLst>
            <pc:docMk/>
            <pc:sldMk cId="1352754105" sldId="370"/>
            <ac:picMk id="5" creationId="{B205F805-53E7-E3CF-F854-F342B1414646}"/>
          </ac:picMkLst>
        </pc:picChg>
      </pc:sldChg>
      <pc:sldChg chg="new del">
        <pc:chgData name="Sébastien DEJOUET" userId="293d2489c149c821" providerId="LiveId" clId="{F387E07A-21DA-4331-910D-B9DCAB9DF8A5}" dt="2025-07-06T19:23:10.563" v="413" actId="47"/>
        <pc:sldMkLst>
          <pc:docMk/>
          <pc:sldMk cId="2857535605" sldId="370"/>
        </pc:sldMkLst>
      </pc:sldChg>
      <pc:sldChg chg="modSp new del ord">
        <pc:chgData name="Sébastien DEJOUET" userId="293d2489c149c821" providerId="LiveId" clId="{F387E07A-21DA-4331-910D-B9DCAB9DF8A5}" dt="2025-07-06T19:46:12.928" v="446" actId="47"/>
        <pc:sldMkLst>
          <pc:docMk/>
          <pc:sldMk cId="3331803349" sldId="370"/>
        </pc:sldMkLst>
      </pc:sldChg>
      <pc:sldChg chg="new del">
        <pc:chgData name="Sébastien DEJOUET" userId="293d2489c149c821" providerId="LiveId" clId="{F387E07A-21DA-4331-910D-B9DCAB9DF8A5}" dt="2025-07-06T19:23:12.396" v="414" actId="47"/>
        <pc:sldMkLst>
          <pc:docMk/>
          <pc:sldMk cId="3139387129" sldId="371"/>
        </pc:sldMkLst>
      </pc:sldChg>
      <pc:sldChg chg="addSp delSp modSp new mod">
        <pc:chgData name="Sébastien DEJOUET" userId="293d2489c149c821" providerId="LiveId" clId="{F387E07A-21DA-4331-910D-B9DCAB9DF8A5}" dt="2025-07-06T19:55:04.088" v="501" actId="26606"/>
        <pc:sldMkLst>
          <pc:docMk/>
          <pc:sldMk cId="4177658471" sldId="371"/>
        </pc:sldMkLst>
        <pc:spChg chg="mod">
          <ac:chgData name="Sébastien DEJOUET" userId="293d2489c149c821" providerId="LiveId" clId="{F387E07A-21DA-4331-910D-B9DCAB9DF8A5}" dt="2025-07-06T19:54:51.759" v="500" actId="6549"/>
          <ac:spMkLst>
            <pc:docMk/>
            <pc:sldMk cId="4177658471" sldId="371"/>
            <ac:spMk id="3" creationId="{765CD987-30C7-A5DF-9451-140A8A922414}"/>
          </ac:spMkLst>
        </pc:spChg>
        <pc:graphicFrameChg chg="add mod modGraphic">
          <ac:chgData name="Sébastien DEJOUET" userId="293d2489c149c821" providerId="LiveId" clId="{F387E07A-21DA-4331-910D-B9DCAB9DF8A5}" dt="2025-07-06T19:55:04.088" v="501" actId="26606"/>
          <ac:graphicFrameMkLst>
            <pc:docMk/>
            <pc:sldMk cId="4177658471" sldId="371"/>
            <ac:graphicFrameMk id="6" creationId="{AECD0391-DE0F-BF44-2C10-157F1DCA0C55}"/>
          </ac:graphicFrameMkLst>
        </pc:graphicFrameChg>
      </pc:sldChg>
      <pc:sldChg chg="addSp delSp modSp new mod ord">
        <pc:chgData name="Sébastien DEJOUET" userId="293d2489c149c821" providerId="LiveId" clId="{F387E07A-21DA-4331-910D-B9DCAB9DF8A5}" dt="2025-07-06T19:54:35.190" v="498"/>
        <pc:sldMkLst>
          <pc:docMk/>
          <pc:sldMk cId="1570676174" sldId="372"/>
        </pc:sldMkLst>
        <pc:spChg chg="add mod">
          <ac:chgData name="Sébastien DEJOUET" userId="293d2489c149c821" providerId="LiveId" clId="{F387E07A-21DA-4331-910D-B9DCAB9DF8A5}" dt="2025-07-06T19:54:35.190" v="498"/>
          <ac:spMkLst>
            <pc:docMk/>
            <pc:sldMk cId="1570676174" sldId="372"/>
            <ac:spMk id="9" creationId="{41188601-B4DE-F63D-2889-4F568B4C59E1}"/>
          </ac:spMkLst>
        </pc:spChg>
        <pc:graphicFrameChg chg="add">
          <ac:chgData name="Sébastien DEJOUET" userId="293d2489c149c821" providerId="LiveId" clId="{F387E07A-21DA-4331-910D-B9DCAB9DF8A5}" dt="2025-07-06T19:54:11.538" v="497" actId="26606"/>
          <ac:graphicFrameMkLst>
            <pc:docMk/>
            <pc:sldMk cId="1570676174" sldId="372"/>
            <ac:graphicFrameMk id="5" creationId="{F0628AA9-1032-3A19-AE04-F2A6099634E9}"/>
          </ac:graphicFrameMkLst>
        </pc:graphicFrameChg>
      </pc:sldChg>
      <pc:sldChg chg="new del">
        <pc:chgData name="Sébastien DEJOUET" userId="293d2489c149c821" providerId="LiveId" clId="{F387E07A-21DA-4331-910D-B9DCAB9DF8A5}" dt="2025-07-06T19:23:13.568" v="415" actId="47"/>
        <pc:sldMkLst>
          <pc:docMk/>
          <pc:sldMk cId="3351535425" sldId="372"/>
        </pc:sldMkLst>
      </pc:sldChg>
      <pc:sldChg chg="addSp delSp modSp new mod modClrScheme chgLayout">
        <pc:chgData name="Sébastien DEJOUET" userId="293d2489c149c821" providerId="LiveId" clId="{F387E07A-21DA-4331-910D-B9DCAB9DF8A5}" dt="2025-07-07T06:00:57.978" v="563" actId="1076"/>
        <pc:sldMkLst>
          <pc:docMk/>
          <pc:sldMk cId="81819884" sldId="373"/>
        </pc:sldMkLst>
        <pc:spChg chg="add mod">
          <ac:chgData name="Sébastien DEJOUET" userId="293d2489c149c821" providerId="LiveId" clId="{F387E07A-21DA-4331-910D-B9DCAB9DF8A5}" dt="2025-07-07T06:00:23.497" v="556"/>
          <ac:spMkLst>
            <pc:docMk/>
            <pc:sldMk cId="81819884" sldId="373"/>
            <ac:spMk id="3" creationId="{F80C6647-D644-A7A1-5A53-3D0416C24C51}"/>
          </ac:spMkLst>
        </pc:spChg>
        <pc:spChg chg="add mod">
          <ac:chgData name="Sébastien DEJOUET" userId="293d2489c149c821" providerId="LiveId" clId="{F387E07A-21DA-4331-910D-B9DCAB9DF8A5}" dt="2025-07-07T06:00:23.497" v="556"/>
          <ac:spMkLst>
            <pc:docMk/>
            <pc:sldMk cId="81819884" sldId="373"/>
            <ac:spMk id="4" creationId="{83D11695-F27F-ED1A-B0AD-84FA855A6635}"/>
          </ac:spMkLst>
        </pc:spChg>
        <pc:spChg chg="add mod">
          <ac:chgData name="Sébastien DEJOUET" userId="293d2489c149c821" providerId="LiveId" clId="{F387E07A-21DA-4331-910D-B9DCAB9DF8A5}" dt="2025-07-06T19:57:47.374" v="519"/>
          <ac:spMkLst>
            <pc:docMk/>
            <pc:sldMk cId="81819884" sldId="373"/>
            <ac:spMk id="27" creationId="{40FCD282-8F45-143F-EB66-9727B91D348B}"/>
          </ac:spMkLst>
        </pc:spChg>
        <pc:grpChg chg="add mod">
          <ac:chgData name="Sébastien DEJOUET" userId="293d2489c149c821" providerId="LiveId" clId="{F387E07A-21DA-4331-910D-B9DCAB9DF8A5}" dt="2025-07-07T06:00:57.978" v="563" actId="1076"/>
          <ac:grpSpMkLst>
            <pc:docMk/>
            <pc:sldMk cId="81819884" sldId="373"/>
            <ac:grpSpMk id="2" creationId="{79A9E98B-7961-78D3-D6FE-84B7B20A6CAF}"/>
          </ac:grpSpMkLst>
        </pc:grpChg>
        <pc:graphicFrameChg chg="add mod">
          <ac:chgData name="Sébastien DEJOUET" userId="293d2489c149c821" providerId="LiveId" clId="{F387E07A-21DA-4331-910D-B9DCAB9DF8A5}" dt="2025-07-07T06:00:54.084" v="562" actId="1076"/>
          <ac:graphicFrameMkLst>
            <pc:docMk/>
            <pc:sldMk cId="81819884" sldId="373"/>
            <ac:graphicFrameMk id="22" creationId="{B0D0D8F7-C757-14F6-4A34-7A32F272A1C0}"/>
          </ac:graphicFrameMkLst>
        </pc:graphicFrameChg>
      </pc:sldChg>
      <pc:sldChg chg="modSp new mod modClrScheme chgLayout">
        <pc:chgData name="Sébastien DEJOUET" userId="293d2489c149c821" providerId="LiveId" clId="{F387E07A-21DA-4331-910D-B9DCAB9DF8A5}" dt="2025-07-07T06:00:12" v="555" actId="5793"/>
        <pc:sldMkLst>
          <pc:docMk/>
          <pc:sldMk cId="1054329331" sldId="374"/>
        </pc:sldMkLst>
        <pc:spChg chg="mod ord">
          <ac:chgData name="Sébastien DEJOUET" userId="293d2489c149c821" providerId="LiveId" clId="{F387E07A-21DA-4331-910D-B9DCAB9DF8A5}" dt="2025-07-07T06:00:12" v="555" actId="5793"/>
          <ac:spMkLst>
            <pc:docMk/>
            <pc:sldMk cId="1054329331" sldId="374"/>
            <ac:spMk id="2" creationId="{008E2F55-A114-A0EF-7A58-C5FD2EA26D48}"/>
          </ac:spMkLst>
        </pc:spChg>
        <pc:spChg chg="mod">
          <ac:chgData name="Sébastien DEJOUET" userId="293d2489c149c821" providerId="LiveId" clId="{F387E07A-21DA-4331-910D-B9DCAB9DF8A5}" dt="2025-07-06T20:15:51.302" v="552" actId="1076"/>
          <ac:spMkLst>
            <pc:docMk/>
            <pc:sldMk cId="1054329331" sldId="374"/>
            <ac:spMk id="3" creationId="{14D423DA-4B2B-B753-616B-31B97536DCEA}"/>
          </ac:spMkLst>
        </pc:spChg>
      </pc:sldChg>
      <pc:sldMasterChg chg="modSp">
        <pc:chgData name="Sébastien DEJOUET" userId="293d2489c149c821" providerId="LiveId" clId="{F387E07A-21DA-4331-910D-B9DCAB9DF8A5}" dt="2025-07-11T11:31:07.197" v="565"/>
        <pc:sldMasterMkLst>
          <pc:docMk/>
          <pc:sldMasterMk cId="4095808954" sldId="2147483648"/>
        </pc:sldMasterMkLst>
        <pc:spChg chg="mod">
          <ac:chgData name="Sébastien DEJOUET" userId="293d2489c149c821" providerId="LiveId" clId="{F387E07A-21DA-4331-910D-B9DCAB9DF8A5}" dt="2025-07-11T11:31:07.197" v="565"/>
          <ac:spMkLst>
            <pc:docMk/>
            <pc:sldMasterMk cId="4095808954" sldId="2147483648"/>
            <ac:spMk id="32" creationId="{9BB50C25-0293-86D3-34AD-4353F6B53C59}"/>
          </ac:spMkLst>
        </pc:spChg>
      </pc:sldMaster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diagrams/_rels/data2.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02F63E-7C38-4E78-9CBE-0E5BEB33C095}"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5FCE87B3-3962-4EE4-A6FD-8B9AC7DEF17D}">
      <dgm:prSet/>
      <dgm:spPr/>
      <dgm:t>
        <a:bodyPr/>
        <a:lstStyle/>
        <a:p>
          <a:r>
            <a:rPr lang="fr-FR" b="1" i="0" baseline="0" dirty="0">
              <a:solidFill>
                <a:srgbClr val="016EAD"/>
              </a:solidFill>
            </a:rPr>
            <a:t>15+ </a:t>
          </a:r>
          <a:r>
            <a:rPr lang="fr-FR" b="0" i="0" baseline="0" dirty="0"/>
            <a:t>années d'expérience dans la formation </a:t>
          </a:r>
          <a:endParaRPr lang="en-US" dirty="0"/>
        </a:p>
      </dgm:t>
    </dgm:pt>
    <dgm:pt modelId="{8C8CB93C-ECA2-4ACB-9FBD-09481A2A1EE8}" type="parTrans" cxnId="{8266FA22-A651-428A-805D-65AC9BA391E6}">
      <dgm:prSet/>
      <dgm:spPr/>
      <dgm:t>
        <a:bodyPr/>
        <a:lstStyle/>
        <a:p>
          <a:endParaRPr lang="en-US"/>
        </a:p>
      </dgm:t>
    </dgm:pt>
    <dgm:pt modelId="{55B56918-3AC2-4983-A51A-D65C46AB8753}" type="sibTrans" cxnId="{8266FA22-A651-428A-805D-65AC9BA391E6}">
      <dgm:prSet/>
      <dgm:spPr/>
      <dgm:t>
        <a:bodyPr/>
        <a:lstStyle/>
        <a:p>
          <a:endParaRPr lang="en-US"/>
        </a:p>
      </dgm:t>
    </dgm:pt>
    <dgm:pt modelId="{1F5386A0-4967-42AC-A3FE-9EFCCDFC39FA}">
      <dgm:prSet/>
      <dgm:spPr/>
      <dgm:t>
        <a:bodyPr/>
        <a:lstStyle/>
        <a:p>
          <a:r>
            <a:rPr lang="fr-FR" b="1" i="0" dirty="0">
              <a:solidFill>
                <a:srgbClr val="016EAD"/>
              </a:solidFill>
            </a:rPr>
            <a:t>2788</a:t>
          </a:r>
          <a:r>
            <a:rPr lang="fr-FR" b="0" i="0" baseline="0" dirty="0"/>
            <a:t> apprenants formés </a:t>
          </a:r>
          <a:endParaRPr lang="en-US" dirty="0"/>
        </a:p>
      </dgm:t>
    </dgm:pt>
    <dgm:pt modelId="{F519E378-6870-41EB-A87D-BEDDF4BF7C83}" type="parTrans" cxnId="{DDA1DCD3-CF95-4B99-B478-B97404BD327B}">
      <dgm:prSet/>
      <dgm:spPr/>
      <dgm:t>
        <a:bodyPr/>
        <a:lstStyle/>
        <a:p>
          <a:endParaRPr lang="en-US"/>
        </a:p>
      </dgm:t>
    </dgm:pt>
    <dgm:pt modelId="{D4380C16-F1A7-4A80-ABBE-44D46951392C}" type="sibTrans" cxnId="{DDA1DCD3-CF95-4B99-B478-B97404BD327B}">
      <dgm:prSet/>
      <dgm:spPr/>
      <dgm:t>
        <a:bodyPr/>
        <a:lstStyle/>
        <a:p>
          <a:endParaRPr lang="en-US"/>
        </a:p>
      </dgm:t>
    </dgm:pt>
    <dgm:pt modelId="{5124286B-852B-4406-8203-F9260CD0DF87}">
      <dgm:prSet/>
      <dgm:spPr/>
      <dgm:t>
        <a:bodyPr/>
        <a:lstStyle/>
        <a:p>
          <a:r>
            <a:rPr lang="fr-FR" b="1" i="0" baseline="0" dirty="0">
              <a:solidFill>
                <a:srgbClr val="016EAD"/>
              </a:solidFill>
            </a:rPr>
            <a:t>89%</a:t>
          </a:r>
          <a:r>
            <a:rPr lang="fr-FR" b="0" i="0" baseline="0" dirty="0"/>
            <a:t> de taux de satisfaction moyen </a:t>
          </a:r>
          <a:endParaRPr lang="en-US" dirty="0"/>
        </a:p>
      </dgm:t>
    </dgm:pt>
    <dgm:pt modelId="{12737245-F713-4003-B442-ED65DA4C5565}" type="parTrans" cxnId="{379C94A8-5A34-4E9E-A474-1ED1AC3AD8FE}">
      <dgm:prSet/>
      <dgm:spPr/>
      <dgm:t>
        <a:bodyPr/>
        <a:lstStyle/>
        <a:p>
          <a:endParaRPr lang="en-US"/>
        </a:p>
      </dgm:t>
    </dgm:pt>
    <dgm:pt modelId="{B464EB46-EA34-411E-8649-12A9B62BA0D0}" type="sibTrans" cxnId="{379C94A8-5A34-4E9E-A474-1ED1AC3AD8FE}">
      <dgm:prSet/>
      <dgm:spPr/>
      <dgm:t>
        <a:bodyPr/>
        <a:lstStyle/>
        <a:p>
          <a:endParaRPr lang="en-US"/>
        </a:p>
      </dgm:t>
    </dgm:pt>
    <dgm:pt modelId="{2C11B45B-0F05-4554-9A2C-C110048C8898}">
      <dgm:prSet/>
      <dgm:spPr/>
      <dgm:t>
        <a:bodyPr/>
        <a:lstStyle/>
        <a:p>
          <a:r>
            <a:rPr lang="fr-FR" b="1" i="0" baseline="0" dirty="0">
              <a:solidFill>
                <a:srgbClr val="016EAD"/>
              </a:solidFill>
            </a:rPr>
            <a:t>4</a:t>
          </a:r>
          <a:r>
            <a:rPr lang="fr-FR" b="0" i="0" baseline="0" dirty="0"/>
            <a:t> centres de formation à Paris, Soissons, Amiens et Ajaccio</a:t>
          </a:r>
          <a:endParaRPr lang="en-US" dirty="0"/>
        </a:p>
      </dgm:t>
    </dgm:pt>
    <dgm:pt modelId="{2E51DEB0-3F4F-42A4-8110-F7C1D44E3DD0}" type="parTrans" cxnId="{D5B8E93B-D598-4250-AC4E-C70A03199812}">
      <dgm:prSet/>
      <dgm:spPr/>
      <dgm:t>
        <a:bodyPr/>
        <a:lstStyle/>
        <a:p>
          <a:endParaRPr lang="en-US"/>
        </a:p>
      </dgm:t>
    </dgm:pt>
    <dgm:pt modelId="{8E278624-B29D-43B5-82A9-BD928B4C41EE}" type="sibTrans" cxnId="{D5B8E93B-D598-4250-AC4E-C70A03199812}">
      <dgm:prSet/>
      <dgm:spPr/>
      <dgm:t>
        <a:bodyPr/>
        <a:lstStyle/>
        <a:p>
          <a:endParaRPr lang="en-US"/>
        </a:p>
      </dgm:t>
    </dgm:pt>
    <dgm:pt modelId="{62C40999-2F68-4D00-9416-0DE3167D1F2C}">
      <dgm:prSet/>
      <dgm:spPr/>
      <dgm:t>
        <a:bodyPr/>
        <a:lstStyle/>
        <a:p>
          <a:r>
            <a:rPr lang="fr-FR" b="1" i="0" baseline="0" dirty="0">
              <a:solidFill>
                <a:srgbClr val="016EAD"/>
              </a:solidFill>
            </a:rPr>
            <a:t>35</a:t>
          </a:r>
          <a:r>
            <a:rPr lang="fr-FR" b="0" i="0" baseline="0" dirty="0"/>
            <a:t> programmes de formation disponibles </a:t>
          </a:r>
          <a:endParaRPr lang="en-US" dirty="0"/>
        </a:p>
      </dgm:t>
    </dgm:pt>
    <dgm:pt modelId="{12E85E95-D023-41EB-A3D1-C8EF0CADF179}" type="parTrans" cxnId="{E06CD4EF-1CB7-4253-9BA7-C9B23ED3D6FB}">
      <dgm:prSet/>
      <dgm:spPr/>
      <dgm:t>
        <a:bodyPr/>
        <a:lstStyle/>
        <a:p>
          <a:endParaRPr lang="en-US"/>
        </a:p>
      </dgm:t>
    </dgm:pt>
    <dgm:pt modelId="{8C180BB1-C9EB-4122-927D-D03332E429AB}" type="sibTrans" cxnId="{E06CD4EF-1CB7-4253-9BA7-C9B23ED3D6FB}">
      <dgm:prSet/>
      <dgm:spPr/>
      <dgm:t>
        <a:bodyPr/>
        <a:lstStyle/>
        <a:p>
          <a:endParaRPr lang="en-US"/>
        </a:p>
      </dgm:t>
    </dgm:pt>
    <dgm:pt modelId="{948ED199-B1D2-4A89-8D2F-A34247C527F7}" type="pres">
      <dgm:prSet presAssocID="{3D02F63E-7C38-4E78-9CBE-0E5BEB33C095}" presName="root" presStyleCnt="0">
        <dgm:presLayoutVars>
          <dgm:dir/>
          <dgm:resizeHandles val="exact"/>
        </dgm:presLayoutVars>
      </dgm:prSet>
      <dgm:spPr/>
    </dgm:pt>
    <dgm:pt modelId="{4D24BB50-7E26-4373-BE88-00BF167F071F}" type="pres">
      <dgm:prSet presAssocID="{5FCE87B3-3962-4EE4-A6FD-8B9AC7DEF17D}" presName="compNode" presStyleCnt="0"/>
      <dgm:spPr/>
    </dgm:pt>
    <dgm:pt modelId="{EB07CB6D-97BD-4504-911B-BA556E71E38C}" type="pres">
      <dgm:prSet presAssocID="{5FCE87B3-3962-4EE4-A6FD-8B9AC7DEF17D}" presName="bgRect" presStyleLbl="bgShp" presStyleIdx="0" presStyleCnt="5"/>
      <dgm:spPr/>
    </dgm:pt>
    <dgm:pt modelId="{54D783F4-B659-4E08-9137-7E05BC88F434}" type="pres">
      <dgm:prSet presAssocID="{5FCE87B3-3962-4EE4-A6FD-8B9AC7DEF17D}"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llons"/>
        </a:ext>
      </dgm:extLst>
    </dgm:pt>
    <dgm:pt modelId="{8EE3EC26-CD9C-460E-99FE-66D47D4F5A88}" type="pres">
      <dgm:prSet presAssocID="{5FCE87B3-3962-4EE4-A6FD-8B9AC7DEF17D}" presName="spaceRect" presStyleCnt="0"/>
      <dgm:spPr/>
    </dgm:pt>
    <dgm:pt modelId="{3403D5D5-E17D-4020-A167-D7CBBA5D4FBA}" type="pres">
      <dgm:prSet presAssocID="{5FCE87B3-3962-4EE4-A6FD-8B9AC7DEF17D}" presName="parTx" presStyleLbl="revTx" presStyleIdx="0" presStyleCnt="5">
        <dgm:presLayoutVars>
          <dgm:chMax val="0"/>
          <dgm:chPref val="0"/>
        </dgm:presLayoutVars>
      </dgm:prSet>
      <dgm:spPr/>
    </dgm:pt>
    <dgm:pt modelId="{974100A8-FBA8-46AA-9AB2-F37D70F57ED4}" type="pres">
      <dgm:prSet presAssocID="{55B56918-3AC2-4983-A51A-D65C46AB8753}" presName="sibTrans" presStyleCnt="0"/>
      <dgm:spPr/>
    </dgm:pt>
    <dgm:pt modelId="{AE771C4D-9BFA-42BF-8EDE-C8616AFB464B}" type="pres">
      <dgm:prSet presAssocID="{1F5386A0-4967-42AC-A3FE-9EFCCDFC39FA}" presName="compNode" presStyleCnt="0"/>
      <dgm:spPr/>
    </dgm:pt>
    <dgm:pt modelId="{D62E2811-227C-4187-B7A5-DF0DDF8DA7E9}" type="pres">
      <dgm:prSet presAssocID="{1F5386A0-4967-42AC-A3FE-9EFCCDFC39FA}" presName="bgRect" presStyleLbl="bgShp" presStyleIdx="1" presStyleCnt="5"/>
      <dgm:spPr/>
    </dgm:pt>
    <dgm:pt modelId="{5743D169-C982-4233-9750-FA5B98664A02}" type="pres">
      <dgm:prSet presAssocID="{1F5386A0-4967-42AC-A3FE-9EFCCDFC39FA}"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tilisateurs"/>
        </a:ext>
      </dgm:extLst>
    </dgm:pt>
    <dgm:pt modelId="{C52653D2-803A-4723-ADF4-B711329DCEE8}" type="pres">
      <dgm:prSet presAssocID="{1F5386A0-4967-42AC-A3FE-9EFCCDFC39FA}" presName="spaceRect" presStyleCnt="0"/>
      <dgm:spPr/>
    </dgm:pt>
    <dgm:pt modelId="{1EACF886-0DB6-4C30-9059-476FFA1DDDB5}" type="pres">
      <dgm:prSet presAssocID="{1F5386A0-4967-42AC-A3FE-9EFCCDFC39FA}" presName="parTx" presStyleLbl="revTx" presStyleIdx="1" presStyleCnt="5">
        <dgm:presLayoutVars>
          <dgm:chMax val="0"/>
          <dgm:chPref val="0"/>
        </dgm:presLayoutVars>
      </dgm:prSet>
      <dgm:spPr/>
    </dgm:pt>
    <dgm:pt modelId="{9875C8E1-FCFF-464C-B57A-8F10772D67C7}" type="pres">
      <dgm:prSet presAssocID="{D4380C16-F1A7-4A80-ABBE-44D46951392C}" presName="sibTrans" presStyleCnt="0"/>
      <dgm:spPr/>
    </dgm:pt>
    <dgm:pt modelId="{A8CD4C2F-A2AA-472B-BC59-4C522E49785E}" type="pres">
      <dgm:prSet presAssocID="{5124286B-852B-4406-8203-F9260CD0DF87}" presName="compNode" presStyleCnt="0"/>
      <dgm:spPr/>
    </dgm:pt>
    <dgm:pt modelId="{1B7E6DD2-6C0C-473C-BF73-92012E9B6752}" type="pres">
      <dgm:prSet presAssocID="{5124286B-852B-4406-8203-F9260CD0DF87}" presName="bgRect" presStyleLbl="bgShp" presStyleIdx="2" presStyleCnt="5"/>
      <dgm:spPr/>
    </dgm:pt>
    <dgm:pt modelId="{5F1E7C69-8BDB-4A95-860D-555C6EDB1296}" type="pres">
      <dgm:prSet presAssocID="{5124286B-852B-4406-8203-F9260CD0DF87}"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pward trend"/>
        </a:ext>
      </dgm:extLst>
    </dgm:pt>
    <dgm:pt modelId="{6C462F4A-7976-4F76-9588-0A9547CB1579}" type="pres">
      <dgm:prSet presAssocID="{5124286B-852B-4406-8203-F9260CD0DF87}" presName="spaceRect" presStyleCnt="0"/>
      <dgm:spPr/>
    </dgm:pt>
    <dgm:pt modelId="{206A284F-547A-481F-B127-461A96B6271D}" type="pres">
      <dgm:prSet presAssocID="{5124286B-852B-4406-8203-F9260CD0DF87}" presName="parTx" presStyleLbl="revTx" presStyleIdx="2" presStyleCnt="5">
        <dgm:presLayoutVars>
          <dgm:chMax val="0"/>
          <dgm:chPref val="0"/>
        </dgm:presLayoutVars>
      </dgm:prSet>
      <dgm:spPr/>
    </dgm:pt>
    <dgm:pt modelId="{49EC104E-7E3D-4C38-B4B1-179DA0D20EF3}" type="pres">
      <dgm:prSet presAssocID="{B464EB46-EA34-411E-8649-12A9B62BA0D0}" presName="sibTrans" presStyleCnt="0"/>
      <dgm:spPr/>
    </dgm:pt>
    <dgm:pt modelId="{27BA4825-34E3-44C9-A4E1-3ADF40AF05E7}" type="pres">
      <dgm:prSet presAssocID="{2C11B45B-0F05-4554-9A2C-C110048C8898}" presName="compNode" presStyleCnt="0"/>
      <dgm:spPr/>
    </dgm:pt>
    <dgm:pt modelId="{D402D749-C72D-43C1-9F19-3A15E99E97F3}" type="pres">
      <dgm:prSet presAssocID="{2C11B45B-0F05-4554-9A2C-C110048C8898}" presName="bgRect" presStyleLbl="bgShp" presStyleIdx="3" presStyleCnt="5"/>
      <dgm:spPr/>
    </dgm:pt>
    <dgm:pt modelId="{76E5D2ED-E362-4F9D-81AF-255AEC4C8011}" type="pres">
      <dgm:prSet presAssocID="{2C11B45B-0F05-4554-9A2C-C110048C8898}"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École"/>
        </a:ext>
      </dgm:extLst>
    </dgm:pt>
    <dgm:pt modelId="{171AD044-9562-40E8-A7C0-C2A42A95D0E2}" type="pres">
      <dgm:prSet presAssocID="{2C11B45B-0F05-4554-9A2C-C110048C8898}" presName="spaceRect" presStyleCnt="0"/>
      <dgm:spPr/>
    </dgm:pt>
    <dgm:pt modelId="{CE8FDA31-63FB-4DD1-AFDC-5EDEDB7DB34F}" type="pres">
      <dgm:prSet presAssocID="{2C11B45B-0F05-4554-9A2C-C110048C8898}" presName="parTx" presStyleLbl="revTx" presStyleIdx="3" presStyleCnt="5">
        <dgm:presLayoutVars>
          <dgm:chMax val="0"/>
          <dgm:chPref val="0"/>
        </dgm:presLayoutVars>
      </dgm:prSet>
      <dgm:spPr/>
    </dgm:pt>
    <dgm:pt modelId="{00E6FF58-01EE-4BCD-9B7F-27CDD95B4EB9}" type="pres">
      <dgm:prSet presAssocID="{8E278624-B29D-43B5-82A9-BD928B4C41EE}" presName="sibTrans" presStyleCnt="0"/>
      <dgm:spPr/>
    </dgm:pt>
    <dgm:pt modelId="{37CDD12C-87F6-4781-B267-84A40557E210}" type="pres">
      <dgm:prSet presAssocID="{62C40999-2F68-4D00-9416-0DE3167D1F2C}" presName="compNode" presStyleCnt="0"/>
      <dgm:spPr/>
    </dgm:pt>
    <dgm:pt modelId="{ADD5B297-B45E-4811-A89B-21AA1FA31F0A}" type="pres">
      <dgm:prSet presAssocID="{62C40999-2F68-4D00-9416-0DE3167D1F2C}" presName="bgRect" presStyleLbl="bgShp" presStyleIdx="4" presStyleCnt="5"/>
      <dgm:spPr/>
    </dgm:pt>
    <dgm:pt modelId="{64098FF9-EBA4-4750-83EB-3D6D7126F48F}" type="pres">
      <dgm:prSet presAssocID="{62C40999-2F68-4D00-9416-0DE3167D1F2C}"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oche"/>
        </a:ext>
      </dgm:extLst>
    </dgm:pt>
    <dgm:pt modelId="{20DAF6DE-49BB-41AC-9FB3-99B8C66701B5}" type="pres">
      <dgm:prSet presAssocID="{62C40999-2F68-4D00-9416-0DE3167D1F2C}" presName="spaceRect" presStyleCnt="0"/>
      <dgm:spPr/>
    </dgm:pt>
    <dgm:pt modelId="{32D40D20-BBBD-4AF2-8B77-56FBA39E39FB}" type="pres">
      <dgm:prSet presAssocID="{62C40999-2F68-4D00-9416-0DE3167D1F2C}" presName="parTx" presStyleLbl="revTx" presStyleIdx="4" presStyleCnt="5">
        <dgm:presLayoutVars>
          <dgm:chMax val="0"/>
          <dgm:chPref val="0"/>
        </dgm:presLayoutVars>
      </dgm:prSet>
      <dgm:spPr/>
    </dgm:pt>
  </dgm:ptLst>
  <dgm:cxnLst>
    <dgm:cxn modelId="{62821521-90A4-49CD-9E8E-1CD1F4F6FB86}" type="presOf" srcId="{2C11B45B-0F05-4554-9A2C-C110048C8898}" destId="{CE8FDA31-63FB-4DD1-AFDC-5EDEDB7DB34F}" srcOrd="0" destOrd="0" presId="urn:microsoft.com/office/officeart/2018/2/layout/IconVerticalSolidList"/>
    <dgm:cxn modelId="{8266FA22-A651-428A-805D-65AC9BA391E6}" srcId="{3D02F63E-7C38-4E78-9CBE-0E5BEB33C095}" destId="{5FCE87B3-3962-4EE4-A6FD-8B9AC7DEF17D}" srcOrd="0" destOrd="0" parTransId="{8C8CB93C-ECA2-4ACB-9FBD-09481A2A1EE8}" sibTransId="{55B56918-3AC2-4983-A51A-D65C46AB8753}"/>
    <dgm:cxn modelId="{47520B29-2923-4681-B8CA-B21ECEAA0639}" type="presOf" srcId="{3D02F63E-7C38-4E78-9CBE-0E5BEB33C095}" destId="{948ED199-B1D2-4A89-8D2F-A34247C527F7}" srcOrd="0" destOrd="0" presId="urn:microsoft.com/office/officeart/2018/2/layout/IconVerticalSolidList"/>
    <dgm:cxn modelId="{D5B8E93B-D598-4250-AC4E-C70A03199812}" srcId="{3D02F63E-7C38-4E78-9CBE-0E5BEB33C095}" destId="{2C11B45B-0F05-4554-9A2C-C110048C8898}" srcOrd="3" destOrd="0" parTransId="{2E51DEB0-3F4F-42A4-8110-F7C1D44E3DD0}" sibTransId="{8E278624-B29D-43B5-82A9-BD928B4C41EE}"/>
    <dgm:cxn modelId="{C6C2F25B-3342-44F8-885A-C7C4791DD6AD}" type="presOf" srcId="{62C40999-2F68-4D00-9416-0DE3167D1F2C}" destId="{32D40D20-BBBD-4AF2-8B77-56FBA39E39FB}" srcOrd="0" destOrd="0" presId="urn:microsoft.com/office/officeart/2018/2/layout/IconVerticalSolidList"/>
    <dgm:cxn modelId="{379C94A8-5A34-4E9E-A474-1ED1AC3AD8FE}" srcId="{3D02F63E-7C38-4E78-9CBE-0E5BEB33C095}" destId="{5124286B-852B-4406-8203-F9260CD0DF87}" srcOrd="2" destOrd="0" parTransId="{12737245-F713-4003-B442-ED65DA4C5565}" sibTransId="{B464EB46-EA34-411E-8649-12A9B62BA0D0}"/>
    <dgm:cxn modelId="{903DF6BD-0B5D-4D2D-955C-6B1B7FDB85C5}" type="presOf" srcId="{1F5386A0-4967-42AC-A3FE-9EFCCDFC39FA}" destId="{1EACF886-0DB6-4C30-9059-476FFA1DDDB5}" srcOrd="0" destOrd="0" presId="urn:microsoft.com/office/officeart/2018/2/layout/IconVerticalSolidList"/>
    <dgm:cxn modelId="{DDA1DCD3-CF95-4B99-B478-B97404BD327B}" srcId="{3D02F63E-7C38-4E78-9CBE-0E5BEB33C095}" destId="{1F5386A0-4967-42AC-A3FE-9EFCCDFC39FA}" srcOrd="1" destOrd="0" parTransId="{F519E378-6870-41EB-A87D-BEDDF4BF7C83}" sibTransId="{D4380C16-F1A7-4A80-ABBE-44D46951392C}"/>
    <dgm:cxn modelId="{E06CD4EF-1CB7-4253-9BA7-C9B23ED3D6FB}" srcId="{3D02F63E-7C38-4E78-9CBE-0E5BEB33C095}" destId="{62C40999-2F68-4D00-9416-0DE3167D1F2C}" srcOrd="4" destOrd="0" parTransId="{12E85E95-D023-41EB-A3D1-C8EF0CADF179}" sibTransId="{8C180BB1-C9EB-4122-927D-D03332E429AB}"/>
    <dgm:cxn modelId="{D64547F9-E2B7-4987-BC6B-ADEE184AAE2E}" type="presOf" srcId="{5124286B-852B-4406-8203-F9260CD0DF87}" destId="{206A284F-547A-481F-B127-461A96B6271D}" srcOrd="0" destOrd="0" presId="urn:microsoft.com/office/officeart/2018/2/layout/IconVerticalSolidList"/>
    <dgm:cxn modelId="{B5D84AFE-5C19-449A-8E9A-2C460CA9CDDD}" type="presOf" srcId="{5FCE87B3-3962-4EE4-A6FD-8B9AC7DEF17D}" destId="{3403D5D5-E17D-4020-A167-D7CBBA5D4FBA}" srcOrd="0" destOrd="0" presId="urn:microsoft.com/office/officeart/2018/2/layout/IconVerticalSolidList"/>
    <dgm:cxn modelId="{E01BE8C8-4F0F-49E8-B057-9F83ECD0A7AC}" type="presParOf" srcId="{948ED199-B1D2-4A89-8D2F-A34247C527F7}" destId="{4D24BB50-7E26-4373-BE88-00BF167F071F}" srcOrd="0" destOrd="0" presId="urn:microsoft.com/office/officeart/2018/2/layout/IconVerticalSolidList"/>
    <dgm:cxn modelId="{6EDD215E-198D-476F-9668-3C892943B6BE}" type="presParOf" srcId="{4D24BB50-7E26-4373-BE88-00BF167F071F}" destId="{EB07CB6D-97BD-4504-911B-BA556E71E38C}" srcOrd="0" destOrd="0" presId="urn:microsoft.com/office/officeart/2018/2/layout/IconVerticalSolidList"/>
    <dgm:cxn modelId="{2BE36462-5AAC-4551-8882-62B53E84340E}" type="presParOf" srcId="{4D24BB50-7E26-4373-BE88-00BF167F071F}" destId="{54D783F4-B659-4E08-9137-7E05BC88F434}" srcOrd="1" destOrd="0" presId="urn:microsoft.com/office/officeart/2018/2/layout/IconVerticalSolidList"/>
    <dgm:cxn modelId="{D05E1AA8-C336-4B1B-81F5-E2B696D9FF2E}" type="presParOf" srcId="{4D24BB50-7E26-4373-BE88-00BF167F071F}" destId="{8EE3EC26-CD9C-460E-99FE-66D47D4F5A88}" srcOrd="2" destOrd="0" presId="urn:microsoft.com/office/officeart/2018/2/layout/IconVerticalSolidList"/>
    <dgm:cxn modelId="{AFBE2F88-5FC5-43DC-9822-17E5C3325E7F}" type="presParOf" srcId="{4D24BB50-7E26-4373-BE88-00BF167F071F}" destId="{3403D5D5-E17D-4020-A167-D7CBBA5D4FBA}" srcOrd="3" destOrd="0" presId="urn:microsoft.com/office/officeart/2018/2/layout/IconVerticalSolidList"/>
    <dgm:cxn modelId="{65FF61BB-4535-4F50-9792-0A4824B67E5E}" type="presParOf" srcId="{948ED199-B1D2-4A89-8D2F-A34247C527F7}" destId="{974100A8-FBA8-46AA-9AB2-F37D70F57ED4}" srcOrd="1" destOrd="0" presId="urn:microsoft.com/office/officeart/2018/2/layout/IconVerticalSolidList"/>
    <dgm:cxn modelId="{8E54AC21-3720-42E4-B8FA-86D2F979FD71}" type="presParOf" srcId="{948ED199-B1D2-4A89-8D2F-A34247C527F7}" destId="{AE771C4D-9BFA-42BF-8EDE-C8616AFB464B}" srcOrd="2" destOrd="0" presId="urn:microsoft.com/office/officeart/2018/2/layout/IconVerticalSolidList"/>
    <dgm:cxn modelId="{5FCB037F-A682-4750-8C36-CDEC3DC70838}" type="presParOf" srcId="{AE771C4D-9BFA-42BF-8EDE-C8616AFB464B}" destId="{D62E2811-227C-4187-B7A5-DF0DDF8DA7E9}" srcOrd="0" destOrd="0" presId="urn:microsoft.com/office/officeart/2018/2/layout/IconVerticalSolidList"/>
    <dgm:cxn modelId="{85F10A75-1F70-4D21-BFFB-47199A41E054}" type="presParOf" srcId="{AE771C4D-9BFA-42BF-8EDE-C8616AFB464B}" destId="{5743D169-C982-4233-9750-FA5B98664A02}" srcOrd="1" destOrd="0" presId="urn:microsoft.com/office/officeart/2018/2/layout/IconVerticalSolidList"/>
    <dgm:cxn modelId="{2A222FEF-0021-4DBD-BA69-2C3D5C9CA1D9}" type="presParOf" srcId="{AE771C4D-9BFA-42BF-8EDE-C8616AFB464B}" destId="{C52653D2-803A-4723-ADF4-B711329DCEE8}" srcOrd="2" destOrd="0" presId="urn:microsoft.com/office/officeart/2018/2/layout/IconVerticalSolidList"/>
    <dgm:cxn modelId="{1ECC197B-9A0E-4C27-A561-7404E9BF6001}" type="presParOf" srcId="{AE771C4D-9BFA-42BF-8EDE-C8616AFB464B}" destId="{1EACF886-0DB6-4C30-9059-476FFA1DDDB5}" srcOrd="3" destOrd="0" presId="urn:microsoft.com/office/officeart/2018/2/layout/IconVerticalSolidList"/>
    <dgm:cxn modelId="{FF41A89D-82EA-4E36-817F-642AE6856B47}" type="presParOf" srcId="{948ED199-B1D2-4A89-8D2F-A34247C527F7}" destId="{9875C8E1-FCFF-464C-B57A-8F10772D67C7}" srcOrd="3" destOrd="0" presId="urn:microsoft.com/office/officeart/2018/2/layout/IconVerticalSolidList"/>
    <dgm:cxn modelId="{53D3B16D-1C98-4AD2-992F-5DC3BABE78AA}" type="presParOf" srcId="{948ED199-B1D2-4A89-8D2F-A34247C527F7}" destId="{A8CD4C2F-A2AA-472B-BC59-4C522E49785E}" srcOrd="4" destOrd="0" presId="urn:microsoft.com/office/officeart/2018/2/layout/IconVerticalSolidList"/>
    <dgm:cxn modelId="{F0E60B14-BCD7-4D32-A02B-BAD9C59CD5DC}" type="presParOf" srcId="{A8CD4C2F-A2AA-472B-BC59-4C522E49785E}" destId="{1B7E6DD2-6C0C-473C-BF73-92012E9B6752}" srcOrd="0" destOrd="0" presId="urn:microsoft.com/office/officeart/2018/2/layout/IconVerticalSolidList"/>
    <dgm:cxn modelId="{DAF4328B-C0A0-4E3C-BDFA-E3B79D35AC42}" type="presParOf" srcId="{A8CD4C2F-A2AA-472B-BC59-4C522E49785E}" destId="{5F1E7C69-8BDB-4A95-860D-555C6EDB1296}" srcOrd="1" destOrd="0" presId="urn:microsoft.com/office/officeart/2018/2/layout/IconVerticalSolidList"/>
    <dgm:cxn modelId="{80747DA8-B4D6-4ECB-8814-3AB7C3829434}" type="presParOf" srcId="{A8CD4C2F-A2AA-472B-BC59-4C522E49785E}" destId="{6C462F4A-7976-4F76-9588-0A9547CB1579}" srcOrd="2" destOrd="0" presId="urn:microsoft.com/office/officeart/2018/2/layout/IconVerticalSolidList"/>
    <dgm:cxn modelId="{4C154928-35C1-4E8B-BEC3-BF4BA8B34DFA}" type="presParOf" srcId="{A8CD4C2F-A2AA-472B-BC59-4C522E49785E}" destId="{206A284F-547A-481F-B127-461A96B6271D}" srcOrd="3" destOrd="0" presId="urn:microsoft.com/office/officeart/2018/2/layout/IconVerticalSolidList"/>
    <dgm:cxn modelId="{7C9C0BF0-5D38-458C-B1D2-3F361612E15F}" type="presParOf" srcId="{948ED199-B1D2-4A89-8D2F-A34247C527F7}" destId="{49EC104E-7E3D-4C38-B4B1-179DA0D20EF3}" srcOrd="5" destOrd="0" presId="urn:microsoft.com/office/officeart/2018/2/layout/IconVerticalSolidList"/>
    <dgm:cxn modelId="{2DFE88D8-3BE7-47AE-AFEE-993DD0EB1740}" type="presParOf" srcId="{948ED199-B1D2-4A89-8D2F-A34247C527F7}" destId="{27BA4825-34E3-44C9-A4E1-3ADF40AF05E7}" srcOrd="6" destOrd="0" presId="urn:microsoft.com/office/officeart/2018/2/layout/IconVerticalSolidList"/>
    <dgm:cxn modelId="{A350AF24-EB3A-41CF-814A-0D281A220AD5}" type="presParOf" srcId="{27BA4825-34E3-44C9-A4E1-3ADF40AF05E7}" destId="{D402D749-C72D-43C1-9F19-3A15E99E97F3}" srcOrd="0" destOrd="0" presId="urn:microsoft.com/office/officeart/2018/2/layout/IconVerticalSolidList"/>
    <dgm:cxn modelId="{03DC60EB-A4E4-4370-BFEF-0A39A05BC029}" type="presParOf" srcId="{27BA4825-34E3-44C9-A4E1-3ADF40AF05E7}" destId="{76E5D2ED-E362-4F9D-81AF-255AEC4C8011}" srcOrd="1" destOrd="0" presId="urn:microsoft.com/office/officeart/2018/2/layout/IconVerticalSolidList"/>
    <dgm:cxn modelId="{62FDBA2A-8C44-4EF9-8A15-7418EF86A25B}" type="presParOf" srcId="{27BA4825-34E3-44C9-A4E1-3ADF40AF05E7}" destId="{171AD044-9562-40E8-A7C0-C2A42A95D0E2}" srcOrd="2" destOrd="0" presId="urn:microsoft.com/office/officeart/2018/2/layout/IconVerticalSolidList"/>
    <dgm:cxn modelId="{09A2E8F0-C94E-44AB-BE4C-C6C610820A4B}" type="presParOf" srcId="{27BA4825-34E3-44C9-A4E1-3ADF40AF05E7}" destId="{CE8FDA31-63FB-4DD1-AFDC-5EDEDB7DB34F}" srcOrd="3" destOrd="0" presId="urn:microsoft.com/office/officeart/2018/2/layout/IconVerticalSolidList"/>
    <dgm:cxn modelId="{CADF6E1E-1795-46CB-8BBE-EEC3CB2BB435}" type="presParOf" srcId="{948ED199-B1D2-4A89-8D2F-A34247C527F7}" destId="{00E6FF58-01EE-4BCD-9B7F-27CDD95B4EB9}" srcOrd="7" destOrd="0" presId="urn:microsoft.com/office/officeart/2018/2/layout/IconVerticalSolidList"/>
    <dgm:cxn modelId="{A38C493A-7C44-4AA9-9BB7-B2F95115FBD3}" type="presParOf" srcId="{948ED199-B1D2-4A89-8D2F-A34247C527F7}" destId="{37CDD12C-87F6-4781-B267-84A40557E210}" srcOrd="8" destOrd="0" presId="urn:microsoft.com/office/officeart/2018/2/layout/IconVerticalSolidList"/>
    <dgm:cxn modelId="{E63FD717-5DA2-4548-A72D-CEDAC4E2C56B}" type="presParOf" srcId="{37CDD12C-87F6-4781-B267-84A40557E210}" destId="{ADD5B297-B45E-4811-A89B-21AA1FA31F0A}" srcOrd="0" destOrd="0" presId="urn:microsoft.com/office/officeart/2018/2/layout/IconVerticalSolidList"/>
    <dgm:cxn modelId="{B2E9C017-918A-478F-B896-E7A0ADE10800}" type="presParOf" srcId="{37CDD12C-87F6-4781-B267-84A40557E210}" destId="{64098FF9-EBA4-4750-83EB-3D6D7126F48F}" srcOrd="1" destOrd="0" presId="urn:microsoft.com/office/officeart/2018/2/layout/IconVerticalSolidList"/>
    <dgm:cxn modelId="{DF0A37F3-2E41-4EDB-B9E7-67CE2CE176CA}" type="presParOf" srcId="{37CDD12C-87F6-4781-B267-84A40557E210}" destId="{20DAF6DE-49BB-41AC-9FB3-99B8C66701B5}" srcOrd="2" destOrd="0" presId="urn:microsoft.com/office/officeart/2018/2/layout/IconVerticalSolidList"/>
    <dgm:cxn modelId="{5760212B-AFB3-4A96-83A4-E6AB20293AC3}" type="presParOf" srcId="{37CDD12C-87F6-4781-B267-84A40557E210}" destId="{32D40D20-BBBD-4AF2-8B77-56FBA39E39F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A966EF-5C89-4130-B683-7214906B7FC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BFBF0CF7-1851-43FD-8018-210E562E9689}">
      <dgm:prSet/>
      <dgm:spPr/>
      <dgm:t>
        <a:bodyPr/>
        <a:lstStyle/>
        <a:p>
          <a:r>
            <a:rPr lang="fr-FR" b="1"/>
            <a:t>Module 1 : La Magie des Macros</a:t>
          </a:r>
          <a:endParaRPr lang="en-US"/>
        </a:p>
      </dgm:t>
    </dgm:pt>
    <dgm:pt modelId="{7C48E48A-5F30-4BA0-ACF9-8D4596CCC5F7}" type="parTrans" cxnId="{588DC2FB-5018-49E2-A8BC-2BDCC4AE47DC}">
      <dgm:prSet/>
      <dgm:spPr/>
      <dgm:t>
        <a:bodyPr/>
        <a:lstStyle/>
        <a:p>
          <a:endParaRPr lang="en-US"/>
        </a:p>
      </dgm:t>
    </dgm:pt>
    <dgm:pt modelId="{8431AB48-681E-4FA7-9B03-198C98E1ABF2}" type="sibTrans" cxnId="{588DC2FB-5018-49E2-A8BC-2BDCC4AE47DC}">
      <dgm:prSet/>
      <dgm:spPr/>
      <dgm:t>
        <a:bodyPr/>
        <a:lstStyle/>
        <a:p>
          <a:endParaRPr lang="en-US"/>
        </a:p>
      </dgm:t>
    </dgm:pt>
    <dgm:pt modelId="{CF52507F-68F7-4CAA-953A-99D30B1B993D}">
      <dgm:prSet/>
      <dgm:spPr/>
      <dgm:t>
        <a:bodyPr/>
        <a:lstStyle/>
        <a:p>
          <a:r>
            <a:rPr lang="fr-FR" i="1"/>
            <a:t>Qu'est-ce que c'est et à quoi ça sert ?</a:t>
          </a:r>
          <a:endParaRPr lang="en-US"/>
        </a:p>
      </dgm:t>
    </dgm:pt>
    <dgm:pt modelId="{261C628C-B532-4EC1-9534-1713098EFFD2}" type="parTrans" cxnId="{9048A62D-2D09-4872-B10C-396769597249}">
      <dgm:prSet/>
      <dgm:spPr/>
      <dgm:t>
        <a:bodyPr/>
        <a:lstStyle/>
        <a:p>
          <a:endParaRPr lang="en-US"/>
        </a:p>
      </dgm:t>
    </dgm:pt>
    <dgm:pt modelId="{F7B9D934-E0D0-4966-A344-8F86922C5600}" type="sibTrans" cxnId="{9048A62D-2D09-4872-B10C-396769597249}">
      <dgm:prSet/>
      <dgm:spPr/>
      <dgm:t>
        <a:bodyPr/>
        <a:lstStyle/>
        <a:p>
          <a:endParaRPr lang="en-US"/>
        </a:p>
      </dgm:t>
    </dgm:pt>
    <dgm:pt modelId="{35825572-1076-4DAF-93FC-5C24D13545DE}">
      <dgm:prSet/>
      <dgm:spPr/>
      <dgm:t>
        <a:bodyPr/>
        <a:lstStyle/>
        <a:p>
          <a:r>
            <a:rPr lang="fr-FR" b="1"/>
            <a:t>Module 2 : Mon Premier Enregistrement</a:t>
          </a:r>
          <a:endParaRPr lang="en-US"/>
        </a:p>
      </dgm:t>
    </dgm:pt>
    <dgm:pt modelId="{F16CBBF1-0072-496A-88F6-24DFE94F2757}" type="parTrans" cxnId="{6631B0C4-E99F-4BB2-8379-44211E2FBF6C}">
      <dgm:prSet/>
      <dgm:spPr/>
      <dgm:t>
        <a:bodyPr/>
        <a:lstStyle/>
        <a:p>
          <a:endParaRPr lang="en-US"/>
        </a:p>
      </dgm:t>
    </dgm:pt>
    <dgm:pt modelId="{3575392F-DF92-4A2F-A744-1CA625DCB6F6}" type="sibTrans" cxnId="{6631B0C4-E99F-4BB2-8379-44211E2FBF6C}">
      <dgm:prSet/>
      <dgm:spPr/>
      <dgm:t>
        <a:bodyPr/>
        <a:lstStyle/>
        <a:p>
          <a:endParaRPr lang="en-US"/>
        </a:p>
      </dgm:t>
    </dgm:pt>
    <dgm:pt modelId="{E1006246-31C6-4236-9C31-15766DBE5F74}">
      <dgm:prSet/>
      <dgm:spPr/>
      <dgm:t>
        <a:bodyPr/>
        <a:lstStyle/>
        <a:p>
          <a:r>
            <a:rPr lang="fr-FR" i="1"/>
            <a:t>Devenez le réalisateur de vos propres actions !</a:t>
          </a:r>
          <a:endParaRPr lang="en-US"/>
        </a:p>
      </dgm:t>
    </dgm:pt>
    <dgm:pt modelId="{FD4A5C93-CC88-46E7-B775-28AA8AD45CD7}" type="parTrans" cxnId="{EAE54DC2-3627-49AB-A04D-25049927631D}">
      <dgm:prSet/>
      <dgm:spPr/>
      <dgm:t>
        <a:bodyPr/>
        <a:lstStyle/>
        <a:p>
          <a:endParaRPr lang="en-US"/>
        </a:p>
      </dgm:t>
    </dgm:pt>
    <dgm:pt modelId="{00B726E6-3BD7-4BAA-8E5B-D5EB69735132}" type="sibTrans" cxnId="{EAE54DC2-3627-49AB-A04D-25049927631D}">
      <dgm:prSet/>
      <dgm:spPr/>
      <dgm:t>
        <a:bodyPr/>
        <a:lstStyle/>
        <a:p>
          <a:endParaRPr lang="en-US"/>
        </a:p>
      </dgm:t>
    </dgm:pt>
    <dgm:pt modelId="{8FABA548-048D-4C8E-9164-EBBCC6BE6709}">
      <dgm:prSet/>
      <dgm:spPr/>
      <dgm:t>
        <a:bodyPr/>
        <a:lstStyle/>
        <a:p>
          <a:r>
            <a:rPr lang="fr-FR" b="1"/>
            <a:t>Module 3 : Sous le Capot</a:t>
          </a:r>
          <a:endParaRPr lang="en-US"/>
        </a:p>
      </dgm:t>
    </dgm:pt>
    <dgm:pt modelId="{9E5CE709-24F0-41E3-B26E-BCFA7CB51D1D}" type="parTrans" cxnId="{585F5863-90C8-4808-AEC0-E5CB8ADE0700}">
      <dgm:prSet/>
      <dgm:spPr/>
      <dgm:t>
        <a:bodyPr/>
        <a:lstStyle/>
        <a:p>
          <a:endParaRPr lang="en-US"/>
        </a:p>
      </dgm:t>
    </dgm:pt>
    <dgm:pt modelId="{640C51B5-1B72-4AFF-B7B4-CC32CF8C6E09}" type="sibTrans" cxnId="{585F5863-90C8-4808-AEC0-E5CB8ADE0700}">
      <dgm:prSet/>
      <dgm:spPr/>
      <dgm:t>
        <a:bodyPr/>
        <a:lstStyle/>
        <a:p>
          <a:endParaRPr lang="en-US"/>
        </a:p>
      </dgm:t>
    </dgm:pt>
    <dgm:pt modelId="{B91121C4-1BE2-4E5D-AF20-035A180A9421}">
      <dgm:prSet/>
      <dgm:spPr/>
      <dgm:t>
        <a:bodyPr/>
        <a:lstStyle/>
        <a:p>
          <a:r>
            <a:rPr lang="fr-FR" i="1"/>
            <a:t>On regarde le code, sans crainte !</a:t>
          </a:r>
          <a:endParaRPr lang="en-US"/>
        </a:p>
      </dgm:t>
    </dgm:pt>
    <dgm:pt modelId="{FE82B3E2-CD1B-487B-8998-373C7F52E859}" type="parTrans" cxnId="{5B368F0B-4005-483C-BB05-058F6C271C24}">
      <dgm:prSet/>
      <dgm:spPr/>
      <dgm:t>
        <a:bodyPr/>
        <a:lstStyle/>
        <a:p>
          <a:endParaRPr lang="en-US"/>
        </a:p>
      </dgm:t>
    </dgm:pt>
    <dgm:pt modelId="{745A0326-55CB-45A7-8EA3-EE5ABE467EAB}" type="sibTrans" cxnId="{5B368F0B-4005-483C-BB05-058F6C271C24}">
      <dgm:prSet/>
      <dgm:spPr/>
      <dgm:t>
        <a:bodyPr/>
        <a:lstStyle/>
        <a:p>
          <a:endParaRPr lang="en-US"/>
        </a:p>
      </dgm:t>
    </dgm:pt>
    <dgm:pt modelId="{31D04DE5-AB8B-4BF9-837A-24B1EEC484E6}">
      <dgm:prSet/>
      <dgm:spPr/>
      <dgm:t>
        <a:bodyPr/>
        <a:lstStyle/>
        <a:p>
          <a:r>
            <a:rPr lang="fr-FR" b="1"/>
            <a:t>Module 4 : Des Boutons Magiques</a:t>
          </a:r>
          <a:endParaRPr lang="en-US"/>
        </a:p>
      </dgm:t>
    </dgm:pt>
    <dgm:pt modelId="{250ACDF5-5D90-4F75-80F0-6F75A8964169}" type="parTrans" cxnId="{6CD7A1E8-91AE-4B25-90C1-78F6E6771A6F}">
      <dgm:prSet/>
      <dgm:spPr/>
      <dgm:t>
        <a:bodyPr/>
        <a:lstStyle/>
        <a:p>
          <a:endParaRPr lang="en-US"/>
        </a:p>
      </dgm:t>
    </dgm:pt>
    <dgm:pt modelId="{7C1E8A0B-28C0-4A1F-8C39-145C2268F92E}" type="sibTrans" cxnId="{6CD7A1E8-91AE-4B25-90C1-78F6E6771A6F}">
      <dgm:prSet/>
      <dgm:spPr/>
      <dgm:t>
        <a:bodyPr/>
        <a:lstStyle/>
        <a:p>
          <a:endParaRPr lang="en-US"/>
        </a:p>
      </dgm:t>
    </dgm:pt>
    <dgm:pt modelId="{546C3EAE-D7D6-46F1-8586-27ADC4B0A05C}">
      <dgm:prSet/>
      <dgm:spPr/>
      <dgm:t>
        <a:bodyPr/>
        <a:lstStyle/>
        <a:p>
          <a:r>
            <a:rPr lang="fr-FR" i="1"/>
            <a:t>Rendre vos macros accessibles à tous.</a:t>
          </a:r>
          <a:endParaRPr lang="en-US"/>
        </a:p>
      </dgm:t>
    </dgm:pt>
    <dgm:pt modelId="{29A35F6E-A71A-4E6C-8702-2EFCBA61A5B6}" type="parTrans" cxnId="{38395DCB-A166-4F28-993F-96A5DE68D898}">
      <dgm:prSet/>
      <dgm:spPr/>
      <dgm:t>
        <a:bodyPr/>
        <a:lstStyle/>
        <a:p>
          <a:endParaRPr lang="en-US"/>
        </a:p>
      </dgm:t>
    </dgm:pt>
    <dgm:pt modelId="{544F3F7D-5D6B-4C0D-81BF-63C893BF8B15}" type="sibTrans" cxnId="{38395DCB-A166-4F28-993F-96A5DE68D898}">
      <dgm:prSet/>
      <dgm:spPr/>
      <dgm:t>
        <a:bodyPr/>
        <a:lstStyle/>
        <a:p>
          <a:endParaRPr lang="en-US"/>
        </a:p>
      </dgm:t>
    </dgm:pt>
    <dgm:pt modelId="{D233E851-DEC1-47D2-ABC9-B8DF3B75449E}">
      <dgm:prSet/>
      <dgm:spPr/>
      <dgm:t>
        <a:bodyPr/>
        <a:lstStyle/>
        <a:p>
          <a:r>
            <a:rPr lang="fr-FR" b="1"/>
            <a:t>Objectif final :</a:t>
          </a:r>
          <a:r>
            <a:rPr lang="fr-FR"/>
            <a:t> Vous repartez en sachant automatiser une tâche simple de A à Z.</a:t>
          </a:r>
          <a:endParaRPr lang="en-US"/>
        </a:p>
      </dgm:t>
    </dgm:pt>
    <dgm:pt modelId="{24D56401-2927-4E9D-898E-67D29326A117}" type="parTrans" cxnId="{7AD0C616-F66F-46E6-8127-9102D30CA665}">
      <dgm:prSet/>
      <dgm:spPr/>
      <dgm:t>
        <a:bodyPr/>
        <a:lstStyle/>
        <a:p>
          <a:endParaRPr lang="en-US"/>
        </a:p>
      </dgm:t>
    </dgm:pt>
    <dgm:pt modelId="{943C2498-324D-4EB1-BE2C-D2955406E27E}" type="sibTrans" cxnId="{7AD0C616-F66F-46E6-8127-9102D30CA665}">
      <dgm:prSet/>
      <dgm:spPr/>
      <dgm:t>
        <a:bodyPr/>
        <a:lstStyle/>
        <a:p>
          <a:endParaRPr lang="en-US"/>
        </a:p>
      </dgm:t>
    </dgm:pt>
    <dgm:pt modelId="{956EC425-2CAE-4874-90EC-930942DEBE29}" type="pres">
      <dgm:prSet presAssocID="{58A966EF-5C89-4130-B683-7214906B7FC6}" presName="root" presStyleCnt="0">
        <dgm:presLayoutVars>
          <dgm:dir/>
          <dgm:resizeHandles val="exact"/>
        </dgm:presLayoutVars>
      </dgm:prSet>
      <dgm:spPr/>
    </dgm:pt>
    <dgm:pt modelId="{D5348271-F4A4-4480-BDA2-621B065BFA25}" type="pres">
      <dgm:prSet presAssocID="{BFBF0CF7-1851-43FD-8018-210E562E9689}" presName="compNode" presStyleCnt="0"/>
      <dgm:spPr/>
    </dgm:pt>
    <dgm:pt modelId="{52912060-1611-43E2-AC83-AA9E8F03C97B}" type="pres">
      <dgm:prSet presAssocID="{BFBF0CF7-1851-43FD-8018-210E562E9689}" presName="bgRect" presStyleLbl="bgShp" presStyleIdx="0" presStyleCnt="5"/>
      <dgm:spPr/>
    </dgm:pt>
    <dgm:pt modelId="{9942E207-03EA-44FB-8DDF-A0A8188C64EF}" type="pres">
      <dgm:prSet presAssocID="{BFBF0CF7-1851-43FD-8018-210E562E9689}"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uzzle"/>
        </a:ext>
      </dgm:extLst>
    </dgm:pt>
    <dgm:pt modelId="{56A2E2F1-3886-43C4-821A-95CDEC3B8B1A}" type="pres">
      <dgm:prSet presAssocID="{BFBF0CF7-1851-43FD-8018-210E562E9689}" presName="spaceRect" presStyleCnt="0"/>
      <dgm:spPr/>
    </dgm:pt>
    <dgm:pt modelId="{57D9DA27-A80C-42F3-8347-0C433DEC4852}" type="pres">
      <dgm:prSet presAssocID="{BFBF0CF7-1851-43FD-8018-210E562E9689}" presName="parTx" presStyleLbl="revTx" presStyleIdx="0" presStyleCnt="9">
        <dgm:presLayoutVars>
          <dgm:chMax val="0"/>
          <dgm:chPref val="0"/>
        </dgm:presLayoutVars>
      </dgm:prSet>
      <dgm:spPr/>
    </dgm:pt>
    <dgm:pt modelId="{532AB0D6-5B69-4810-8426-BDBD6A24D02B}" type="pres">
      <dgm:prSet presAssocID="{BFBF0CF7-1851-43FD-8018-210E562E9689}" presName="desTx" presStyleLbl="revTx" presStyleIdx="1" presStyleCnt="9">
        <dgm:presLayoutVars/>
      </dgm:prSet>
      <dgm:spPr/>
    </dgm:pt>
    <dgm:pt modelId="{F0BD5EE4-615A-4303-BDF4-818F08883869}" type="pres">
      <dgm:prSet presAssocID="{8431AB48-681E-4FA7-9B03-198C98E1ABF2}" presName="sibTrans" presStyleCnt="0"/>
      <dgm:spPr/>
    </dgm:pt>
    <dgm:pt modelId="{D4D510B9-0070-4FF6-8643-2692ACFE5E34}" type="pres">
      <dgm:prSet presAssocID="{35825572-1076-4DAF-93FC-5C24D13545DE}" presName="compNode" presStyleCnt="0"/>
      <dgm:spPr/>
    </dgm:pt>
    <dgm:pt modelId="{431CB573-209E-4093-81C3-43396740E0AC}" type="pres">
      <dgm:prSet presAssocID="{35825572-1076-4DAF-93FC-5C24D13545DE}" presName="bgRect" presStyleLbl="bgShp" presStyleIdx="1" presStyleCnt="5"/>
      <dgm:spPr/>
    </dgm:pt>
    <dgm:pt modelId="{260EFD89-77F2-4AF4-B4C7-34DA34889E60}" type="pres">
      <dgm:prSet presAssocID="{35825572-1076-4DAF-93FC-5C24D13545DE}"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pper board"/>
        </a:ext>
      </dgm:extLst>
    </dgm:pt>
    <dgm:pt modelId="{28EF39D3-D412-4145-9D00-DBCD8A88DFBF}" type="pres">
      <dgm:prSet presAssocID="{35825572-1076-4DAF-93FC-5C24D13545DE}" presName="spaceRect" presStyleCnt="0"/>
      <dgm:spPr/>
    </dgm:pt>
    <dgm:pt modelId="{73B398E7-BD59-4DF4-99C8-ED80D2E4E16B}" type="pres">
      <dgm:prSet presAssocID="{35825572-1076-4DAF-93FC-5C24D13545DE}" presName="parTx" presStyleLbl="revTx" presStyleIdx="2" presStyleCnt="9">
        <dgm:presLayoutVars>
          <dgm:chMax val="0"/>
          <dgm:chPref val="0"/>
        </dgm:presLayoutVars>
      </dgm:prSet>
      <dgm:spPr/>
    </dgm:pt>
    <dgm:pt modelId="{40384E83-72F8-4E15-8DAB-5A94F4B1EE09}" type="pres">
      <dgm:prSet presAssocID="{35825572-1076-4DAF-93FC-5C24D13545DE}" presName="desTx" presStyleLbl="revTx" presStyleIdx="3" presStyleCnt="9">
        <dgm:presLayoutVars/>
      </dgm:prSet>
      <dgm:spPr/>
    </dgm:pt>
    <dgm:pt modelId="{A826DBDF-0516-4021-B765-941E459BF6C5}" type="pres">
      <dgm:prSet presAssocID="{3575392F-DF92-4A2F-A744-1CA625DCB6F6}" presName="sibTrans" presStyleCnt="0"/>
      <dgm:spPr/>
    </dgm:pt>
    <dgm:pt modelId="{F92659A0-30C2-405C-80E9-517DADB45DE6}" type="pres">
      <dgm:prSet presAssocID="{8FABA548-048D-4C8E-9164-EBBCC6BE6709}" presName="compNode" presStyleCnt="0"/>
      <dgm:spPr/>
    </dgm:pt>
    <dgm:pt modelId="{10D6F9EA-0358-452E-BCBD-FF6B5E0C352E}" type="pres">
      <dgm:prSet presAssocID="{8FABA548-048D-4C8E-9164-EBBCC6BE6709}" presName="bgRect" presStyleLbl="bgShp" presStyleIdx="2" presStyleCnt="5"/>
      <dgm:spPr/>
    </dgm:pt>
    <dgm:pt modelId="{A3FDB100-DB5E-4A26-918B-A732DED6F0D4}" type="pres">
      <dgm:prSet presAssocID="{8FABA548-048D-4C8E-9164-EBBCC6BE6709}"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Jupe"/>
        </a:ext>
      </dgm:extLst>
    </dgm:pt>
    <dgm:pt modelId="{BFFAFB58-9888-4171-A797-FE4C85CC6638}" type="pres">
      <dgm:prSet presAssocID="{8FABA548-048D-4C8E-9164-EBBCC6BE6709}" presName="spaceRect" presStyleCnt="0"/>
      <dgm:spPr/>
    </dgm:pt>
    <dgm:pt modelId="{CC99C581-2279-40E8-94CC-B0CDADB507A5}" type="pres">
      <dgm:prSet presAssocID="{8FABA548-048D-4C8E-9164-EBBCC6BE6709}" presName="parTx" presStyleLbl="revTx" presStyleIdx="4" presStyleCnt="9">
        <dgm:presLayoutVars>
          <dgm:chMax val="0"/>
          <dgm:chPref val="0"/>
        </dgm:presLayoutVars>
      </dgm:prSet>
      <dgm:spPr/>
    </dgm:pt>
    <dgm:pt modelId="{6329337C-3E75-4D62-BF46-78F601AA4264}" type="pres">
      <dgm:prSet presAssocID="{8FABA548-048D-4C8E-9164-EBBCC6BE6709}" presName="desTx" presStyleLbl="revTx" presStyleIdx="5" presStyleCnt="9">
        <dgm:presLayoutVars/>
      </dgm:prSet>
      <dgm:spPr/>
    </dgm:pt>
    <dgm:pt modelId="{3BC5BCDC-7B60-489D-A2A2-0DACF8B284DA}" type="pres">
      <dgm:prSet presAssocID="{640C51B5-1B72-4AFF-B7B4-CC32CF8C6E09}" presName="sibTrans" presStyleCnt="0"/>
      <dgm:spPr/>
    </dgm:pt>
    <dgm:pt modelId="{E1BF3447-3A8E-4343-B005-599E2FF95C5D}" type="pres">
      <dgm:prSet presAssocID="{31D04DE5-AB8B-4BF9-837A-24B1EEC484E6}" presName="compNode" presStyleCnt="0"/>
      <dgm:spPr/>
    </dgm:pt>
    <dgm:pt modelId="{688B1F05-8712-4813-B7C5-5C061B8FDF47}" type="pres">
      <dgm:prSet presAssocID="{31D04DE5-AB8B-4BF9-837A-24B1EEC484E6}" presName="bgRect" presStyleLbl="bgShp" presStyleIdx="3" presStyleCnt="5"/>
      <dgm:spPr/>
    </dgm:pt>
    <dgm:pt modelId="{5C70BB4C-D35E-4FF8-9B0D-3984F763A922}" type="pres">
      <dgm:prSet presAssocID="{31D04DE5-AB8B-4BF9-837A-24B1EEC484E6}"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Web Design"/>
        </a:ext>
      </dgm:extLst>
    </dgm:pt>
    <dgm:pt modelId="{47EA58D8-AB59-4133-B8EC-4F977368A626}" type="pres">
      <dgm:prSet presAssocID="{31D04DE5-AB8B-4BF9-837A-24B1EEC484E6}" presName="spaceRect" presStyleCnt="0"/>
      <dgm:spPr/>
    </dgm:pt>
    <dgm:pt modelId="{BF535B99-16FF-411C-A25F-7893E88C7911}" type="pres">
      <dgm:prSet presAssocID="{31D04DE5-AB8B-4BF9-837A-24B1EEC484E6}" presName="parTx" presStyleLbl="revTx" presStyleIdx="6" presStyleCnt="9">
        <dgm:presLayoutVars>
          <dgm:chMax val="0"/>
          <dgm:chPref val="0"/>
        </dgm:presLayoutVars>
      </dgm:prSet>
      <dgm:spPr/>
    </dgm:pt>
    <dgm:pt modelId="{016374F2-DF36-4E28-9A0E-4E326095DB39}" type="pres">
      <dgm:prSet presAssocID="{31D04DE5-AB8B-4BF9-837A-24B1EEC484E6}" presName="desTx" presStyleLbl="revTx" presStyleIdx="7" presStyleCnt="9">
        <dgm:presLayoutVars/>
      </dgm:prSet>
      <dgm:spPr/>
    </dgm:pt>
    <dgm:pt modelId="{4A52A98F-3AFC-457B-99D1-8F0B45BA4AF0}" type="pres">
      <dgm:prSet presAssocID="{7C1E8A0B-28C0-4A1F-8C39-145C2268F92E}" presName="sibTrans" presStyleCnt="0"/>
      <dgm:spPr/>
    </dgm:pt>
    <dgm:pt modelId="{A15CB705-B972-43D0-BF7B-F70BEB917FAD}" type="pres">
      <dgm:prSet presAssocID="{D233E851-DEC1-47D2-ABC9-B8DF3B75449E}" presName="compNode" presStyleCnt="0"/>
      <dgm:spPr/>
    </dgm:pt>
    <dgm:pt modelId="{A8669E0B-F5D3-405B-B58E-7411F607B04D}" type="pres">
      <dgm:prSet presAssocID="{D233E851-DEC1-47D2-ABC9-B8DF3B75449E}" presName="bgRect" presStyleLbl="bgShp" presStyleIdx="4" presStyleCnt="5"/>
      <dgm:spPr/>
    </dgm:pt>
    <dgm:pt modelId="{95DF2F10-2016-4A43-9055-10A5B7F38AE6}" type="pres">
      <dgm:prSet presAssocID="{D233E851-DEC1-47D2-ABC9-B8DF3B75449E}"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ille"/>
        </a:ext>
      </dgm:extLst>
    </dgm:pt>
    <dgm:pt modelId="{676C8184-DFAA-4406-9740-5668B28A9EBF}" type="pres">
      <dgm:prSet presAssocID="{D233E851-DEC1-47D2-ABC9-B8DF3B75449E}" presName="spaceRect" presStyleCnt="0"/>
      <dgm:spPr/>
    </dgm:pt>
    <dgm:pt modelId="{75CB255A-0B3A-4D76-A018-9110A11FDEFE}" type="pres">
      <dgm:prSet presAssocID="{D233E851-DEC1-47D2-ABC9-B8DF3B75449E}" presName="parTx" presStyleLbl="revTx" presStyleIdx="8" presStyleCnt="9">
        <dgm:presLayoutVars>
          <dgm:chMax val="0"/>
          <dgm:chPref val="0"/>
        </dgm:presLayoutVars>
      </dgm:prSet>
      <dgm:spPr/>
    </dgm:pt>
  </dgm:ptLst>
  <dgm:cxnLst>
    <dgm:cxn modelId="{6DD48F05-3FFF-462D-8109-6736CCEFD348}" type="presOf" srcId="{E1006246-31C6-4236-9C31-15766DBE5F74}" destId="{40384E83-72F8-4E15-8DAB-5A94F4B1EE09}" srcOrd="0" destOrd="0" presId="urn:microsoft.com/office/officeart/2018/2/layout/IconVerticalSolidList"/>
    <dgm:cxn modelId="{5B368F0B-4005-483C-BB05-058F6C271C24}" srcId="{8FABA548-048D-4C8E-9164-EBBCC6BE6709}" destId="{B91121C4-1BE2-4E5D-AF20-035A180A9421}" srcOrd="0" destOrd="0" parTransId="{FE82B3E2-CD1B-487B-8998-373C7F52E859}" sibTransId="{745A0326-55CB-45A7-8EA3-EE5ABE467EAB}"/>
    <dgm:cxn modelId="{7AD0C616-F66F-46E6-8127-9102D30CA665}" srcId="{58A966EF-5C89-4130-B683-7214906B7FC6}" destId="{D233E851-DEC1-47D2-ABC9-B8DF3B75449E}" srcOrd="4" destOrd="0" parTransId="{24D56401-2927-4E9D-898E-67D29326A117}" sibTransId="{943C2498-324D-4EB1-BE2C-D2955406E27E}"/>
    <dgm:cxn modelId="{B6A9AB18-4E22-427D-8E1F-C61A8AEA90BD}" type="presOf" srcId="{8FABA548-048D-4C8E-9164-EBBCC6BE6709}" destId="{CC99C581-2279-40E8-94CC-B0CDADB507A5}" srcOrd="0" destOrd="0" presId="urn:microsoft.com/office/officeart/2018/2/layout/IconVerticalSolidList"/>
    <dgm:cxn modelId="{821E2325-214E-4407-AF89-8F17B8E8B272}" type="presOf" srcId="{BFBF0CF7-1851-43FD-8018-210E562E9689}" destId="{57D9DA27-A80C-42F3-8347-0C433DEC4852}" srcOrd="0" destOrd="0" presId="urn:microsoft.com/office/officeart/2018/2/layout/IconVerticalSolidList"/>
    <dgm:cxn modelId="{9048A62D-2D09-4872-B10C-396769597249}" srcId="{BFBF0CF7-1851-43FD-8018-210E562E9689}" destId="{CF52507F-68F7-4CAA-953A-99D30B1B993D}" srcOrd="0" destOrd="0" parTransId="{261C628C-B532-4EC1-9534-1713098EFFD2}" sibTransId="{F7B9D934-E0D0-4966-A344-8F86922C5600}"/>
    <dgm:cxn modelId="{195B662E-4C7F-4E18-A3DB-8394DCC885FD}" type="presOf" srcId="{31D04DE5-AB8B-4BF9-837A-24B1EEC484E6}" destId="{BF535B99-16FF-411C-A25F-7893E88C7911}" srcOrd="0" destOrd="0" presId="urn:microsoft.com/office/officeart/2018/2/layout/IconVerticalSolidList"/>
    <dgm:cxn modelId="{7FB34231-ACCD-4C5E-A6D1-AF8E56D5AE75}" type="presOf" srcId="{35825572-1076-4DAF-93FC-5C24D13545DE}" destId="{73B398E7-BD59-4DF4-99C8-ED80D2E4E16B}" srcOrd="0" destOrd="0" presId="urn:microsoft.com/office/officeart/2018/2/layout/IconVerticalSolidList"/>
    <dgm:cxn modelId="{585F5863-90C8-4808-AEC0-E5CB8ADE0700}" srcId="{58A966EF-5C89-4130-B683-7214906B7FC6}" destId="{8FABA548-048D-4C8E-9164-EBBCC6BE6709}" srcOrd="2" destOrd="0" parTransId="{9E5CE709-24F0-41E3-B26E-BCFA7CB51D1D}" sibTransId="{640C51B5-1B72-4AFF-B7B4-CC32CF8C6E09}"/>
    <dgm:cxn modelId="{71098366-84A7-478D-993B-821DE96A7513}" type="presOf" srcId="{D233E851-DEC1-47D2-ABC9-B8DF3B75449E}" destId="{75CB255A-0B3A-4D76-A018-9110A11FDEFE}" srcOrd="0" destOrd="0" presId="urn:microsoft.com/office/officeart/2018/2/layout/IconVerticalSolidList"/>
    <dgm:cxn modelId="{B2A2C751-D4D0-474E-AF2E-FC3EEC582A85}" type="presOf" srcId="{546C3EAE-D7D6-46F1-8586-27ADC4B0A05C}" destId="{016374F2-DF36-4E28-9A0E-4E326095DB39}" srcOrd="0" destOrd="0" presId="urn:microsoft.com/office/officeart/2018/2/layout/IconVerticalSolidList"/>
    <dgm:cxn modelId="{CA071282-18D3-4DC3-99EA-97B73A4CE06A}" type="presOf" srcId="{B91121C4-1BE2-4E5D-AF20-035A180A9421}" destId="{6329337C-3E75-4D62-BF46-78F601AA4264}" srcOrd="0" destOrd="0" presId="urn:microsoft.com/office/officeart/2018/2/layout/IconVerticalSolidList"/>
    <dgm:cxn modelId="{420264B6-FCFB-49E9-BD5E-91A99E65074D}" type="presOf" srcId="{CF52507F-68F7-4CAA-953A-99D30B1B993D}" destId="{532AB0D6-5B69-4810-8426-BDBD6A24D02B}" srcOrd="0" destOrd="0" presId="urn:microsoft.com/office/officeart/2018/2/layout/IconVerticalSolidList"/>
    <dgm:cxn modelId="{EAE54DC2-3627-49AB-A04D-25049927631D}" srcId="{35825572-1076-4DAF-93FC-5C24D13545DE}" destId="{E1006246-31C6-4236-9C31-15766DBE5F74}" srcOrd="0" destOrd="0" parTransId="{FD4A5C93-CC88-46E7-B775-28AA8AD45CD7}" sibTransId="{00B726E6-3BD7-4BAA-8E5B-D5EB69735132}"/>
    <dgm:cxn modelId="{6631B0C4-E99F-4BB2-8379-44211E2FBF6C}" srcId="{58A966EF-5C89-4130-B683-7214906B7FC6}" destId="{35825572-1076-4DAF-93FC-5C24D13545DE}" srcOrd="1" destOrd="0" parTransId="{F16CBBF1-0072-496A-88F6-24DFE94F2757}" sibTransId="{3575392F-DF92-4A2F-A744-1CA625DCB6F6}"/>
    <dgm:cxn modelId="{38395DCB-A166-4F28-993F-96A5DE68D898}" srcId="{31D04DE5-AB8B-4BF9-837A-24B1EEC484E6}" destId="{546C3EAE-D7D6-46F1-8586-27ADC4B0A05C}" srcOrd="0" destOrd="0" parTransId="{29A35F6E-A71A-4E6C-8702-2EFCBA61A5B6}" sibTransId="{544F3F7D-5D6B-4C0D-81BF-63C893BF8B15}"/>
    <dgm:cxn modelId="{6CD7A1E8-91AE-4B25-90C1-78F6E6771A6F}" srcId="{58A966EF-5C89-4130-B683-7214906B7FC6}" destId="{31D04DE5-AB8B-4BF9-837A-24B1EEC484E6}" srcOrd="3" destOrd="0" parTransId="{250ACDF5-5D90-4F75-80F0-6F75A8964169}" sibTransId="{7C1E8A0B-28C0-4A1F-8C39-145C2268F92E}"/>
    <dgm:cxn modelId="{873AB2F6-F5F8-4A53-A209-331E5D801100}" type="presOf" srcId="{58A966EF-5C89-4130-B683-7214906B7FC6}" destId="{956EC425-2CAE-4874-90EC-930942DEBE29}" srcOrd="0" destOrd="0" presId="urn:microsoft.com/office/officeart/2018/2/layout/IconVerticalSolidList"/>
    <dgm:cxn modelId="{588DC2FB-5018-49E2-A8BC-2BDCC4AE47DC}" srcId="{58A966EF-5C89-4130-B683-7214906B7FC6}" destId="{BFBF0CF7-1851-43FD-8018-210E562E9689}" srcOrd="0" destOrd="0" parTransId="{7C48E48A-5F30-4BA0-ACF9-8D4596CCC5F7}" sibTransId="{8431AB48-681E-4FA7-9B03-198C98E1ABF2}"/>
    <dgm:cxn modelId="{EAA6C812-ADA8-427A-A798-F654FBDB2ADA}" type="presParOf" srcId="{956EC425-2CAE-4874-90EC-930942DEBE29}" destId="{D5348271-F4A4-4480-BDA2-621B065BFA25}" srcOrd="0" destOrd="0" presId="urn:microsoft.com/office/officeart/2018/2/layout/IconVerticalSolidList"/>
    <dgm:cxn modelId="{11FB7D3A-A4CF-4C2E-B462-DCA304483081}" type="presParOf" srcId="{D5348271-F4A4-4480-BDA2-621B065BFA25}" destId="{52912060-1611-43E2-AC83-AA9E8F03C97B}" srcOrd="0" destOrd="0" presId="urn:microsoft.com/office/officeart/2018/2/layout/IconVerticalSolidList"/>
    <dgm:cxn modelId="{EF1EEF3B-CDD9-4856-ABAC-54E5AE1B142E}" type="presParOf" srcId="{D5348271-F4A4-4480-BDA2-621B065BFA25}" destId="{9942E207-03EA-44FB-8DDF-A0A8188C64EF}" srcOrd="1" destOrd="0" presId="urn:microsoft.com/office/officeart/2018/2/layout/IconVerticalSolidList"/>
    <dgm:cxn modelId="{2DF3EC6B-FB06-4AC1-8DBB-E58A82CEBF8A}" type="presParOf" srcId="{D5348271-F4A4-4480-BDA2-621B065BFA25}" destId="{56A2E2F1-3886-43C4-821A-95CDEC3B8B1A}" srcOrd="2" destOrd="0" presId="urn:microsoft.com/office/officeart/2018/2/layout/IconVerticalSolidList"/>
    <dgm:cxn modelId="{443230A4-99F5-4EC9-A118-195E3EECFAE7}" type="presParOf" srcId="{D5348271-F4A4-4480-BDA2-621B065BFA25}" destId="{57D9DA27-A80C-42F3-8347-0C433DEC4852}" srcOrd="3" destOrd="0" presId="urn:microsoft.com/office/officeart/2018/2/layout/IconVerticalSolidList"/>
    <dgm:cxn modelId="{BF70C763-6BD2-4B31-9E1A-66E00911C041}" type="presParOf" srcId="{D5348271-F4A4-4480-BDA2-621B065BFA25}" destId="{532AB0D6-5B69-4810-8426-BDBD6A24D02B}" srcOrd="4" destOrd="0" presId="urn:microsoft.com/office/officeart/2018/2/layout/IconVerticalSolidList"/>
    <dgm:cxn modelId="{1C8E370C-DFD4-4A97-BDDB-1B51187CB143}" type="presParOf" srcId="{956EC425-2CAE-4874-90EC-930942DEBE29}" destId="{F0BD5EE4-615A-4303-BDF4-818F08883869}" srcOrd="1" destOrd="0" presId="urn:microsoft.com/office/officeart/2018/2/layout/IconVerticalSolidList"/>
    <dgm:cxn modelId="{6647B745-CEF7-4257-81CF-199D507FAA4D}" type="presParOf" srcId="{956EC425-2CAE-4874-90EC-930942DEBE29}" destId="{D4D510B9-0070-4FF6-8643-2692ACFE5E34}" srcOrd="2" destOrd="0" presId="urn:microsoft.com/office/officeart/2018/2/layout/IconVerticalSolidList"/>
    <dgm:cxn modelId="{DCDA6F04-B831-4BB5-8F8A-73A4EC2C1E10}" type="presParOf" srcId="{D4D510B9-0070-4FF6-8643-2692ACFE5E34}" destId="{431CB573-209E-4093-81C3-43396740E0AC}" srcOrd="0" destOrd="0" presId="urn:microsoft.com/office/officeart/2018/2/layout/IconVerticalSolidList"/>
    <dgm:cxn modelId="{1E8780C0-AFB5-4666-A675-7FEBA655F39B}" type="presParOf" srcId="{D4D510B9-0070-4FF6-8643-2692ACFE5E34}" destId="{260EFD89-77F2-4AF4-B4C7-34DA34889E60}" srcOrd="1" destOrd="0" presId="urn:microsoft.com/office/officeart/2018/2/layout/IconVerticalSolidList"/>
    <dgm:cxn modelId="{6DC0387C-A0F7-4628-BFA2-1088D417963C}" type="presParOf" srcId="{D4D510B9-0070-4FF6-8643-2692ACFE5E34}" destId="{28EF39D3-D412-4145-9D00-DBCD8A88DFBF}" srcOrd="2" destOrd="0" presId="urn:microsoft.com/office/officeart/2018/2/layout/IconVerticalSolidList"/>
    <dgm:cxn modelId="{FCCB9D23-0517-4DC0-AD77-4C590155F96A}" type="presParOf" srcId="{D4D510B9-0070-4FF6-8643-2692ACFE5E34}" destId="{73B398E7-BD59-4DF4-99C8-ED80D2E4E16B}" srcOrd="3" destOrd="0" presId="urn:microsoft.com/office/officeart/2018/2/layout/IconVerticalSolidList"/>
    <dgm:cxn modelId="{CD9929D2-7BB4-4C52-AD5C-AB90DD922DE7}" type="presParOf" srcId="{D4D510B9-0070-4FF6-8643-2692ACFE5E34}" destId="{40384E83-72F8-4E15-8DAB-5A94F4B1EE09}" srcOrd="4" destOrd="0" presId="urn:microsoft.com/office/officeart/2018/2/layout/IconVerticalSolidList"/>
    <dgm:cxn modelId="{65911D35-E311-44E5-A0FA-C6D9435F3ADB}" type="presParOf" srcId="{956EC425-2CAE-4874-90EC-930942DEBE29}" destId="{A826DBDF-0516-4021-B765-941E459BF6C5}" srcOrd="3" destOrd="0" presId="urn:microsoft.com/office/officeart/2018/2/layout/IconVerticalSolidList"/>
    <dgm:cxn modelId="{EA255D98-6A0C-4CA0-A556-826DC958BE81}" type="presParOf" srcId="{956EC425-2CAE-4874-90EC-930942DEBE29}" destId="{F92659A0-30C2-405C-80E9-517DADB45DE6}" srcOrd="4" destOrd="0" presId="urn:microsoft.com/office/officeart/2018/2/layout/IconVerticalSolidList"/>
    <dgm:cxn modelId="{FAC6A596-5E05-4F8D-9ECB-6DDEDD823E37}" type="presParOf" srcId="{F92659A0-30C2-405C-80E9-517DADB45DE6}" destId="{10D6F9EA-0358-452E-BCBD-FF6B5E0C352E}" srcOrd="0" destOrd="0" presId="urn:microsoft.com/office/officeart/2018/2/layout/IconVerticalSolidList"/>
    <dgm:cxn modelId="{5435DFB7-100F-4393-A3C6-1363B0CD4085}" type="presParOf" srcId="{F92659A0-30C2-405C-80E9-517DADB45DE6}" destId="{A3FDB100-DB5E-4A26-918B-A732DED6F0D4}" srcOrd="1" destOrd="0" presId="urn:microsoft.com/office/officeart/2018/2/layout/IconVerticalSolidList"/>
    <dgm:cxn modelId="{D119D300-9C4A-486E-B3AB-751F449E2EB9}" type="presParOf" srcId="{F92659A0-30C2-405C-80E9-517DADB45DE6}" destId="{BFFAFB58-9888-4171-A797-FE4C85CC6638}" srcOrd="2" destOrd="0" presId="urn:microsoft.com/office/officeart/2018/2/layout/IconVerticalSolidList"/>
    <dgm:cxn modelId="{64BE9EDE-F8A0-409F-9FA2-802E95AC33C9}" type="presParOf" srcId="{F92659A0-30C2-405C-80E9-517DADB45DE6}" destId="{CC99C581-2279-40E8-94CC-B0CDADB507A5}" srcOrd="3" destOrd="0" presId="urn:microsoft.com/office/officeart/2018/2/layout/IconVerticalSolidList"/>
    <dgm:cxn modelId="{D5C089EE-CDD8-49F5-849E-7F15E8A01580}" type="presParOf" srcId="{F92659A0-30C2-405C-80E9-517DADB45DE6}" destId="{6329337C-3E75-4D62-BF46-78F601AA4264}" srcOrd="4" destOrd="0" presId="urn:microsoft.com/office/officeart/2018/2/layout/IconVerticalSolidList"/>
    <dgm:cxn modelId="{1DB52655-C727-4309-B2D0-EAA00515BD75}" type="presParOf" srcId="{956EC425-2CAE-4874-90EC-930942DEBE29}" destId="{3BC5BCDC-7B60-489D-A2A2-0DACF8B284DA}" srcOrd="5" destOrd="0" presId="urn:microsoft.com/office/officeart/2018/2/layout/IconVerticalSolidList"/>
    <dgm:cxn modelId="{13CB3F1F-D545-408D-B08C-D52424723F5D}" type="presParOf" srcId="{956EC425-2CAE-4874-90EC-930942DEBE29}" destId="{E1BF3447-3A8E-4343-B005-599E2FF95C5D}" srcOrd="6" destOrd="0" presId="urn:microsoft.com/office/officeart/2018/2/layout/IconVerticalSolidList"/>
    <dgm:cxn modelId="{330FBD68-53B0-4E9F-8703-26D317B18EEF}" type="presParOf" srcId="{E1BF3447-3A8E-4343-B005-599E2FF95C5D}" destId="{688B1F05-8712-4813-B7C5-5C061B8FDF47}" srcOrd="0" destOrd="0" presId="urn:microsoft.com/office/officeart/2018/2/layout/IconVerticalSolidList"/>
    <dgm:cxn modelId="{A0F67DBC-84DD-4DCC-918F-7CDBEDC79F68}" type="presParOf" srcId="{E1BF3447-3A8E-4343-B005-599E2FF95C5D}" destId="{5C70BB4C-D35E-4FF8-9B0D-3984F763A922}" srcOrd="1" destOrd="0" presId="urn:microsoft.com/office/officeart/2018/2/layout/IconVerticalSolidList"/>
    <dgm:cxn modelId="{4A3F35C3-3B01-454F-A29B-62BFF688B6DB}" type="presParOf" srcId="{E1BF3447-3A8E-4343-B005-599E2FF95C5D}" destId="{47EA58D8-AB59-4133-B8EC-4F977368A626}" srcOrd="2" destOrd="0" presId="urn:microsoft.com/office/officeart/2018/2/layout/IconVerticalSolidList"/>
    <dgm:cxn modelId="{9DA8AE27-D5C0-4BB3-8B4B-4E0ECCCA97DF}" type="presParOf" srcId="{E1BF3447-3A8E-4343-B005-599E2FF95C5D}" destId="{BF535B99-16FF-411C-A25F-7893E88C7911}" srcOrd="3" destOrd="0" presId="urn:microsoft.com/office/officeart/2018/2/layout/IconVerticalSolidList"/>
    <dgm:cxn modelId="{E769657E-9208-4B0D-9429-219956D0922A}" type="presParOf" srcId="{E1BF3447-3A8E-4343-B005-599E2FF95C5D}" destId="{016374F2-DF36-4E28-9A0E-4E326095DB39}" srcOrd="4" destOrd="0" presId="urn:microsoft.com/office/officeart/2018/2/layout/IconVerticalSolidList"/>
    <dgm:cxn modelId="{BAB8A57E-FCD7-4BB8-A84B-419A8C90A850}" type="presParOf" srcId="{956EC425-2CAE-4874-90EC-930942DEBE29}" destId="{4A52A98F-3AFC-457B-99D1-8F0B45BA4AF0}" srcOrd="7" destOrd="0" presId="urn:microsoft.com/office/officeart/2018/2/layout/IconVerticalSolidList"/>
    <dgm:cxn modelId="{56B5A6BD-0505-475B-9FB4-FD0E1C325697}" type="presParOf" srcId="{956EC425-2CAE-4874-90EC-930942DEBE29}" destId="{A15CB705-B972-43D0-BF7B-F70BEB917FAD}" srcOrd="8" destOrd="0" presId="urn:microsoft.com/office/officeart/2018/2/layout/IconVerticalSolidList"/>
    <dgm:cxn modelId="{FE5E0384-3961-449C-A0E8-CC9CAF53FD5B}" type="presParOf" srcId="{A15CB705-B972-43D0-BF7B-F70BEB917FAD}" destId="{A8669E0B-F5D3-405B-B58E-7411F607B04D}" srcOrd="0" destOrd="0" presId="urn:microsoft.com/office/officeart/2018/2/layout/IconVerticalSolidList"/>
    <dgm:cxn modelId="{19A4BBAD-7AB5-4A0C-A709-AD95A863B976}" type="presParOf" srcId="{A15CB705-B972-43D0-BF7B-F70BEB917FAD}" destId="{95DF2F10-2016-4A43-9055-10A5B7F38AE6}" srcOrd="1" destOrd="0" presId="urn:microsoft.com/office/officeart/2018/2/layout/IconVerticalSolidList"/>
    <dgm:cxn modelId="{2A499332-EF9D-42E1-9C25-A6A5CF375B85}" type="presParOf" srcId="{A15CB705-B972-43D0-BF7B-F70BEB917FAD}" destId="{676C8184-DFAA-4406-9740-5668B28A9EBF}" srcOrd="2" destOrd="0" presId="urn:microsoft.com/office/officeart/2018/2/layout/IconVerticalSolidList"/>
    <dgm:cxn modelId="{34FB1CBF-AA7A-4615-91D3-4FAE15F4D958}" type="presParOf" srcId="{A15CB705-B972-43D0-BF7B-F70BEB917FAD}" destId="{75CB255A-0B3A-4D76-A018-9110A11FDEF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D4F0801-F413-4E64-A57D-0F37D4F099F5}" type="doc">
      <dgm:prSet loTypeId="urn:microsoft.com/office/officeart/2005/8/layout/list1" loCatId="list" qsTypeId="urn:microsoft.com/office/officeart/2005/8/quickstyle/simple2" qsCatId="simple" csTypeId="urn:microsoft.com/office/officeart/2005/8/colors/accent1_2" csCatId="accent1"/>
      <dgm:spPr/>
      <dgm:t>
        <a:bodyPr/>
        <a:lstStyle/>
        <a:p>
          <a:endParaRPr lang="en-US"/>
        </a:p>
      </dgm:t>
    </dgm:pt>
    <dgm:pt modelId="{F5FA64F2-A907-4353-8229-D81506ED6F08}">
      <dgm:prSet/>
      <dgm:spPr/>
      <dgm:t>
        <a:bodyPr/>
        <a:lstStyle/>
        <a:p>
          <a:r>
            <a:rPr lang="fr-FR" b="1" i="0" baseline="0"/>
            <a:t>Les 2 règles d'or des macros</a:t>
          </a:r>
          <a:endParaRPr lang="en-US"/>
        </a:p>
      </dgm:t>
    </dgm:pt>
    <dgm:pt modelId="{D7E6E168-B6F6-4382-A684-0F1F311EC501}" type="parTrans" cxnId="{65B897A1-C04F-4504-9547-A73B0D4D64E4}">
      <dgm:prSet/>
      <dgm:spPr/>
      <dgm:t>
        <a:bodyPr/>
        <a:lstStyle/>
        <a:p>
          <a:endParaRPr lang="en-US"/>
        </a:p>
      </dgm:t>
    </dgm:pt>
    <dgm:pt modelId="{040EB214-69FA-4102-A768-86711DE7B267}" type="sibTrans" cxnId="{65B897A1-C04F-4504-9547-A73B0D4D64E4}">
      <dgm:prSet/>
      <dgm:spPr/>
      <dgm:t>
        <a:bodyPr/>
        <a:lstStyle/>
        <a:p>
          <a:endParaRPr lang="en-US"/>
        </a:p>
      </dgm:t>
    </dgm:pt>
    <dgm:pt modelId="{DA50BB3D-37D8-4B01-8711-4260558BECF5}">
      <dgm:prSet/>
      <dgm:spPr/>
      <dgm:t>
        <a:bodyPr/>
        <a:lstStyle/>
        <a:p>
          <a:r>
            <a:rPr lang="fr-FR" b="1" i="0" baseline="0"/>
            <a:t>Le Bandeau de Sécurité</a:t>
          </a:r>
          <a:endParaRPr lang="en-US"/>
        </a:p>
      </dgm:t>
    </dgm:pt>
    <dgm:pt modelId="{3852C576-BEE0-4CA4-BD57-500EF163B333}" type="parTrans" cxnId="{473AC1D6-2337-4244-9924-5C1B61B84672}">
      <dgm:prSet/>
      <dgm:spPr/>
      <dgm:t>
        <a:bodyPr/>
        <a:lstStyle/>
        <a:p>
          <a:endParaRPr lang="en-US"/>
        </a:p>
      </dgm:t>
    </dgm:pt>
    <dgm:pt modelId="{299E52FC-FDC9-4795-9FBA-9A454E5AAE05}" type="sibTrans" cxnId="{473AC1D6-2337-4244-9924-5C1B61B84672}">
      <dgm:prSet/>
      <dgm:spPr/>
      <dgm:t>
        <a:bodyPr/>
        <a:lstStyle/>
        <a:p>
          <a:endParaRPr lang="en-US"/>
        </a:p>
      </dgm:t>
    </dgm:pt>
    <dgm:pt modelId="{77F8397F-48AE-4607-83FF-FA24C8499421}">
      <dgm:prSet/>
      <dgm:spPr/>
      <dgm:t>
        <a:bodyPr/>
        <a:lstStyle/>
        <a:p>
          <a:r>
            <a:rPr lang="fr-FR" b="0" i="0" baseline="0"/>
            <a:t>Excel se protège des virus. C'est normal !</a:t>
          </a:r>
          <a:endParaRPr lang="en-US"/>
        </a:p>
      </dgm:t>
    </dgm:pt>
    <dgm:pt modelId="{084C8DD2-9C50-43EF-847D-8E93869A5B29}" type="parTrans" cxnId="{C61CEE03-E22D-4F64-AE72-6584A0349C25}">
      <dgm:prSet/>
      <dgm:spPr/>
      <dgm:t>
        <a:bodyPr/>
        <a:lstStyle/>
        <a:p>
          <a:endParaRPr lang="en-US"/>
        </a:p>
      </dgm:t>
    </dgm:pt>
    <dgm:pt modelId="{419E5F88-DB3A-42FE-AD22-E27A8F8CC12B}" type="sibTrans" cxnId="{C61CEE03-E22D-4F64-AE72-6584A0349C25}">
      <dgm:prSet/>
      <dgm:spPr/>
      <dgm:t>
        <a:bodyPr/>
        <a:lstStyle/>
        <a:p>
          <a:endParaRPr lang="en-US"/>
        </a:p>
      </dgm:t>
    </dgm:pt>
    <dgm:pt modelId="{5FE103A1-3B31-439A-8606-1B43C39C201B}">
      <dgm:prSet/>
      <dgm:spPr/>
      <dgm:t>
        <a:bodyPr/>
        <a:lstStyle/>
        <a:p>
          <a:r>
            <a:rPr lang="fr-FR" b="0" i="0" baseline="0"/>
            <a:t>Si vous ouvrez un fichier contenant des macros (comme le vôtre), un bandeau jaune apparaîtra.</a:t>
          </a:r>
          <a:endParaRPr lang="en-US"/>
        </a:p>
      </dgm:t>
    </dgm:pt>
    <dgm:pt modelId="{E2413110-9388-45B6-ACCC-D4A1A5C8609E}" type="parTrans" cxnId="{58512B73-78EE-4994-9637-53E041947BD3}">
      <dgm:prSet/>
      <dgm:spPr/>
      <dgm:t>
        <a:bodyPr/>
        <a:lstStyle/>
        <a:p>
          <a:endParaRPr lang="en-US"/>
        </a:p>
      </dgm:t>
    </dgm:pt>
    <dgm:pt modelId="{03ACA3DD-9F67-480E-90F5-33C5B345540A}" type="sibTrans" cxnId="{58512B73-78EE-4994-9637-53E041947BD3}">
      <dgm:prSet/>
      <dgm:spPr/>
      <dgm:t>
        <a:bodyPr/>
        <a:lstStyle/>
        <a:p>
          <a:endParaRPr lang="en-US"/>
        </a:p>
      </dgm:t>
    </dgm:pt>
    <dgm:pt modelId="{89EEBECB-50FB-45A4-AABA-CE221AF2E776}">
      <dgm:prSet/>
      <dgm:spPr/>
      <dgm:t>
        <a:bodyPr/>
        <a:lstStyle/>
        <a:p>
          <a:r>
            <a:rPr lang="fr-FR" b="1" i="0" baseline="0"/>
            <a:t>Cliquez sur "Activer le contenu"</a:t>
          </a:r>
          <a:r>
            <a:rPr lang="fr-FR" b="0" i="0" baseline="0"/>
            <a:t> uniquement si vous avez confiance en la source du fichier.</a:t>
          </a:r>
          <a:endParaRPr lang="en-US"/>
        </a:p>
      </dgm:t>
    </dgm:pt>
    <dgm:pt modelId="{8C24F6AC-9A1A-4A42-9969-0E6FCE1E3EC9}" type="parTrans" cxnId="{C820BF69-003E-41CE-A944-C5CA8064600D}">
      <dgm:prSet/>
      <dgm:spPr/>
      <dgm:t>
        <a:bodyPr/>
        <a:lstStyle/>
        <a:p>
          <a:endParaRPr lang="en-US"/>
        </a:p>
      </dgm:t>
    </dgm:pt>
    <dgm:pt modelId="{040986BC-4BC8-4CAE-A900-6AFC25DB4929}" type="sibTrans" cxnId="{C820BF69-003E-41CE-A944-C5CA8064600D}">
      <dgm:prSet/>
      <dgm:spPr/>
      <dgm:t>
        <a:bodyPr/>
        <a:lstStyle/>
        <a:p>
          <a:endParaRPr lang="en-US"/>
        </a:p>
      </dgm:t>
    </dgm:pt>
    <dgm:pt modelId="{BDFA1036-D021-473F-AFB7-17547184C33E}">
      <dgm:prSet/>
      <dgm:spPr/>
      <dgm:t>
        <a:bodyPr/>
        <a:lstStyle/>
        <a:p>
          <a:r>
            <a:rPr lang="fr-FR" b="1" i="0" baseline="0"/>
            <a:t>2. Le Bon Format de Fichier : .XLSM</a:t>
          </a:r>
          <a:endParaRPr lang="en-US"/>
        </a:p>
      </dgm:t>
    </dgm:pt>
    <dgm:pt modelId="{89901F22-09A9-4EB9-B8D4-5D5557F55C54}" type="parTrans" cxnId="{0C2358CB-01C8-4FCC-AA3F-61140FCBAA22}">
      <dgm:prSet/>
      <dgm:spPr/>
      <dgm:t>
        <a:bodyPr/>
        <a:lstStyle/>
        <a:p>
          <a:endParaRPr lang="en-US"/>
        </a:p>
      </dgm:t>
    </dgm:pt>
    <dgm:pt modelId="{7F433E87-00C5-40A8-A692-187805D854FB}" type="sibTrans" cxnId="{0C2358CB-01C8-4FCC-AA3F-61140FCBAA22}">
      <dgm:prSet/>
      <dgm:spPr/>
      <dgm:t>
        <a:bodyPr/>
        <a:lstStyle/>
        <a:p>
          <a:endParaRPr lang="en-US"/>
        </a:p>
      </dgm:t>
    </dgm:pt>
    <dgm:pt modelId="{1C833AEF-38D2-4D68-B659-1E1AB1B85CEC}">
      <dgm:prSet/>
      <dgm:spPr/>
      <dgm:t>
        <a:bodyPr/>
        <a:lstStyle/>
        <a:p>
          <a:r>
            <a:rPr lang="fr-FR" b="0" i="0" baseline="0"/>
            <a:t>Pour garder vos macros, enregistrez toujours votre travail au format :</a:t>
          </a:r>
          <a:endParaRPr lang="en-US"/>
        </a:p>
      </dgm:t>
    </dgm:pt>
    <dgm:pt modelId="{040FC849-BC7B-4E84-9B35-80DB4F309479}" type="parTrans" cxnId="{1AFF9CD3-35A7-49E2-B51E-E93CA04AF844}">
      <dgm:prSet/>
      <dgm:spPr/>
      <dgm:t>
        <a:bodyPr/>
        <a:lstStyle/>
        <a:p>
          <a:endParaRPr lang="en-US"/>
        </a:p>
      </dgm:t>
    </dgm:pt>
    <dgm:pt modelId="{0C6B4805-E057-4629-B697-A335B4141D94}" type="sibTrans" cxnId="{1AFF9CD3-35A7-49E2-B51E-E93CA04AF844}">
      <dgm:prSet/>
      <dgm:spPr/>
      <dgm:t>
        <a:bodyPr/>
        <a:lstStyle/>
        <a:p>
          <a:endParaRPr lang="en-US"/>
        </a:p>
      </dgm:t>
    </dgm:pt>
    <dgm:pt modelId="{E54EF53F-52CF-4F1F-8972-04425BEF10F8}">
      <dgm:prSet/>
      <dgm:spPr/>
      <dgm:t>
        <a:bodyPr/>
        <a:lstStyle/>
        <a:p>
          <a:r>
            <a:rPr lang="fr-FR" b="1" i="0" baseline="0"/>
            <a:t>Classeur Excel prenant en charge les macros (.xlsm)</a:t>
          </a:r>
          <a:endParaRPr lang="en-US"/>
        </a:p>
      </dgm:t>
    </dgm:pt>
    <dgm:pt modelId="{256A39EF-1238-4550-9373-822BC99564C7}" type="parTrans" cxnId="{0A699E01-971E-4968-A56F-3CBB623E8E88}">
      <dgm:prSet/>
      <dgm:spPr/>
      <dgm:t>
        <a:bodyPr/>
        <a:lstStyle/>
        <a:p>
          <a:endParaRPr lang="en-US"/>
        </a:p>
      </dgm:t>
    </dgm:pt>
    <dgm:pt modelId="{7415DB7E-09F5-40FE-8F82-84F97AF2D079}" type="sibTrans" cxnId="{0A699E01-971E-4968-A56F-3CBB623E8E88}">
      <dgm:prSet/>
      <dgm:spPr/>
      <dgm:t>
        <a:bodyPr/>
        <a:lstStyle/>
        <a:p>
          <a:endParaRPr lang="en-US"/>
        </a:p>
      </dgm:t>
    </dgm:pt>
    <dgm:pt modelId="{53E87A21-5744-4723-8BD4-016716F2037E}" type="pres">
      <dgm:prSet presAssocID="{4D4F0801-F413-4E64-A57D-0F37D4F099F5}" presName="linear" presStyleCnt="0">
        <dgm:presLayoutVars>
          <dgm:dir/>
          <dgm:animLvl val="lvl"/>
          <dgm:resizeHandles val="exact"/>
        </dgm:presLayoutVars>
      </dgm:prSet>
      <dgm:spPr/>
    </dgm:pt>
    <dgm:pt modelId="{6E727DD5-19E7-4397-8E6A-30CA767B3078}" type="pres">
      <dgm:prSet presAssocID="{F5FA64F2-A907-4353-8229-D81506ED6F08}" presName="parentLin" presStyleCnt="0"/>
      <dgm:spPr/>
    </dgm:pt>
    <dgm:pt modelId="{0FFD5E1F-B8BC-4DA6-BCD7-8A6AF2783BE1}" type="pres">
      <dgm:prSet presAssocID="{F5FA64F2-A907-4353-8229-D81506ED6F08}" presName="parentLeftMargin" presStyleLbl="node1" presStyleIdx="0" presStyleCnt="2"/>
      <dgm:spPr/>
    </dgm:pt>
    <dgm:pt modelId="{DC948C3C-6ACC-43BF-8B90-612FC8897921}" type="pres">
      <dgm:prSet presAssocID="{F5FA64F2-A907-4353-8229-D81506ED6F08}" presName="parentText" presStyleLbl="node1" presStyleIdx="0" presStyleCnt="2">
        <dgm:presLayoutVars>
          <dgm:chMax val="0"/>
          <dgm:bulletEnabled val="1"/>
        </dgm:presLayoutVars>
      </dgm:prSet>
      <dgm:spPr/>
    </dgm:pt>
    <dgm:pt modelId="{5FD75BFC-A6C0-41E6-ADAE-41B41A7DCFB2}" type="pres">
      <dgm:prSet presAssocID="{F5FA64F2-A907-4353-8229-D81506ED6F08}" presName="negativeSpace" presStyleCnt="0"/>
      <dgm:spPr/>
    </dgm:pt>
    <dgm:pt modelId="{C260AAA8-65DE-4D93-BBE6-34E26FBEA553}" type="pres">
      <dgm:prSet presAssocID="{F5FA64F2-A907-4353-8229-D81506ED6F08}" presName="childText" presStyleLbl="conFgAcc1" presStyleIdx="0" presStyleCnt="2">
        <dgm:presLayoutVars>
          <dgm:bulletEnabled val="1"/>
        </dgm:presLayoutVars>
      </dgm:prSet>
      <dgm:spPr/>
    </dgm:pt>
    <dgm:pt modelId="{3B5E0C6B-F15C-4D8D-BC62-0213DE2CCE9C}" type="pres">
      <dgm:prSet presAssocID="{040EB214-69FA-4102-A768-86711DE7B267}" presName="spaceBetweenRectangles" presStyleCnt="0"/>
      <dgm:spPr/>
    </dgm:pt>
    <dgm:pt modelId="{0946E8D3-7633-4D53-8BF6-01489D76FE92}" type="pres">
      <dgm:prSet presAssocID="{BDFA1036-D021-473F-AFB7-17547184C33E}" presName="parentLin" presStyleCnt="0"/>
      <dgm:spPr/>
    </dgm:pt>
    <dgm:pt modelId="{1FC8B2F3-6C59-41A6-969A-E6AB29B769BD}" type="pres">
      <dgm:prSet presAssocID="{BDFA1036-D021-473F-AFB7-17547184C33E}" presName="parentLeftMargin" presStyleLbl="node1" presStyleIdx="0" presStyleCnt="2"/>
      <dgm:spPr/>
    </dgm:pt>
    <dgm:pt modelId="{C4A077E8-7E1F-4DBA-9CD8-F7705E45D6C0}" type="pres">
      <dgm:prSet presAssocID="{BDFA1036-D021-473F-AFB7-17547184C33E}" presName="parentText" presStyleLbl="node1" presStyleIdx="1" presStyleCnt="2">
        <dgm:presLayoutVars>
          <dgm:chMax val="0"/>
          <dgm:bulletEnabled val="1"/>
        </dgm:presLayoutVars>
      </dgm:prSet>
      <dgm:spPr/>
    </dgm:pt>
    <dgm:pt modelId="{6C3C3E45-479E-4246-96F8-5CD927E7F991}" type="pres">
      <dgm:prSet presAssocID="{BDFA1036-D021-473F-AFB7-17547184C33E}" presName="negativeSpace" presStyleCnt="0"/>
      <dgm:spPr/>
    </dgm:pt>
    <dgm:pt modelId="{E764F745-A83E-4204-8AC3-701781DBEADF}" type="pres">
      <dgm:prSet presAssocID="{BDFA1036-D021-473F-AFB7-17547184C33E}" presName="childText" presStyleLbl="conFgAcc1" presStyleIdx="1" presStyleCnt="2">
        <dgm:presLayoutVars>
          <dgm:bulletEnabled val="1"/>
        </dgm:presLayoutVars>
      </dgm:prSet>
      <dgm:spPr/>
    </dgm:pt>
  </dgm:ptLst>
  <dgm:cxnLst>
    <dgm:cxn modelId="{0A699E01-971E-4968-A56F-3CBB623E8E88}" srcId="{BDFA1036-D021-473F-AFB7-17547184C33E}" destId="{E54EF53F-52CF-4F1F-8972-04425BEF10F8}" srcOrd="1" destOrd="0" parTransId="{256A39EF-1238-4550-9373-822BC99564C7}" sibTransId="{7415DB7E-09F5-40FE-8F82-84F97AF2D079}"/>
    <dgm:cxn modelId="{C61CEE03-E22D-4F64-AE72-6584A0349C25}" srcId="{DA50BB3D-37D8-4B01-8711-4260558BECF5}" destId="{77F8397F-48AE-4607-83FF-FA24C8499421}" srcOrd="0" destOrd="0" parTransId="{084C8DD2-9C50-43EF-847D-8E93869A5B29}" sibTransId="{419E5F88-DB3A-42FE-AD22-E27A8F8CC12B}"/>
    <dgm:cxn modelId="{B4DEB909-A09C-4A4A-AB39-58211D115E63}" type="presOf" srcId="{4D4F0801-F413-4E64-A57D-0F37D4F099F5}" destId="{53E87A21-5744-4723-8BD4-016716F2037E}" srcOrd="0" destOrd="0" presId="urn:microsoft.com/office/officeart/2005/8/layout/list1"/>
    <dgm:cxn modelId="{A686F25C-270D-4C8E-BA49-0CFDD7C6939D}" type="presOf" srcId="{E54EF53F-52CF-4F1F-8972-04425BEF10F8}" destId="{E764F745-A83E-4204-8AC3-701781DBEADF}" srcOrd="0" destOrd="1" presId="urn:microsoft.com/office/officeart/2005/8/layout/list1"/>
    <dgm:cxn modelId="{B95A8E48-F031-460A-AC46-7188E190C61F}" type="presOf" srcId="{89EEBECB-50FB-45A4-AABA-CE221AF2E776}" destId="{C260AAA8-65DE-4D93-BBE6-34E26FBEA553}" srcOrd="0" destOrd="3" presId="urn:microsoft.com/office/officeart/2005/8/layout/list1"/>
    <dgm:cxn modelId="{C820BF69-003E-41CE-A944-C5CA8064600D}" srcId="{DA50BB3D-37D8-4B01-8711-4260558BECF5}" destId="{89EEBECB-50FB-45A4-AABA-CE221AF2E776}" srcOrd="2" destOrd="0" parTransId="{8C24F6AC-9A1A-4A42-9969-0E6FCE1E3EC9}" sibTransId="{040986BC-4BC8-4CAE-A900-6AFC25DB4929}"/>
    <dgm:cxn modelId="{34A1034E-87C2-4A6F-9661-F227B850D055}" type="presOf" srcId="{BDFA1036-D021-473F-AFB7-17547184C33E}" destId="{1FC8B2F3-6C59-41A6-969A-E6AB29B769BD}" srcOrd="0" destOrd="0" presId="urn:microsoft.com/office/officeart/2005/8/layout/list1"/>
    <dgm:cxn modelId="{58512B73-78EE-4994-9637-53E041947BD3}" srcId="{DA50BB3D-37D8-4B01-8711-4260558BECF5}" destId="{5FE103A1-3B31-439A-8606-1B43C39C201B}" srcOrd="1" destOrd="0" parTransId="{E2413110-9388-45B6-ACCC-D4A1A5C8609E}" sibTransId="{03ACA3DD-9F67-480E-90F5-33C5B345540A}"/>
    <dgm:cxn modelId="{247C1F7A-8363-4C23-97DF-8D720DAF3083}" type="presOf" srcId="{1C833AEF-38D2-4D68-B659-1E1AB1B85CEC}" destId="{E764F745-A83E-4204-8AC3-701781DBEADF}" srcOrd="0" destOrd="0" presId="urn:microsoft.com/office/officeart/2005/8/layout/list1"/>
    <dgm:cxn modelId="{65B897A1-C04F-4504-9547-A73B0D4D64E4}" srcId="{4D4F0801-F413-4E64-A57D-0F37D4F099F5}" destId="{F5FA64F2-A907-4353-8229-D81506ED6F08}" srcOrd="0" destOrd="0" parTransId="{D7E6E168-B6F6-4382-A684-0F1F311EC501}" sibTransId="{040EB214-69FA-4102-A768-86711DE7B267}"/>
    <dgm:cxn modelId="{DFA26DA4-DBB1-404A-8772-AF4B3A67010F}" type="presOf" srcId="{F5FA64F2-A907-4353-8229-D81506ED6F08}" destId="{DC948C3C-6ACC-43BF-8B90-612FC8897921}" srcOrd="1" destOrd="0" presId="urn:microsoft.com/office/officeart/2005/8/layout/list1"/>
    <dgm:cxn modelId="{0C2358CB-01C8-4FCC-AA3F-61140FCBAA22}" srcId="{4D4F0801-F413-4E64-A57D-0F37D4F099F5}" destId="{BDFA1036-D021-473F-AFB7-17547184C33E}" srcOrd="1" destOrd="0" parTransId="{89901F22-09A9-4EB9-B8D4-5D5557F55C54}" sibTransId="{7F433E87-00C5-40A8-A692-187805D854FB}"/>
    <dgm:cxn modelId="{CFE17CCD-DA4A-41AC-8652-8DDF50B60BE1}" type="presOf" srcId="{77F8397F-48AE-4607-83FF-FA24C8499421}" destId="{C260AAA8-65DE-4D93-BBE6-34E26FBEA553}" srcOrd="0" destOrd="1" presId="urn:microsoft.com/office/officeart/2005/8/layout/list1"/>
    <dgm:cxn modelId="{1AFF9CD3-35A7-49E2-B51E-E93CA04AF844}" srcId="{BDFA1036-D021-473F-AFB7-17547184C33E}" destId="{1C833AEF-38D2-4D68-B659-1E1AB1B85CEC}" srcOrd="0" destOrd="0" parTransId="{040FC849-BC7B-4E84-9B35-80DB4F309479}" sibTransId="{0C6B4805-E057-4629-B697-A335B4141D94}"/>
    <dgm:cxn modelId="{473AC1D6-2337-4244-9924-5C1B61B84672}" srcId="{F5FA64F2-A907-4353-8229-D81506ED6F08}" destId="{DA50BB3D-37D8-4B01-8711-4260558BECF5}" srcOrd="0" destOrd="0" parTransId="{3852C576-BEE0-4CA4-BD57-500EF163B333}" sibTransId="{299E52FC-FDC9-4795-9FBA-9A454E5AAE05}"/>
    <dgm:cxn modelId="{E84F4AD8-E096-4430-851F-CB6C20AC2BFC}" type="presOf" srcId="{5FE103A1-3B31-439A-8606-1B43C39C201B}" destId="{C260AAA8-65DE-4D93-BBE6-34E26FBEA553}" srcOrd="0" destOrd="2" presId="urn:microsoft.com/office/officeart/2005/8/layout/list1"/>
    <dgm:cxn modelId="{83E8FFEC-47EE-485A-81C8-D4A60480FFF9}" type="presOf" srcId="{F5FA64F2-A907-4353-8229-D81506ED6F08}" destId="{0FFD5E1F-B8BC-4DA6-BCD7-8A6AF2783BE1}" srcOrd="0" destOrd="0" presId="urn:microsoft.com/office/officeart/2005/8/layout/list1"/>
    <dgm:cxn modelId="{FF3E34EE-E161-43AF-B3BF-06D59342B832}" type="presOf" srcId="{DA50BB3D-37D8-4B01-8711-4260558BECF5}" destId="{C260AAA8-65DE-4D93-BBE6-34E26FBEA553}" srcOrd="0" destOrd="0" presId="urn:microsoft.com/office/officeart/2005/8/layout/list1"/>
    <dgm:cxn modelId="{9FACE3EE-7929-4C40-979E-DED375F82FC4}" type="presOf" srcId="{BDFA1036-D021-473F-AFB7-17547184C33E}" destId="{C4A077E8-7E1F-4DBA-9CD8-F7705E45D6C0}" srcOrd="1" destOrd="0" presId="urn:microsoft.com/office/officeart/2005/8/layout/list1"/>
    <dgm:cxn modelId="{346BF192-54B0-467A-B46A-1899DDCE8408}" type="presParOf" srcId="{53E87A21-5744-4723-8BD4-016716F2037E}" destId="{6E727DD5-19E7-4397-8E6A-30CA767B3078}" srcOrd="0" destOrd="0" presId="urn:microsoft.com/office/officeart/2005/8/layout/list1"/>
    <dgm:cxn modelId="{9BD7E1CC-A6BC-4E8B-9E04-A6C15C06FF69}" type="presParOf" srcId="{6E727DD5-19E7-4397-8E6A-30CA767B3078}" destId="{0FFD5E1F-B8BC-4DA6-BCD7-8A6AF2783BE1}" srcOrd="0" destOrd="0" presId="urn:microsoft.com/office/officeart/2005/8/layout/list1"/>
    <dgm:cxn modelId="{BE28180D-DF9C-4B18-9FB3-DBB54253F714}" type="presParOf" srcId="{6E727DD5-19E7-4397-8E6A-30CA767B3078}" destId="{DC948C3C-6ACC-43BF-8B90-612FC8897921}" srcOrd="1" destOrd="0" presId="urn:microsoft.com/office/officeart/2005/8/layout/list1"/>
    <dgm:cxn modelId="{375F1D15-D63C-4E8B-BD08-3B0DAA7A9B61}" type="presParOf" srcId="{53E87A21-5744-4723-8BD4-016716F2037E}" destId="{5FD75BFC-A6C0-41E6-ADAE-41B41A7DCFB2}" srcOrd="1" destOrd="0" presId="urn:microsoft.com/office/officeart/2005/8/layout/list1"/>
    <dgm:cxn modelId="{FE89A019-545A-4F53-8F7B-55B8E549DA7B}" type="presParOf" srcId="{53E87A21-5744-4723-8BD4-016716F2037E}" destId="{C260AAA8-65DE-4D93-BBE6-34E26FBEA553}" srcOrd="2" destOrd="0" presId="urn:microsoft.com/office/officeart/2005/8/layout/list1"/>
    <dgm:cxn modelId="{7F0FA893-85F4-4FD5-8E6A-36AF784D50AB}" type="presParOf" srcId="{53E87A21-5744-4723-8BD4-016716F2037E}" destId="{3B5E0C6B-F15C-4D8D-BC62-0213DE2CCE9C}" srcOrd="3" destOrd="0" presId="urn:microsoft.com/office/officeart/2005/8/layout/list1"/>
    <dgm:cxn modelId="{27CCAE10-11FB-43D0-A9D8-368F0CE1BB2D}" type="presParOf" srcId="{53E87A21-5744-4723-8BD4-016716F2037E}" destId="{0946E8D3-7633-4D53-8BF6-01489D76FE92}" srcOrd="4" destOrd="0" presId="urn:microsoft.com/office/officeart/2005/8/layout/list1"/>
    <dgm:cxn modelId="{4476D991-0B74-41E2-A154-D1FB8DBBC1C3}" type="presParOf" srcId="{0946E8D3-7633-4D53-8BF6-01489D76FE92}" destId="{1FC8B2F3-6C59-41A6-969A-E6AB29B769BD}" srcOrd="0" destOrd="0" presId="urn:microsoft.com/office/officeart/2005/8/layout/list1"/>
    <dgm:cxn modelId="{CACF87AE-CD9F-43E7-9495-2562F21E93F5}" type="presParOf" srcId="{0946E8D3-7633-4D53-8BF6-01489D76FE92}" destId="{C4A077E8-7E1F-4DBA-9CD8-F7705E45D6C0}" srcOrd="1" destOrd="0" presId="urn:microsoft.com/office/officeart/2005/8/layout/list1"/>
    <dgm:cxn modelId="{10B7846C-4E9E-4ADB-9955-0E4BBA914F30}" type="presParOf" srcId="{53E87A21-5744-4723-8BD4-016716F2037E}" destId="{6C3C3E45-479E-4246-96F8-5CD927E7F991}" srcOrd="5" destOrd="0" presId="urn:microsoft.com/office/officeart/2005/8/layout/list1"/>
    <dgm:cxn modelId="{DF17931F-4562-4D01-9562-6C2FDE4A8C29}" type="presParOf" srcId="{53E87A21-5744-4723-8BD4-016716F2037E}" destId="{E764F745-A83E-4204-8AC3-701781DBEADF}"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950DECE-DF7E-450E-8157-D7184F4BDE85}" type="doc">
      <dgm:prSet loTypeId="urn:microsoft.com/office/officeart/2005/8/layout/list1" loCatId="list" qsTypeId="urn:microsoft.com/office/officeart/2005/8/quickstyle/simple2" qsCatId="simple" csTypeId="urn:microsoft.com/office/officeart/2005/8/colors/accent1_2" csCatId="accent1"/>
      <dgm:spPr/>
      <dgm:t>
        <a:bodyPr/>
        <a:lstStyle/>
        <a:p>
          <a:endParaRPr lang="en-US"/>
        </a:p>
      </dgm:t>
    </dgm:pt>
    <dgm:pt modelId="{0C70B90A-1057-4AAB-8B72-D89CB286D2D8}">
      <dgm:prSet/>
      <dgm:spPr/>
      <dgm:t>
        <a:bodyPr/>
        <a:lstStyle/>
        <a:p>
          <a:r>
            <a:rPr lang="fr-FR" b="1" i="0" baseline="0"/>
            <a:t>Suivez le guide !</a:t>
          </a:r>
          <a:endParaRPr lang="en-US"/>
        </a:p>
      </dgm:t>
    </dgm:pt>
    <dgm:pt modelId="{F5A5D891-379A-43DD-930C-4316DF47AE13}" type="parTrans" cxnId="{8DB526AC-B8ED-4E48-91C6-C1C694D176C1}">
      <dgm:prSet/>
      <dgm:spPr/>
      <dgm:t>
        <a:bodyPr/>
        <a:lstStyle/>
        <a:p>
          <a:endParaRPr lang="en-US"/>
        </a:p>
      </dgm:t>
    </dgm:pt>
    <dgm:pt modelId="{AB0A0FE7-6B65-4985-BB1B-99E1653F5C2F}" type="sibTrans" cxnId="{8DB526AC-B8ED-4E48-91C6-C1C694D176C1}">
      <dgm:prSet/>
      <dgm:spPr/>
      <dgm:t>
        <a:bodyPr/>
        <a:lstStyle/>
        <a:p>
          <a:endParaRPr lang="en-US"/>
        </a:p>
      </dgm:t>
    </dgm:pt>
    <dgm:pt modelId="{10C05DEF-A270-47DF-A7D2-1FBFCD30803D}">
      <dgm:prSet/>
      <dgm:spPr/>
      <dgm:t>
        <a:bodyPr/>
        <a:lstStyle/>
        <a:p>
          <a:r>
            <a:rPr lang="fr-FR" b="0" i="0" baseline="0"/>
            <a:t>Allez dans l'onglet </a:t>
          </a:r>
          <a:r>
            <a:rPr lang="fr-FR" b="1" i="0" baseline="0"/>
            <a:t>Développeur</a:t>
          </a:r>
          <a:r>
            <a:rPr lang="fr-FR" b="0" i="0" baseline="0"/>
            <a:t>.</a:t>
          </a:r>
          <a:endParaRPr lang="en-US"/>
        </a:p>
      </dgm:t>
    </dgm:pt>
    <dgm:pt modelId="{14A70D10-291E-453B-8730-27F46B44B545}" type="parTrans" cxnId="{16148874-1DB1-4336-86FA-B03BF5F062EF}">
      <dgm:prSet/>
      <dgm:spPr/>
      <dgm:t>
        <a:bodyPr/>
        <a:lstStyle/>
        <a:p>
          <a:endParaRPr lang="en-US"/>
        </a:p>
      </dgm:t>
    </dgm:pt>
    <dgm:pt modelId="{C2532EF8-C9E1-43F0-8C46-5CF6993DDD70}" type="sibTrans" cxnId="{16148874-1DB1-4336-86FA-B03BF5F062EF}">
      <dgm:prSet/>
      <dgm:spPr/>
      <dgm:t>
        <a:bodyPr/>
        <a:lstStyle/>
        <a:p>
          <a:endParaRPr lang="en-US"/>
        </a:p>
      </dgm:t>
    </dgm:pt>
    <dgm:pt modelId="{7B4D3FAB-F185-45DE-A7CC-044E740BF4BC}">
      <dgm:prSet/>
      <dgm:spPr/>
      <dgm:t>
        <a:bodyPr/>
        <a:lstStyle/>
        <a:p>
          <a:r>
            <a:rPr lang="fr-FR" b="0" i="0" baseline="0"/>
            <a:t>Cliquez sur </a:t>
          </a:r>
          <a:r>
            <a:rPr lang="fr-FR" b="1" i="0" baseline="0"/>
            <a:t>Enregistrer une macro</a:t>
          </a:r>
          <a:r>
            <a:rPr lang="fr-FR" b="0" i="0" baseline="0"/>
            <a:t>.</a:t>
          </a:r>
          <a:endParaRPr lang="en-US"/>
        </a:p>
      </dgm:t>
    </dgm:pt>
    <dgm:pt modelId="{181C93C5-EA8A-45C9-89DD-8EEF00CBC7DF}" type="parTrans" cxnId="{A9DB2722-CCFC-4ACB-9D11-502FCE9B694E}">
      <dgm:prSet/>
      <dgm:spPr/>
      <dgm:t>
        <a:bodyPr/>
        <a:lstStyle/>
        <a:p>
          <a:endParaRPr lang="en-US"/>
        </a:p>
      </dgm:t>
    </dgm:pt>
    <dgm:pt modelId="{F9176657-AE81-48D2-B3CB-F2788913657E}" type="sibTrans" cxnId="{A9DB2722-CCFC-4ACB-9D11-502FCE9B694E}">
      <dgm:prSet/>
      <dgm:spPr/>
      <dgm:t>
        <a:bodyPr/>
        <a:lstStyle/>
        <a:p>
          <a:endParaRPr lang="en-US"/>
        </a:p>
      </dgm:t>
    </dgm:pt>
    <dgm:pt modelId="{79B9902E-6AD6-4A57-A5F3-53B5AADC83B7}">
      <dgm:prSet/>
      <dgm:spPr/>
      <dgm:t>
        <a:bodyPr/>
        <a:lstStyle/>
        <a:p>
          <a:r>
            <a:rPr lang="fr-FR" b="0" i="0" baseline="0"/>
            <a:t>Dans la fenêtre :</a:t>
          </a:r>
          <a:endParaRPr lang="en-US"/>
        </a:p>
      </dgm:t>
    </dgm:pt>
    <dgm:pt modelId="{A7166864-8CB5-45B6-88B1-4A6824A71490}" type="parTrans" cxnId="{0CA67356-65BB-4669-B3A2-13162311B0FD}">
      <dgm:prSet/>
      <dgm:spPr/>
      <dgm:t>
        <a:bodyPr/>
        <a:lstStyle/>
        <a:p>
          <a:endParaRPr lang="en-US"/>
        </a:p>
      </dgm:t>
    </dgm:pt>
    <dgm:pt modelId="{D37C48FE-562A-44A9-B354-B3C3F939ABEE}" type="sibTrans" cxnId="{0CA67356-65BB-4669-B3A2-13162311B0FD}">
      <dgm:prSet/>
      <dgm:spPr/>
      <dgm:t>
        <a:bodyPr/>
        <a:lstStyle/>
        <a:p>
          <a:endParaRPr lang="en-US"/>
        </a:p>
      </dgm:t>
    </dgm:pt>
    <dgm:pt modelId="{CCC32999-DFC4-4D2A-9E1F-C66D2E524AA5}">
      <dgm:prSet/>
      <dgm:spPr/>
      <dgm:t>
        <a:bodyPr/>
        <a:lstStyle/>
        <a:p>
          <a:r>
            <a:rPr lang="fr-FR" b="1" i="0" baseline="0" dirty="0"/>
            <a:t>Nom :</a:t>
          </a:r>
          <a:r>
            <a:rPr lang="fr-FR" b="0" i="0" baseline="0" dirty="0"/>
            <a:t> </a:t>
          </a:r>
          <a:r>
            <a:rPr lang="fr-FR" b="0" i="0" baseline="0" dirty="0" err="1"/>
            <a:t>MiseEnFormeTitre</a:t>
          </a:r>
          <a:r>
            <a:rPr lang="fr-FR" b="0" i="0" baseline="0" dirty="0"/>
            <a:t> (sans espaces !)</a:t>
          </a:r>
          <a:endParaRPr lang="en-US" dirty="0"/>
        </a:p>
      </dgm:t>
    </dgm:pt>
    <dgm:pt modelId="{C7542B7B-E446-4954-BD14-C4718085612F}" type="parTrans" cxnId="{E6A03678-D209-443B-B04D-F2B57F840F79}">
      <dgm:prSet/>
      <dgm:spPr/>
      <dgm:t>
        <a:bodyPr/>
        <a:lstStyle/>
        <a:p>
          <a:endParaRPr lang="en-US"/>
        </a:p>
      </dgm:t>
    </dgm:pt>
    <dgm:pt modelId="{ADC806B8-4F8B-4307-90D7-41D7C71ABD18}" type="sibTrans" cxnId="{E6A03678-D209-443B-B04D-F2B57F840F79}">
      <dgm:prSet/>
      <dgm:spPr/>
      <dgm:t>
        <a:bodyPr/>
        <a:lstStyle/>
        <a:p>
          <a:endParaRPr lang="en-US"/>
        </a:p>
      </dgm:t>
    </dgm:pt>
    <dgm:pt modelId="{F59999A1-6732-42D8-8B8B-BFDCE2616056}">
      <dgm:prSet/>
      <dgm:spPr/>
      <dgm:t>
        <a:bodyPr/>
        <a:lstStyle/>
        <a:p>
          <a:r>
            <a:rPr lang="fr-FR" b="1" i="0" baseline="0"/>
            <a:t>Touche de raccourci :</a:t>
          </a:r>
          <a:r>
            <a:rPr lang="fr-FR" b="0" i="0" baseline="0"/>
            <a:t> T (le raccourci sera Ctrl+Shift+T)</a:t>
          </a:r>
          <a:endParaRPr lang="en-US"/>
        </a:p>
      </dgm:t>
    </dgm:pt>
    <dgm:pt modelId="{73CF64BD-938D-43E2-AF62-A857D1A6BFCE}" type="parTrans" cxnId="{39787C9B-5E75-4330-BC4A-86DD4EC4444D}">
      <dgm:prSet/>
      <dgm:spPr/>
      <dgm:t>
        <a:bodyPr/>
        <a:lstStyle/>
        <a:p>
          <a:endParaRPr lang="en-US"/>
        </a:p>
      </dgm:t>
    </dgm:pt>
    <dgm:pt modelId="{9557BE30-4A92-4E29-B7A4-C6831F5A91F0}" type="sibTrans" cxnId="{39787C9B-5E75-4330-BC4A-86DD4EC4444D}">
      <dgm:prSet/>
      <dgm:spPr/>
      <dgm:t>
        <a:bodyPr/>
        <a:lstStyle/>
        <a:p>
          <a:endParaRPr lang="en-US"/>
        </a:p>
      </dgm:t>
    </dgm:pt>
    <dgm:pt modelId="{BD1C80D0-DE4D-44A5-BF74-75ADC17FBFDF}">
      <dgm:prSet/>
      <dgm:spPr/>
      <dgm:t>
        <a:bodyPr/>
        <a:lstStyle/>
        <a:p>
          <a:r>
            <a:rPr lang="fr-FR" b="0" i="0" baseline="0"/>
            <a:t>Laissez le reste par défaut et cliquez sur </a:t>
          </a:r>
          <a:r>
            <a:rPr lang="fr-FR" b="1" i="0" baseline="0"/>
            <a:t>OK</a:t>
          </a:r>
          <a:r>
            <a:rPr lang="fr-FR" b="0" i="0" baseline="0"/>
            <a:t>.</a:t>
          </a:r>
          <a:endParaRPr lang="en-US"/>
        </a:p>
      </dgm:t>
    </dgm:pt>
    <dgm:pt modelId="{71071C75-4EFF-4763-A60C-F21340E83E0F}" type="parTrans" cxnId="{AEEDAE00-B669-4D4F-BF74-0C7BCBFE01EF}">
      <dgm:prSet/>
      <dgm:spPr/>
      <dgm:t>
        <a:bodyPr/>
        <a:lstStyle/>
        <a:p>
          <a:endParaRPr lang="en-US"/>
        </a:p>
      </dgm:t>
    </dgm:pt>
    <dgm:pt modelId="{5E86632F-DEE4-4FB2-AF46-F84D07424568}" type="sibTrans" cxnId="{AEEDAE00-B669-4D4F-BF74-0C7BCBFE01EF}">
      <dgm:prSet/>
      <dgm:spPr/>
      <dgm:t>
        <a:bodyPr/>
        <a:lstStyle/>
        <a:p>
          <a:endParaRPr lang="en-US"/>
        </a:p>
      </dgm:t>
    </dgm:pt>
    <dgm:pt modelId="{0A28D65A-AEDD-471D-9924-45E548936124}" type="pres">
      <dgm:prSet presAssocID="{0950DECE-DF7E-450E-8157-D7184F4BDE85}" presName="linear" presStyleCnt="0">
        <dgm:presLayoutVars>
          <dgm:dir/>
          <dgm:animLvl val="lvl"/>
          <dgm:resizeHandles val="exact"/>
        </dgm:presLayoutVars>
      </dgm:prSet>
      <dgm:spPr/>
    </dgm:pt>
    <dgm:pt modelId="{901E6ED1-0093-41B2-BBE9-F4079C01A021}" type="pres">
      <dgm:prSet presAssocID="{0C70B90A-1057-4AAB-8B72-D89CB286D2D8}" presName="parentLin" presStyleCnt="0"/>
      <dgm:spPr/>
    </dgm:pt>
    <dgm:pt modelId="{60933F54-CA04-4073-AF24-F0809843D198}" type="pres">
      <dgm:prSet presAssocID="{0C70B90A-1057-4AAB-8B72-D89CB286D2D8}" presName="parentLeftMargin" presStyleLbl="node1" presStyleIdx="0" presStyleCnt="4"/>
      <dgm:spPr/>
    </dgm:pt>
    <dgm:pt modelId="{7B44E550-A15E-4D3A-BB77-E0255B51AE1C}" type="pres">
      <dgm:prSet presAssocID="{0C70B90A-1057-4AAB-8B72-D89CB286D2D8}" presName="parentText" presStyleLbl="node1" presStyleIdx="0" presStyleCnt="4">
        <dgm:presLayoutVars>
          <dgm:chMax val="0"/>
          <dgm:bulletEnabled val="1"/>
        </dgm:presLayoutVars>
      </dgm:prSet>
      <dgm:spPr/>
    </dgm:pt>
    <dgm:pt modelId="{BA8E51A0-3622-4C2B-8712-525AA905A73F}" type="pres">
      <dgm:prSet presAssocID="{0C70B90A-1057-4AAB-8B72-D89CB286D2D8}" presName="negativeSpace" presStyleCnt="0"/>
      <dgm:spPr/>
    </dgm:pt>
    <dgm:pt modelId="{94302A06-9FA5-459C-A130-2C4131B68201}" type="pres">
      <dgm:prSet presAssocID="{0C70B90A-1057-4AAB-8B72-D89CB286D2D8}" presName="childText" presStyleLbl="conFgAcc1" presStyleIdx="0" presStyleCnt="4">
        <dgm:presLayoutVars>
          <dgm:bulletEnabled val="1"/>
        </dgm:presLayoutVars>
      </dgm:prSet>
      <dgm:spPr/>
    </dgm:pt>
    <dgm:pt modelId="{84BC9CD9-5923-474F-9377-489204C9BE37}" type="pres">
      <dgm:prSet presAssocID="{AB0A0FE7-6B65-4985-BB1B-99E1653F5C2F}" presName="spaceBetweenRectangles" presStyleCnt="0"/>
      <dgm:spPr/>
    </dgm:pt>
    <dgm:pt modelId="{98A5DF13-DB67-40AC-A124-9025E111DD22}" type="pres">
      <dgm:prSet presAssocID="{10C05DEF-A270-47DF-A7D2-1FBFCD30803D}" presName="parentLin" presStyleCnt="0"/>
      <dgm:spPr/>
    </dgm:pt>
    <dgm:pt modelId="{F69EA754-B230-4F24-9D1D-4304904D8675}" type="pres">
      <dgm:prSet presAssocID="{10C05DEF-A270-47DF-A7D2-1FBFCD30803D}" presName="parentLeftMargin" presStyleLbl="node1" presStyleIdx="0" presStyleCnt="4"/>
      <dgm:spPr/>
    </dgm:pt>
    <dgm:pt modelId="{E3DCA427-E5F7-4B6F-9387-3FE8958179A8}" type="pres">
      <dgm:prSet presAssocID="{10C05DEF-A270-47DF-A7D2-1FBFCD30803D}" presName="parentText" presStyleLbl="node1" presStyleIdx="1" presStyleCnt="4">
        <dgm:presLayoutVars>
          <dgm:chMax val="0"/>
          <dgm:bulletEnabled val="1"/>
        </dgm:presLayoutVars>
      </dgm:prSet>
      <dgm:spPr/>
    </dgm:pt>
    <dgm:pt modelId="{EF064C01-3A60-4EF0-9217-97C4CDAFCDCF}" type="pres">
      <dgm:prSet presAssocID="{10C05DEF-A270-47DF-A7D2-1FBFCD30803D}" presName="negativeSpace" presStyleCnt="0"/>
      <dgm:spPr/>
    </dgm:pt>
    <dgm:pt modelId="{DEC6DF7B-DA2F-48F3-BC5D-6D00CC4A70E8}" type="pres">
      <dgm:prSet presAssocID="{10C05DEF-A270-47DF-A7D2-1FBFCD30803D}" presName="childText" presStyleLbl="conFgAcc1" presStyleIdx="1" presStyleCnt="4">
        <dgm:presLayoutVars>
          <dgm:bulletEnabled val="1"/>
        </dgm:presLayoutVars>
      </dgm:prSet>
      <dgm:spPr/>
    </dgm:pt>
    <dgm:pt modelId="{19E08D99-610E-4100-9FE9-9408BEF76297}" type="pres">
      <dgm:prSet presAssocID="{C2532EF8-C9E1-43F0-8C46-5CF6993DDD70}" presName="spaceBetweenRectangles" presStyleCnt="0"/>
      <dgm:spPr/>
    </dgm:pt>
    <dgm:pt modelId="{A6A2C82F-7913-4884-911C-2751F49A1468}" type="pres">
      <dgm:prSet presAssocID="{7B4D3FAB-F185-45DE-A7CC-044E740BF4BC}" presName="parentLin" presStyleCnt="0"/>
      <dgm:spPr/>
    </dgm:pt>
    <dgm:pt modelId="{4A3BEE1E-AFFB-4B13-9283-C19175604A63}" type="pres">
      <dgm:prSet presAssocID="{7B4D3FAB-F185-45DE-A7CC-044E740BF4BC}" presName="parentLeftMargin" presStyleLbl="node1" presStyleIdx="1" presStyleCnt="4"/>
      <dgm:spPr/>
    </dgm:pt>
    <dgm:pt modelId="{8669EE8E-8A5C-44A8-BE7E-9D4BC47D95C2}" type="pres">
      <dgm:prSet presAssocID="{7B4D3FAB-F185-45DE-A7CC-044E740BF4BC}" presName="parentText" presStyleLbl="node1" presStyleIdx="2" presStyleCnt="4">
        <dgm:presLayoutVars>
          <dgm:chMax val="0"/>
          <dgm:bulletEnabled val="1"/>
        </dgm:presLayoutVars>
      </dgm:prSet>
      <dgm:spPr/>
    </dgm:pt>
    <dgm:pt modelId="{E46DB84A-1884-4460-B20C-167C7AD13127}" type="pres">
      <dgm:prSet presAssocID="{7B4D3FAB-F185-45DE-A7CC-044E740BF4BC}" presName="negativeSpace" presStyleCnt="0"/>
      <dgm:spPr/>
    </dgm:pt>
    <dgm:pt modelId="{A7298CF8-823D-423C-B0F2-6DD367B5D2AA}" type="pres">
      <dgm:prSet presAssocID="{7B4D3FAB-F185-45DE-A7CC-044E740BF4BC}" presName="childText" presStyleLbl="conFgAcc1" presStyleIdx="2" presStyleCnt="4">
        <dgm:presLayoutVars>
          <dgm:bulletEnabled val="1"/>
        </dgm:presLayoutVars>
      </dgm:prSet>
      <dgm:spPr/>
    </dgm:pt>
    <dgm:pt modelId="{2CBDF206-9437-4A56-975C-3AE35A3B14E3}" type="pres">
      <dgm:prSet presAssocID="{F9176657-AE81-48D2-B3CB-F2788913657E}" presName="spaceBetweenRectangles" presStyleCnt="0"/>
      <dgm:spPr/>
    </dgm:pt>
    <dgm:pt modelId="{143ED5D8-B938-4631-A1A2-B30D8D2F4836}" type="pres">
      <dgm:prSet presAssocID="{79B9902E-6AD6-4A57-A5F3-53B5AADC83B7}" presName="parentLin" presStyleCnt="0"/>
      <dgm:spPr/>
    </dgm:pt>
    <dgm:pt modelId="{E36D6446-76ED-42E8-9BAC-35D5D0DD16E1}" type="pres">
      <dgm:prSet presAssocID="{79B9902E-6AD6-4A57-A5F3-53B5AADC83B7}" presName="parentLeftMargin" presStyleLbl="node1" presStyleIdx="2" presStyleCnt="4"/>
      <dgm:spPr/>
    </dgm:pt>
    <dgm:pt modelId="{A0A4C722-DCC7-41C7-8E07-CEF046DD65D6}" type="pres">
      <dgm:prSet presAssocID="{79B9902E-6AD6-4A57-A5F3-53B5AADC83B7}" presName="parentText" presStyleLbl="node1" presStyleIdx="3" presStyleCnt="4">
        <dgm:presLayoutVars>
          <dgm:chMax val="0"/>
          <dgm:bulletEnabled val="1"/>
        </dgm:presLayoutVars>
      </dgm:prSet>
      <dgm:spPr/>
    </dgm:pt>
    <dgm:pt modelId="{62D32B4F-7387-4A96-A7A3-2872C778B9D6}" type="pres">
      <dgm:prSet presAssocID="{79B9902E-6AD6-4A57-A5F3-53B5AADC83B7}" presName="negativeSpace" presStyleCnt="0"/>
      <dgm:spPr/>
    </dgm:pt>
    <dgm:pt modelId="{F90B2648-F9C6-4B28-B2A4-9570827870C4}" type="pres">
      <dgm:prSet presAssocID="{79B9902E-6AD6-4A57-A5F3-53B5AADC83B7}" presName="childText" presStyleLbl="conFgAcc1" presStyleIdx="3" presStyleCnt="4">
        <dgm:presLayoutVars>
          <dgm:bulletEnabled val="1"/>
        </dgm:presLayoutVars>
      </dgm:prSet>
      <dgm:spPr/>
    </dgm:pt>
  </dgm:ptLst>
  <dgm:cxnLst>
    <dgm:cxn modelId="{AEEDAE00-B669-4D4F-BF74-0C7BCBFE01EF}" srcId="{79B9902E-6AD6-4A57-A5F3-53B5AADC83B7}" destId="{BD1C80D0-DE4D-44A5-BF74-75ADC17FBFDF}" srcOrd="2" destOrd="0" parTransId="{71071C75-4EFF-4763-A60C-F21340E83E0F}" sibTransId="{5E86632F-DEE4-4FB2-AF46-F84D07424568}"/>
    <dgm:cxn modelId="{A9DB2722-CCFC-4ACB-9D11-502FCE9B694E}" srcId="{0950DECE-DF7E-450E-8157-D7184F4BDE85}" destId="{7B4D3FAB-F185-45DE-A7CC-044E740BF4BC}" srcOrd="2" destOrd="0" parTransId="{181C93C5-EA8A-45C9-89DD-8EEF00CBC7DF}" sibTransId="{F9176657-AE81-48D2-B3CB-F2788913657E}"/>
    <dgm:cxn modelId="{44D5FC22-A4FE-4E11-BE20-1A9013E14F7E}" type="presOf" srcId="{0950DECE-DF7E-450E-8157-D7184F4BDE85}" destId="{0A28D65A-AEDD-471D-9924-45E548936124}" srcOrd="0" destOrd="0" presId="urn:microsoft.com/office/officeart/2005/8/layout/list1"/>
    <dgm:cxn modelId="{CC995C38-3D69-4AE7-AB38-D322F18D2472}" type="presOf" srcId="{10C05DEF-A270-47DF-A7D2-1FBFCD30803D}" destId="{E3DCA427-E5F7-4B6F-9387-3FE8958179A8}" srcOrd="1" destOrd="0" presId="urn:microsoft.com/office/officeart/2005/8/layout/list1"/>
    <dgm:cxn modelId="{E89F7160-69DA-4ADB-93BE-FA3BE110D7E2}" type="presOf" srcId="{0C70B90A-1057-4AAB-8B72-D89CB286D2D8}" destId="{60933F54-CA04-4073-AF24-F0809843D198}" srcOrd="0" destOrd="0" presId="urn:microsoft.com/office/officeart/2005/8/layout/list1"/>
    <dgm:cxn modelId="{C4E19850-F447-46DB-859C-2D7F698188E5}" type="presOf" srcId="{79B9902E-6AD6-4A57-A5F3-53B5AADC83B7}" destId="{E36D6446-76ED-42E8-9BAC-35D5D0DD16E1}" srcOrd="0" destOrd="0" presId="urn:microsoft.com/office/officeart/2005/8/layout/list1"/>
    <dgm:cxn modelId="{17122874-3FCD-4717-A365-920E81F6FC65}" type="presOf" srcId="{7B4D3FAB-F185-45DE-A7CC-044E740BF4BC}" destId="{4A3BEE1E-AFFB-4B13-9283-C19175604A63}" srcOrd="0" destOrd="0" presId="urn:microsoft.com/office/officeart/2005/8/layout/list1"/>
    <dgm:cxn modelId="{16148874-1DB1-4336-86FA-B03BF5F062EF}" srcId="{0950DECE-DF7E-450E-8157-D7184F4BDE85}" destId="{10C05DEF-A270-47DF-A7D2-1FBFCD30803D}" srcOrd="1" destOrd="0" parTransId="{14A70D10-291E-453B-8730-27F46B44B545}" sibTransId="{C2532EF8-C9E1-43F0-8C46-5CF6993DDD70}"/>
    <dgm:cxn modelId="{0CA67356-65BB-4669-B3A2-13162311B0FD}" srcId="{0950DECE-DF7E-450E-8157-D7184F4BDE85}" destId="{79B9902E-6AD6-4A57-A5F3-53B5AADC83B7}" srcOrd="3" destOrd="0" parTransId="{A7166864-8CB5-45B6-88B1-4A6824A71490}" sibTransId="{D37C48FE-562A-44A9-B354-B3C3F939ABEE}"/>
    <dgm:cxn modelId="{E6A03678-D209-443B-B04D-F2B57F840F79}" srcId="{79B9902E-6AD6-4A57-A5F3-53B5AADC83B7}" destId="{CCC32999-DFC4-4D2A-9E1F-C66D2E524AA5}" srcOrd="0" destOrd="0" parTransId="{C7542B7B-E446-4954-BD14-C4718085612F}" sibTransId="{ADC806B8-4F8B-4307-90D7-41D7C71ABD18}"/>
    <dgm:cxn modelId="{780EAC92-345E-478E-A238-2D06F1435685}" type="presOf" srcId="{79B9902E-6AD6-4A57-A5F3-53B5AADC83B7}" destId="{A0A4C722-DCC7-41C7-8E07-CEF046DD65D6}" srcOrd="1" destOrd="0" presId="urn:microsoft.com/office/officeart/2005/8/layout/list1"/>
    <dgm:cxn modelId="{39787C9B-5E75-4330-BC4A-86DD4EC4444D}" srcId="{79B9902E-6AD6-4A57-A5F3-53B5AADC83B7}" destId="{F59999A1-6732-42D8-8B8B-BFDCE2616056}" srcOrd="1" destOrd="0" parTransId="{73CF64BD-938D-43E2-AF62-A857D1A6BFCE}" sibTransId="{9557BE30-4A92-4E29-B7A4-C6831F5A91F0}"/>
    <dgm:cxn modelId="{8DB526AC-B8ED-4E48-91C6-C1C694D176C1}" srcId="{0950DECE-DF7E-450E-8157-D7184F4BDE85}" destId="{0C70B90A-1057-4AAB-8B72-D89CB286D2D8}" srcOrd="0" destOrd="0" parTransId="{F5A5D891-379A-43DD-930C-4316DF47AE13}" sibTransId="{AB0A0FE7-6B65-4985-BB1B-99E1653F5C2F}"/>
    <dgm:cxn modelId="{1D3094C2-6F97-430B-910C-4AABE3B831CB}" type="presOf" srcId="{CCC32999-DFC4-4D2A-9E1F-C66D2E524AA5}" destId="{F90B2648-F9C6-4B28-B2A4-9570827870C4}" srcOrd="0" destOrd="0" presId="urn:microsoft.com/office/officeart/2005/8/layout/list1"/>
    <dgm:cxn modelId="{141E2BD8-820B-4E86-8C66-0FD9C6867B3D}" type="presOf" srcId="{F59999A1-6732-42D8-8B8B-BFDCE2616056}" destId="{F90B2648-F9C6-4B28-B2A4-9570827870C4}" srcOrd="0" destOrd="1" presId="urn:microsoft.com/office/officeart/2005/8/layout/list1"/>
    <dgm:cxn modelId="{50E50DDE-A6B3-411D-9C58-882F833E25BB}" type="presOf" srcId="{7B4D3FAB-F185-45DE-A7CC-044E740BF4BC}" destId="{8669EE8E-8A5C-44A8-BE7E-9D4BC47D95C2}" srcOrd="1" destOrd="0" presId="urn:microsoft.com/office/officeart/2005/8/layout/list1"/>
    <dgm:cxn modelId="{047579DF-C13A-41C0-8098-D2A459B358F5}" type="presOf" srcId="{0C70B90A-1057-4AAB-8B72-D89CB286D2D8}" destId="{7B44E550-A15E-4D3A-BB77-E0255B51AE1C}" srcOrd="1" destOrd="0" presId="urn:microsoft.com/office/officeart/2005/8/layout/list1"/>
    <dgm:cxn modelId="{8C1D8CE0-428E-4B27-A680-60F2BC0BD0AB}" type="presOf" srcId="{BD1C80D0-DE4D-44A5-BF74-75ADC17FBFDF}" destId="{F90B2648-F9C6-4B28-B2A4-9570827870C4}" srcOrd="0" destOrd="2" presId="urn:microsoft.com/office/officeart/2005/8/layout/list1"/>
    <dgm:cxn modelId="{E6C6BFFC-8AFD-439C-AAF3-249A61687FE1}" type="presOf" srcId="{10C05DEF-A270-47DF-A7D2-1FBFCD30803D}" destId="{F69EA754-B230-4F24-9D1D-4304904D8675}" srcOrd="0" destOrd="0" presId="urn:microsoft.com/office/officeart/2005/8/layout/list1"/>
    <dgm:cxn modelId="{99EB3675-00EE-4CF8-96A9-57AC47A6711D}" type="presParOf" srcId="{0A28D65A-AEDD-471D-9924-45E548936124}" destId="{901E6ED1-0093-41B2-BBE9-F4079C01A021}" srcOrd="0" destOrd="0" presId="urn:microsoft.com/office/officeart/2005/8/layout/list1"/>
    <dgm:cxn modelId="{43F6D4E7-A778-42C1-B5C5-69A4274534A5}" type="presParOf" srcId="{901E6ED1-0093-41B2-BBE9-F4079C01A021}" destId="{60933F54-CA04-4073-AF24-F0809843D198}" srcOrd="0" destOrd="0" presId="urn:microsoft.com/office/officeart/2005/8/layout/list1"/>
    <dgm:cxn modelId="{8000BCDC-242E-49F1-B078-9F4DA0479375}" type="presParOf" srcId="{901E6ED1-0093-41B2-BBE9-F4079C01A021}" destId="{7B44E550-A15E-4D3A-BB77-E0255B51AE1C}" srcOrd="1" destOrd="0" presId="urn:microsoft.com/office/officeart/2005/8/layout/list1"/>
    <dgm:cxn modelId="{3FAACCE0-A7DF-4594-B1D9-C525F9E0E1DE}" type="presParOf" srcId="{0A28D65A-AEDD-471D-9924-45E548936124}" destId="{BA8E51A0-3622-4C2B-8712-525AA905A73F}" srcOrd="1" destOrd="0" presId="urn:microsoft.com/office/officeart/2005/8/layout/list1"/>
    <dgm:cxn modelId="{4CE19AE5-CA4E-40F5-9564-1868619F236D}" type="presParOf" srcId="{0A28D65A-AEDD-471D-9924-45E548936124}" destId="{94302A06-9FA5-459C-A130-2C4131B68201}" srcOrd="2" destOrd="0" presId="urn:microsoft.com/office/officeart/2005/8/layout/list1"/>
    <dgm:cxn modelId="{73BF7FA2-93CA-49C9-BD6A-DB5E657BAE60}" type="presParOf" srcId="{0A28D65A-AEDD-471D-9924-45E548936124}" destId="{84BC9CD9-5923-474F-9377-489204C9BE37}" srcOrd="3" destOrd="0" presId="urn:microsoft.com/office/officeart/2005/8/layout/list1"/>
    <dgm:cxn modelId="{7AF6CE62-FC40-4EA3-8D65-A5A7AF024234}" type="presParOf" srcId="{0A28D65A-AEDD-471D-9924-45E548936124}" destId="{98A5DF13-DB67-40AC-A124-9025E111DD22}" srcOrd="4" destOrd="0" presId="urn:microsoft.com/office/officeart/2005/8/layout/list1"/>
    <dgm:cxn modelId="{9F48FE29-0530-4845-8F56-2DC7E1ECE3CE}" type="presParOf" srcId="{98A5DF13-DB67-40AC-A124-9025E111DD22}" destId="{F69EA754-B230-4F24-9D1D-4304904D8675}" srcOrd="0" destOrd="0" presId="urn:microsoft.com/office/officeart/2005/8/layout/list1"/>
    <dgm:cxn modelId="{55212847-3388-45E5-9828-F0F0BE0D58CF}" type="presParOf" srcId="{98A5DF13-DB67-40AC-A124-9025E111DD22}" destId="{E3DCA427-E5F7-4B6F-9387-3FE8958179A8}" srcOrd="1" destOrd="0" presId="urn:microsoft.com/office/officeart/2005/8/layout/list1"/>
    <dgm:cxn modelId="{EB0115E3-F910-4455-8B65-DD74433304AC}" type="presParOf" srcId="{0A28D65A-AEDD-471D-9924-45E548936124}" destId="{EF064C01-3A60-4EF0-9217-97C4CDAFCDCF}" srcOrd="5" destOrd="0" presId="urn:microsoft.com/office/officeart/2005/8/layout/list1"/>
    <dgm:cxn modelId="{95FD327E-B70E-4486-A6AA-5979FB46B24D}" type="presParOf" srcId="{0A28D65A-AEDD-471D-9924-45E548936124}" destId="{DEC6DF7B-DA2F-48F3-BC5D-6D00CC4A70E8}" srcOrd="6" destOrd="0" presId="urn:microsoft.com/office/officeart/2005/8/layout/list1"/>
    <dgm:cxn modelId="{31715995-2BCC-4BC0-9994-95BA2035E130}" type="presParOf" srcId="{0A28D65A-AEDD-471D-9924-45E548936124}" destId="{19E08D99-610E-4100-9FE9-9408BEF76297}" srcOrd="7" destOrd="0" presId="urn:microsoft.com/office/officeart/2005/8/layout/list1"/>
    <dgm:cxn modelId="{4BD0C901-C26B-4098-8001-B820E1798F12}" type="presParOf" srcId="{0A28D65A-AEDD-471D-9924-45E548936124}" destId="{A6A2C82F-7913-4884-911C-2751F49A1468}" srcOrd="8" destOrd="0" presId="urn:microsoft.com/office/officeart/2005/8/layout/list1"/>
    <dgm:cxn modelId="{8FFDF599-2F67-46E6-AF90-C8DB633748E8}" type="presParOf" srcId="{A6A2C82F-7913-4884-911C-2751F49A1468}" destId="{4A3BEE1E-AFFB-4B13-9283-C19175604A63}" srcOrd="0" destOrd="0" presId="urn:microsoft.com/office/officeart/2005/8/layout/list1"/>
    <dgm:cxn modelId="{10B1BB34-EF46-4325-B149-845B9CBEBE8E}" type="presParOf" srcId="{A6A2C82F-7913-4884-911C-2751F49A1468}" destId="{8669EE8E-8A5C-44A8-BE7E-9D4BC47D95C2}" srcOrd="1" destOrd="0" presId="urn:microsoft.com/office/officeart/2005/8/layout/list1"/>
    <dgm:cxn modelId="{9562B813-CF34-43B3-B618-2BF088EE0761}" type="presParOf" srcId="{0A28D65A-AEDD-471D-9924-45E548936124}" destId="{E46DB84A-1884-4460-B20C-167C7AD13127}" srcOrd="9" destOrd="0" presId="urn:microsoft.com/office/officeart/2005/8/layout/list1"/>
    <dgm:cxn modelId="{5BEDF666-114C-4A16-B639-B2991C26C2D9}" type="presParOf" srcId="{0A28D65A-AEDD-471D-9924-45E548936124}" destId="{A7298CF8-823D-423C-B0F2-6DD367B5D2AA}" srcOrd="10" destOrd="0" presId="urn:microsoft.com/office/officeart/2005/8/layout/list1"/>
    <dgm:cxn modelId="{D618C337-B562-4166-A956-3DA2885084A6}" type="presParOf" srcId="{0A28D65A-AEDD-471D-9924-45E548936124}" destId="{2CBDF206-9437-4A56-975C-3AE35A3B14E3}" srcOrd="11" destOrd="0" presId="urn:microsoft.com/office/officeart/2005/8/layout/list1"/>
    <dgm:cxn modelId="{EEBC3565-B163-4AEC-8300-AAABE9E6245A}" type="presParOf" srcId="{0A28D65A-AEDD-471D-9924-45E548936124}" destId="{143ED5D8-B938-4631-A1A2-B30D8D2F4836}" srcOrd="12" destOrd="0" presId="urn:microsoft.com/office/officeart/2005/8/layout/list1"/>
    <dgm:cxn modelId="{5C32CCD9-05C4-460A-8E01-972568BE6140}" type="presParOf" srcId="{143ED5D8-B938-4631-A1A2-B30D8D2F4836}" destId="{E36D6446-76ED-42E8-9BAC-35D5D0DD16E1}" srcOrd="0" destOrd="0" presId="urn:microsoft.com/office/officeart/2005/8/layout/list1"/>
    <dgm:cxn modelId="{B090FF3C-2449-4731-A475-0AB3DFB59F3E}" type="presParOf" srcId="{143ED5D8-B938-4631-A1A2-B30D8D2F4836}" destId="{A0A4C722-DCC7-41C7-8E07-CEF046DD65D6}" srcOrd="1" destOrd="0" presId="urn:microsoft.com/office/officeart/2005/8/layout/list1"/>
    <dgm:cxn modelId="{191BD7A9-B2D8-44CA-8924-64C5D596D7CE}" type="presParOf" srcId="{0A28D65A-AEDD-471D-9924-45E548936124}" destId="{62D32B4F-7387-4A96-A7A3-2872C778B9D6}" srcOrd="13" destOrd="0" presId="urn:microsoft.com/office/officeart/2005/8/layout/list1"/>
    <dgm:cxn modelId="{7534BBC7-3BE5-4309-891A-E8C2B06CE8E4}" type="presParOf" srcId="{0A28D65A-AEDD-471D-9924-45E548936124}" destId="{F90B2648-F9C6-4B28-B2A4-9570827870C4}"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BB8F735-7C0D-484E-9E5E-670A9B7F27E3}" type="doc">
      <dgm:prSet loTypeId="urn:microsoft.com/office/officeart/2005/8/layout/list1" loCatId="list" qsTypeId="urn:microsoft.com/office/officeart/2005/8/quickstyle/simple4" qsCatId="simple" csTypeId="urn:microsoft.com/office/officeart/2005/8/colors/accent1_2" csCatId="accent1"/>
      <dgm:spPr/>
      <dgm:t>
        <a:bodyPr/>
        <a:lstStyle/>
        <a:p>
          <a:endParaRPr lang="en-US"/>
        </a:p>
      </dgm:t>
    </dgm:pt>
    <dgm:pt modelId="{A6574680-7A17-4026-AEF6-62F5561AE3FD}">
      <dgm:prSet/>
      <dgm:spPr/>
      <dgm:t>
        <a:bodyPr/>
        <a:lstStyle/>
        <a:p>
          <a:r>
            <a:rPr lang="fr-FR" b="1" i="0" baseline="0"/>
            <a:t>On met en forme !</a:t>
          </a:r>
          <a:endParaRPr lang="en-US"/>
        </a:p>
      </dgm:t>
    </dgm:pt>
    <dgm:pt modelId="{FDCA3727-AC40-49C8-A633-2104F6A1A6FF}" type="parTrans" cxnId="{CD012C62-AD68-41BD-8218-E5E31173EC7D}">
      <dgm:prSet/>
      <dgm:spPr/>
      <dgm:t>
        <a:bodyPr/>
        <a:lstStyle/>
        <a:p>
          <a:endParaRPr lang="en-US"/>
        </a:p>
      </dgm:t>
    </dgm:pt>
    <dgm:pt modelId="{D3B6630F-9090-4B29-85DE-73F1F54A1CA8}" type="sibTrans" cxnId="{CD012C62-AD68-41BD-8218-E5E31173EC7D}">
      <dgm:prSet/>
      <dgm:spPr/>
      <dgm:t>
        <a:bodyPr/>
        <a:lstStyle/>
        <a:p>
          <a:endParaRPr lang="en-US"/>
        </a:p>
      </dgm:t>
    </dgm:pt>
    <dgm:pt modelId="{F898C8DD-618F-48E6-A04D-747F2F2342E1}">
      <dgm:prSet/>
      <dgm:spPr/>
      <dgm:t>
        <a:bodyPr/>
        <a:lstStyle/>
        <a:p>
          <a:r>
            <a:rPr lang="fr-FR" b="0" i="0" baseline="0"/>
            <a:t>Avec votre cellule toujours sélectionnée :</a:t>
          </a:r>
          <a:endParaRPr lang="en-US"/>
        </a:p>
      </dgm:t>
    </dgm:pt>
    <dgm:pt modelId="{8BF8473E-2E94-40AF-9E48-D7A8D10471FB}" type="parTrans" cxnId="{63DE966A-5355-4FB2-9EBA-EE820F429ED0}">
      <dgm:prSet/>
      <dgm:spPr/>
      <dgm:t>
        <a:bodyPr/>
        <a:lstStyle/>
        <a:p>
          <a:endParaRPr lang="en-US"/>
        </a:p>
      </dgm:t>
    </dgm:pt>
    <dgm:pt modelId="{D24237BC-4F74-453E-B1FA-D017F7F7676B}" type="sibTrans" cxnId="{63DE966A-5355-4FB2-9EBA-EE820F429ED0}">
      <dgm:prSet/>
      <dgm:spPr/>
      <dgm:t>
        <a:bodyPr/>
        <a:lstStyle/>
        <a:p>
          <a:endParaRPr lang="en-US"/>
        </a:p>
      </dgm:t>
    </dgm:pt>
    <dgm:pt modelId="{A6EB4718-07C4-4A2F-B552-4F422A082BB0}">
      <dgm:prSet/>
      <dgm:spPr/>
      <dgm:t>
        <a:bodyPr/>
        <a:lstStyle/>
        <a:p>
          <a:r>
            <a:rPr lang="fr-FR" b="0" i="0" baseline="0"/>
            <a:t>Allez dans l'onglet </a:t>
          </a:r>
          <a:r>
            <a:rPr lang="fr-FR" b="1" i="0" baseline="0"/>
            <a:t>Accueil</a:t>
          </a:r>
          <a:r>
            <a:rPr lang="fr-FR" b="0" i="0" baseline="0"/>
            <a:t>.</a:t>
          </a:r>
          <a:endParaRPr lang="en-US"/>
        </a:p>
      </dgm:t>
    </dgm:pt>
    <dgm:pt modelId="{D4B098DE-8AB1-41D5-94B7-87E6E3005D20}" type="parTrans" cxnId="{082FF49C-9A1A-43DF-9870-478929B4D72E}">
      <dgm:prSet/>
      <dgm:spPr/>
      <dgm:t>
        <a:bodyPr/>
        <a:lstStyle/>
        <a:p>
          <a:endParaRPr lang="en-US"/>
        </a:p>
      </dgm:t>
    </dgm:pt>
    <dgm:pt modelId="{6E2DCA39-FF8F-4D7A-9DDC-4C1DEA7F2E16}" type="sibTrans" cxnId="{082FF49C-9A1A-43DF-9870-478929B4D72E}">
      <dgm:prSet/>
      <dgm:spPr/>
      <dgm:t>
        <a:bodyPr/>
        <a:lstStyle/>
        <a:p>
          <a:endParaRPr lang="en-US"/>
        </a:p>
      </dgm:t>
    </dgm:pt>
    <dgm:pt modelId="{ED67DEBB-7743-45EB-8D6E-B724C72D7249}">
      <dgm:prSet/>
      <dgm:spPr/>
      <dgm:t>
        <a:bodyPr/>
        <a:lstStyle/>
        <a:p>
          <a:r>
            <a:rPr lang="fr-FR" b="0" i="0" baseline="0"/>
            <a:t>Cliquez sur </a:t>
          </a:r>
          <a:r>
            <a:rPr lang="fr-FR" b="1" i="0" baseline="0"/>
            <a:t>Gras (G)</a:t>
          </a:r>
          <a:r>
            <a:rPr lang="fr-FR" b="0" i="0" baseline="0"/>
            <a:t>.</a:t>
          </a:r>
          <a:endParaRPr lang="en-US"/>
        </a:p>
      </dgm:t>
    </dgm:pt>
    <dgm:pt modelId="{C63EB876-A4F6-4D59-9912-7316C8110C93}" type="parTrans" cxnId="{0EC12A24-83F0-4920-9902-181B01B4227E}">
      <dgm:prSet/>
      <dgm:spPr/>
      <dgm:t>
        <a:bodyPr/>
        <a:lstStyle/>
        <a:p>
          <a:endParaRPr lang="en-US"/>
        </a:p>
      </dgm:t>
    </dgm:pt>
    <dgm:pt modelId="{E2848766-69C1-4029-B7A0-964018839EC0}" type="sibTrans" cxnId="{0EC12A24-83F0-4920-9902-181B01B4227E}">
      <dgm:prSet/>
      <dgm:spPr/>
      <dgm:t>
        <a:bodyPr/>
        <a:lstStyle/>
        <a:p>
          <a:endParaRPr lang="en-US"/>
        </a:p>
      </dgm:t>
    </dgm:pt>
    <dgm:pt modelId="{89EBAE0F-B9BF-428C-87AD-7C9A46A6798D}">
      <dgm:prSet/>
      <dgm:spPr/>
      <dgm:t>
        <a:bodyPr/>
        <a:lstStyle/>
        <a:p>
          <a:r>
            <a:rPr lang="fr-FR" b="0" i="0" baseline="0"/>
            <a:t>Cliquez sur </a:t>
          </a:r>
          <a:r>
            <a:rPr lang="fr-FR" b="1" i="0" baseline="0"/>
            <a:t>Centrer</a:t>
          </a:r>
          <a:r>
            <a:rPr lang="fr-FR" b="0" i="0" baseline="0"/>
            <a:t>.</a:t>
          </a:r>
          <a:endParaRPr lang="en-US"/>
        </a:p>
      </dgm:t>
    </dgm:pt>
    <dgm:pt modelId="{49403CDC-10E3-4C85-A668-2077779C5755}" type="parTrans" cxnId="{0824F8B6-8FDA-42AA-8EA3-85E55729FF67}">
      <dgm:prSet/>
      <dgm:spPr/>
      <dgm:t>
        <a:bodyPr/>
        <a:lstStyle/>
        <a:p>
          <a:endParaRPr lang="en-US"/>
        </a:p>
      </dgm:t>
    </dgm:pt>
    <dgm:pt modelId="{31A1D717-3792-4A82-9AA6-C681FBF792A1}" type="sibTrans" cxnId="{0824F8B6-8FDA-42AA-8EA3-85E55729FF67}">
      <dgm:prSet/>
      <dgm:spPr/>
      <dgm:t>
        <a:bodyPr/>
        <a:lstStyle/>
        <a:p>
          <a:endParaRPr lang="en-US"/>
        </a:p>
      </dgm:t>
    </dgm:pt>
    <dgm:pt modelId="{CF8751F5-BCBA-45F8-B11B-9D78EFF26CB7}">
      <dgm:prSet/>
      <dgm:spPr/>
      <dgm:t>
        <a:bodyPr/>
        <a:lstStyle/>
        <a:p>
          <a:r>
            <a:rPr lang="fr-FR" b="0" i="0" baseline="0"/>
            <a:t>Cliquez sur le </a:t>
          </a:r>
          <a:r>
            <a:rPr lang="fr-FR" b="1" i="0" baseline="0"/>
            <a:t>Pot de peinture</a:t>
          </a:r>
          <a:r>
            <a:rPr lang="fr-FR" b="0" i="0" baseline="0"/>
            <a:t> et choisissez une couleur (ex: bleu clair).</a:t>
          </a:r>
          <a:endParaRPr lang="en-US"/>
        </a:p>
      </dgm:t>
    </dgm:pt>
    <dgm:pt modelId="{D85A65ED-F212-44B4-92A9-7D56675E30E1}" type="parTrans" cxnId="{863E12BD-278B-49BB-AA17-8BE27CED2174}">
      <dgm:prSet/>
      <dgm:spPr/>
      <dgm:t>
        <a:bodyPr/>
        <a:lstStyle/>
        <a:p>
          <a:endParaRPr lang="en-US"/>
        </a:p>
      </dgm:t>
    </dgm:pt>
    <dgm:pt modelId="{084ED530-43F1-4C29-87BC-771D2926B38D}" type="sibTrans" cxnId="{863E12BD-278B-49BB-AA17-8BE27CED2174}">
      <dgm:prSet/>
      <dgm:spPr/>
      <dgm:t>
        <a:bodyPr/>
        <a:lstStyle/>
        <a:p>
          <a:endParaRPr lang="en-US"/>
        </a:p>
      </dgm:t>
    </dgm:pt>
    <dgm:pt modelId="{35C93841-2A32-4A55-B3D6-81A864E5590F}">
      <dgm:prSet/>
      <dgm:spPr/>
      <dgm:t>
        <a:bodyPr/>
        <a:lstStyle/>
        <a:p>
          <a:r>
            <a:rPr lang="fr-FR" b="1" i="0" baseline="0"/>
            <a:t>C'est terminé !</a:t>
          </a:r>
          <a:endParaRPr lang="en-US"/>
        </a:p>
      </dgm:t>
    </dgm:pt>
    <dgm:pt modelId="{183BF9D2-8D7C-410D-8C59-8F91B5E43645}" type="parTrans" cxnId="{75622A44-F30B-4DCB-8921-5D2BB13E2FF9}">
      <dgm:prSet/>
      <dgm:spPr/>
      <dgm:t>
        <a:bodyPr/>
        <a:lstStyle/>
        <a:p>
          <a:endParaRPr lang="en-US"/>
        </a:p>
      </dgm:t>
    </dgm:pt>
    <dgm:pt modelId="{386B8CC2-5B1E-4F99-A557-F0A96B2B510D}" type="sibTrans" cxnId="{75622A44-F30B-4DCB-8921-5D2BB13E2FF9}">
      <dgm:prSet/>
      <dgm:spPr/>
      <dgm:t>
        <a:bodyPr/>
        <a:lstStyle/>
        <a:p>
          <a:endParaRPr lang="en-US"/>
        </a:p>
      </dgm:t>
    </dgm:pt>
    <dgm:pt modelId="{593136BE-FEFD-41B3-A7F3-57AE8E99E09B}">
      <dgm:prSet/>
      <dgm:spPr/>
      <dgm:t>
        <a:bodyPr/>
        <a:lstStyle/>
        <a:p>
          <a:r>
            <a:rPr lang="fr-FR" b="0" i="0" baseline="0"/>
            <a:t>Retournez dans l'onglet </a:t>
          </a:r>
          <a:r>
            <a:rPr lang="fr-FR" b="1" i="0" baseline="0"/>
            <a:t>Développeur</a:t>
          </a:r>
          <a:r>
            <a:rPr lang="fr-FR" b="0" i="0" baseline="0"/>
            <a:t>.</a:t>
          </a:r>
          <a:endParaRPr lang="en-US"/>
        </a:p>
      </dgm:t>
    </dgm:pt>
    <dgm:pt modelId="{E6EB5700-E5DA-4153-A042-3B703CB9DDBC}" type="parTrans" cxnId="{84DE7658-D817-4097-B129-39BE5B052422}">
      <dgm:prSet/>
      <dgm:spPr/>
      <dgm:t>
        <a:bodyPr/>
        <a:lstStyle/>
        <a:p>
          <a:endParaRPr lang="en-US"/>
        </a:p>
      </dgm:t>
    </dgm:pt>
    <dgm:pt modelId="{CD4CE01E-3DB5-4B6A-8278-1459E933CAEE}" type="sibTrans" cxnId="{84DE7658-D817-4097-B129-39BE5B052422}">
      <dgm:prSet/>
      <dgm:spPr/>
      <dgm:t>
        <a:bodyPr/>
        <a:lstStyle/>
        <a:p>
          <a:endParaRPr lang="en-US"/>
        </a:p>
      </dgm:t>
    </dgm:pt>
    <dgm:pt modelId="{16AFAAC8-D159-4C64-BF85-C07BB29081F9}">
      <dgm:prSet/>
      <dgm:spPr/>
      <dgm:t>
        <a:bodyPr/>
        <a:lstStyle/>
        <a:p>
          <a:r>
            <a:rPr lang="fr-FR" b="0" i="0" baseline="0"/>
            <a:t>Cliquez sur </a:t>
          </a:r>
          <a:r>
            <a:rPr lang="fr-FR" b="1" i="0" baseline="0"/>
            <a:t>Arrêter l'enregistrement</a:t>
          </a:r>
          <a:r>
            <a:rPr lang="fr-FR" b="0" i="0" baseline="0"/>
            <a:t>.</a:t>
          </a:r>
          <a:endParaRPr lang="en-US"/>
        </a:p>
      </dgm:t>
    </dgm:pt>
    <dgm:pt modelId="{72EBD7F9-BC1F-483B-9170-2B1EE5C5EF92}" type="parTrans" cxnId="{F6C90D17-F9E0-48E1-8D85-645D4DE27EE6}">
      <dgm:prSet/>
      <dgm:spPr/>
      <dgm:t>
        <a:bodyPr/>
        <a:lstStyle/>
        <a:p>
          <a:endParaRPr lang="en-US"/>
        </a:p>
      </dgm:t>
    </dgm:pt>
    <dgm:pt modelId="{1F12E21C-FE58-4C60-BFEC-FCA4AE8ACBCB}" type="sibTrans" cxnId="{F6C90D17-F9E0-48E1-8D85-645D4DE27EE6}">
      <dgm:prSet/>
      <dgm:spPr/>
      <dgm:t>
        <a:bodyPr/>
        <a:lstStyle/>
        <a:p>
          <a:endParaRPr lang="en-US"/>
        </a:p>
      </dgm:t>
    </dgm:pt>
    <dgm:pt modelId="{6C38E170-A51F-4B26-9D53-26AC8E9138E5}">
      <dgm:prSet/>
      <dgm:spPr/>
      <dgm:t>
        <a:bodyPr/>
        <a:lstStyle/>
        <a:p>
          <a:r>
            <a:rPr lang="fr-FR" b="1" i="0" baseline="0"/>
            <a:t>FÉLICITATIONS ! Votre première macro est dans la boîte !</a:t>
          </a:r>
          <a:r>
            <a:rPr lang="fr-FR" b="0" i="0" baseline="0"/>
            <a:t> 🥳</a:t>
          </a:r>
          <a:endParaRPr lang="en-US"/>
        </a:p>
      </dgm:t>
    </dgm:pt>
    <dgm:pt modelId="{49A6C346-8301-4435-97A6-504504467937}" type="parTrans" cxnId="{6E25E4E0-64DD-46F9-9E1F-257FBB75CBB4}">
      <dgm:prSet/>
      <dgm:spPr/>
      <dgm:t>
        <a:bodyPr/>
        <a:lstStyle/>
        <a:p>
          <a:endParaRPr lang="en-US"/>
        </a:p>
      </dgm:t>
    </dgm:pt>
    <dgm:pt modelId="{9077A51D-B344-4DB7-91DC-FA4D1C7C1CC0}" type="sibTrans" cxnId="{6E25E4E0-64DD-46F9-9E1F-257FBB75CBB4}">
      <dgm:prSet/>
      <dgm:spPr/>
      <dgm:t>
        <a:bodyPr/>
        <a:lstStyle/>
        <a:p>
          <a:endParaRPr lang="en-US"/>
        </a:p>
      </dgm:t>
    </dgm:pt>
    <dgm:pt modelId="{AA36EC10-0332-4338-937A-492AF583A752}" type="pres">
      <dgm:prSet presAssocID="{1BB8F735-7C0D-484E-9E5E-670A9B7F27E3}" presName="linear" presStyleCnt="0">
        <dgm:presLayoutVars>
          <dgm:dir/>
          <dgm:animLvl val="lvl"/>
          <dgm:resizeHandles val="exact"/>
        </dgm:presLayoutVars>
      </dgm:prSet>
      <dgm:spPr/>
    </dgm:pt>
    <dgm:pt modelId="{F556BE1F-C0FD-4334-A09D-1289FF2181B3}" type="pres">
      <dgm:prSet presAssocID="{A6574680-7A17-4026-AEF6-62F5561AE3FD}" presName="parentLin" presStyleCnt="0"/>
      <dgm:spPr/>
    </dgm:pt>
    <dgm:pt modelId="{816B1F34-3C18-4D27-91E7-49B1D4A428F8}" type="pres">
      <dgm:prSet presAssocID="{A6574680-7A17-4026-AEF6-62F5561AE3FD}" presName="parentLeftMargin" presStyleLbl="node1" presStyleIdx="0" presStyleCnt="4"/>
      <dgm:spPr/>
    </dgm:pt>
    <dgm:pt modelId="{093D12BC-3AEB-437E-B4A4-E4FFA96AB6C0}" type="pres">
      <dgm:prSet presAssocID="{A6574680-7A17-4026-AEF6-62F5561AE3FD}" presName="parentText" presStyleLbl="node1" presStyleIdx="0" presStyleCnt="4">
        <dgm:presLayoutVars>
          <dgm:chMax val="0"/>
          <dgm:bulletEnabled val="1"/>
        </dgm:presLayoutVars>
      </dgm:prSet>
      <dgm:spPr/>
    </dgm:pt>
    <dgm:pt modelId="{65AB7DE6-DC03-4CB8-A183-9A67AAA74F11}" type="pres">
      <dgm:prSet presAssocID="{A6574680-7A17-4026-AEF6-62F5561AE3FD}" presName="negativeSpace" presStyleCnt="0"/>
      <dgm:spPr/>
    </dgm:pt>
    <dgm:pt modelId="{4683222C-0556-4CC1-A021-34465A9B082E}" type="pres">
      <dgm:prSet presAssocID="{A6574680-7A17-4026-AEF6-62F5561AE3FD}" presName="childText" presStyleLbl="conFgAcc1" presStyleIdx="0" presStyleCnt="4">
        <dgm:presLayoutVars>
          <dgm:bulletEnabled val="1"/>
        </dgm:presLayoutVars>
      </dgm:prSet>
      <dgm:spPr/>
    </dgm:pt>
    <dgm:pt modelId="{5DD1680B-42B6-4B8D-BF7A-1EE128137D97}" type="pres">
      <dgm:prSet presAssocID="{D3B6630F-9090-4B29-85DE-73F1F54A1CA8}" presName="spaceBetweenRectangles" presStyleCnt="0"/>
      <dgm:spPr/>
    </dgm:pt>
    <dgm:pt modelId="{DDD78C7A-5095-4F79-9A69-9F8C747CD462}" type="pres">
      <dgm:prSet presAssocID="{F898C8DD-618F-48E6-A04D-747F2F2342E1}" presName="parentLin" presStyleCnt="0"/>
      <dgm:spPr/>
    </dgm:pt>
    <dgm:pt modelId="{DF8FE2AA-B53A-4133-8252-00D368708BEF}" type="pres">
      <dgm:prSet presAssocID="{F898C8DD-618F-48E6-A04D-747F2F2342E1}" presName="parentLeftMargin" presStyleLbl="node1" presStyleIdx="0" presStyleCnt="4"/>
      <dgm:spPr/>
    </dgm:pt>
    <dgm:pt modelId="{A535741F-68E6-4668-96E5-0F3FB76CCCBE}" type="pres">
      <dgm:prSet presAssocID="{F898C8DD-618F-48E6-A04D-747F2F2342E1}" presName="parentText" presStyleLbl="node1" presStyleIdx="1" presStyleCnt="4">
        <dgm:presLayoutVars>
          <dgm:chMax val="0"/>
          <dgm:bulletEnabled val="1"/>
        </dgm:presLayoutVars>
      </dgm:prSet>
      <dgm:spPr/>
    </dgm:pt>
    <dgm:pt modelId="{5CBC0B80-42BE-4956-882A-C45BE357216D}" type="pres">
      <dgm:prSet presAssocID="{F898C8DD-618F-48E6-A04D-747F2F2342E1}" presName="negativeSpace" presStyleCnt="0"/>
      <dgm:spPr/>
    </dgm:pt>
    <dgm:pt modelId="{86F833EF-15F8-4F44-B746-744EDF688F3A}" type="pres">
      <dgm:prSet presAssocID="{F898C8DD-618F-48E6-A04D-747F2F2342E1}" presName="childText" presStyleLbl="conFgAcc1" presStyleIdx="1" presStyleCnt="4">
        <dgm:presLayoutVars>
          <dgm:bulletEnabled val="1"/>
        </dgm:presLayoutVars>
      </dgm:prSet>
      <dgm:spPr/>
    </dgm:pt>
    <dgm:pt modelId="{A45DCDA5-6D61-4342-9A90-F76433D08903}" type="pres">
      <dgm:prSet presAssocID="{D24237BC-4F74-453E-B1FA-D017F7F7676B}" presName="spaceBetweenRectangles" presStyleCnt="0"/>
      <dgm:spPr/>
    </dgm:pt>
    <dgm:pt modelId="{C12413D4-5A0C-4E13-B1D5-722CC56E8A3B}" type="pres">
      <dgm:prSet presAssocID="{35C93841-2A32-4A55-B3D6-81A864E5590F}" presName="parentLin" presStyleCnt="0"/>
      <dgm:spPr/>
    </dgm:pt>
    <dgm:pt modelId="{8752F967-7FB6-464F-AFF5-B40FC0473868}" type="pres">
      <dgm:prSet presAssocID="{35C93841-2A32-4A55-B3D6-81A864E5590F}" presName="parentLeftMargin" presStyleLbl="node1" presStyleIdx="1" presStyleCnt="4"/>
      <dgm:spPr/>
    </dgm:pt>
    <dgm:pt modelId="{B15D0EA1-5616-43AE-990E-C2036513300B}" type="pres">
      <dgm:prSet presAssocID="{35C93841-2A32-4A55-B3D6-81A864E5590F}" presName="parentText" presStyleLbl="node1" presStyleIdx="2" presStyleCnt="4">
        <dgm:presLayoutVars>
          <dgm:chMax val="0"/>
          <dgm:bulletEnabled val="1"/>
        </dgm:presLayoutVars>
      </dgm:prSet>
      <dgm:spPr/>
    </dgm:pt>
    <dgm:pt modelId="{8DD6DC17-CF8C-425E-A766-BE6F8E8D9691}" type="pres">
      <dgm:prSet presAssocID="{35C93841-2A32-4A55-B3D6-81A864E5590F}" presName="negativeSpace" presStyleCnt="0"/>
      <dgm:spPr/>
    </dgm:pt>
    <dgm:pt modelId="{37BD1D39-E2D9-46A7-AA28-A445706118BF}" type="pres">
      <dgm:prSet presAssocID="{35C93841-2A32-4A55-B3D6-81A864E5590F}" presName="childText" presStyleLbl="conFgAcc1" presStyleIdx="2" presStyleCnt="4">
        <dgm:presLayoutVars>
          <dgm:bulletEnabled val="1"/>
        </dgm:presLayoutVars>
      </dgm:prSet>
      <dgm:spPr/>
    </dgm:pt>
    <dgm:pt modelId="{8A6FE900-EA6B-4A14-AB40-B00B1281E3CA}" type="pres">
      <dgm:prSet presAssocID="{386B8CC2-5B1E-4F99-A557-F0A96B2B510D}" presName="spaceBetweenRectangles" presStyleCnt="0"/>
      <dgm:spPr/>
    </dgm:pt>
    <dgm:pt modelId="{36BDE2CC-6427-44B6-A236-F9E995F621D9}" type="pres">
      <dgm:prSet presAssocID="{6C38E170-A51F-4B26-9D53-26AC8E9138E5}" presName="parentLin" presStyleCnt="0"/>
      <dgm:spPr/>
    </dgm:pt>
    <dgm:pt modelId="{B0EB0B08-BD33-446C-BA41-9F34109CC9A3}" type="pres">
      <dgm:prSet presAssocID="{6C38E170-A51F-4B26-9D53-26AC8E9138E5}" presName="parentLeftMargin" presStyleLbl="node1" presStyleIdx="2" presStyleCnt="4"/>
      <dgm:spPr/>
    </dgm:pt>
    <dgm:pt modelId="{A32CED87-BAA9-4551-BF9A-78B523290E0F}" type="pres">
      <dgm:prSet presAssocID="{6C38E170-A51F-4B26-9D53-26AC8E9138E5}" presName="parentText" presStyleLbl="node1" presStyleIdx="3" presStyleCnt="4">
        <dgm:presLayoutVars>
          <dgm:chMax val="0"/>
          <dgm:bulletEnabled val="1"/>
        </dgm:presLayoutVars>
      </dgm:prSet>
      <dgm:spPr/>
    </dgm:pt>
    <dgm:pt modelId="{E9513F3C-6247-4A94-8232-0E8AD5EAD3E6}" type="pres">
      <dgm:prSet presAssocID="{6C38E170-A51F-4B26-9D53-26AC8E9138E5}" presName="negativeSpace" presStyleCnt="0"/>
      <dgm:spPr/>
    </dgm:pt>
    <dgm:pt modelId="{BF10235A-1F5E-453F-A6D6-082F6964DF84}" type="pres">
      <dgm:prSet presAssocID="{6C38E170-A51F-4B26-9D53-26AC8E9138E5}" presName="childText" presStyleLbl="conFgAcc1" presStyleIdx="3" presStyleCnt="4">
        <dgm:presLayoutVars>
          <dgm:bulletEnabled val="1"/>
        </dgm:presLayoutVars>
      </dgm:prSet>
      <dgm:spPr/>
    </dgm:pt>
  </dgm:ptLst>
  <dgm:cxnLst>
    <dgm:cxn modelId="{FBAAEB0E-913A-461F-8CA3-1AF96619B896}" type="presOf" srcId="{1BB8F735-7C0D-484E-9E5E-670A9B7F27E3}" destId="{AA36EC10-0332-4338-937A-492AF583A752}" srcOrd="0" destOrd="0" presId="urn:microsoft.com/office/officeart/2005/8/layout/list1"/>
    <dgm:cxn modelId="{F6C90D17-F9E0-48E1-8D85-645D4DE27EE6}" srcId="{35C93841-2A32-4A55-B3D6-81A864E5590F}" destId="{16AFAAC8-D159-4C64-BF85-C07BB29081F9}" srcOrd="1" destOrd="0" parTransId="{72EBD7F9-BC1F-483B-9170-2B1EE5C5EF92}" sibTransId="{1F12E21C-FE58-4C60-BFEC-FCA4AE8ACBCB}"/>
    <dgm:cxn modelId="{0EC12A24-83F0-4920-9902-181B01B4227E}" srcId="{F898C8DD-618F-48E6-A04D-747F2F2342E1}" destId="{ED67DEBB-7743-45EB-8D6E-B724C72D7249}" srcOrd="1" destOrd="0" parTransId="{C63EB876-A4F6-4D59-9912-7316C8110C93}" sibTransId="{E2848766-69C1-4029-B7A0-964018839EC0}"/>
    <dgm:cxn modelId="{6E84862A-9B72-4700-91B4-9DB488328D23}" type="presOf" srcId="{CF8751F5-BCBA-45F8-B11B-9D78EFF26CB7}" destId="{86F833EF-15F8-4F44-B746-744EDF688F3A}" srcOrd="0" destOrd="3" presId="urn:microsoft.com/office/officeart/2005/8/layout/list1"/>
    <dgm:cxn modelId="{EE171133-14D8-483B-8816-33F1D5424E6C}" type="presOf" srcId="{F898C8DD-618F-48E6-A04D-747F2F2342E1}" destId="{A535741F-68E6-4668-96E5-0F3FB76CCCBE}" srcOrd="1" destOrd="0" presId="urn:microsoft.com/office/officeart/2005/8/layout/list1"/>
    <dgm:cxn modelId="{627AC441-36A3-4BF1-A7C2-3DF9FF63514A}" type="presOf" srcId="{ED67DEBB-7743-45EB-8D6E-B724C72D7249}" destId="{86F833EF-15F8-4F44-B746-744EDF688F3A}" srcOrd="0" destOrd="1" presId="urn:microsoft.com/office/officeart/2005/8/layout/list1"/>
    <dgm:cxn modelId="{D501D941-320A-4251-B9A8-35F6B8373EBA}" type="presOf" srcId="{6C38E170-A51F-4B26-9D53-26AC8E9138E5}" destId="{B0EB0B08-BD33-446C-BA41-9F34109CC9A3}" srcOrd="0" destOrd="0" presId="urn:microsoft.com/office/officeart/2005/8/layout/list1"/>
    <dgm:cxn modelId="{CD012C62-AD68-41BD-8218-E5E31173EC7D}" srcId="{1BB8F735-7C0D-484E-9E5E-670A9B7F27E3}" destId="{A6574680-7A17-4026-AEF6-62F5561AE3FD}" srcOrd="0" destOrd="0" parTransId="{FDCA3727-AC40-49C8-A633-2104F6A1A6FF}" sibTransId="{D3B6630F-9090-4B29-85DE-73F1F54A1CA8}"/>
    <dgm:cxn modelId="{75622A44-F30B-4DCB-8921-5D2BB13E2FF9}" srcId="{1BB8F735-7C0D-484E-9E5E-670A9B7F27E3}" destId="{35C93841-2A32-4A55-B3D6-81A864E5590F}" srcOrd="2" destOrd="0" parTransId="{183BF9D2-8D7C-410D-8C59-8F91B5E43645}" sibTransId="{386B8CC2-5B1E-4F99-A557-F0A96B2B510D}"/>
    <dgm:cxn modelId="{B1899F66-E1ED-4325-AC03-42048AFCE862}" type="presOf" srcId="{35C93841-2A32-4A55-B3D6-81A864E5590F}" destId="{8752F967-7FB6-464F-AFF5-B40FC0473868}" srcOrd="0" destOrd="0" presId="urn:microsoft.com/office/officeart/2005/8/layout/list1"/>
    <dgm:cxn modelId="{63DE966A-5355-4FB2-9EBA-EE820F429ED0}" srcId="{1BB8F735-7C0D-484E-9E5E-670A9B7F27E3}" destId="{F898C8DD-618F-48E6-A04D-747F2F2342E1}" srcOrd="1" destOrd="0" parTransId="{8BF8473E-2E94-40AF-9E48-D7A8D10471FB}" sibTransId="{D24237BC-4F74-453E-B1FA-D017F7F7676B}"/>
    <dgm:cxn modelId="{D1913057-EFAB-4560-8AEE-E024CC77E836}" type="presOf" srcId="{16AFAAC8-D159-4C64-BF85-C07BB29081F9}" destId="{37BD1D39-E2D9-46A7-AA28-A445706118BF}" srcOrd="0" destOrd="1" presId="urn:microsoft.com/office/officeart/2005/8/layout/list1"/>
    <dgm:cxn modelId="{84DE7658-D817-4097-B129-39BE5B052422}" srcId="{35C93841-2A32-4A55-B3D6-81A864E5590F}" destId="{593136BE-FEFD-41B3-A7F3-57AE8E99E09B}" srcOrd="0" destOrd="0" parTransId="{E6EB5700-E5DA-4153-A042-3B703CB9DDBC}" sibTransId="{CD4CE01E-3DB5-4B6A-8278-1459E933CAEE}"/>
    <dgm:cxn modelId="{DD32D681-D875-45CC-8A4A-68D00C83F0B2}" type="presOf" srcId="{A6574680-7A17-4026-AEF6-62F5561AE3FD}" destId="{093D12BC-3AEB-437E-B4A4-E4FFA96AB6C0}" srcOrd="1" destOrd="0" presId="urn:microsoft.com/office/officeart/2005/8/layout/list1"/>
    <dgm:cxn modelId="{0E335088-C96C-4CB5-9615-E29BD76A09AA}" type="presOf" srcId="{593136BE-FEFD-41B3-A7F3-57AE8E99E09B}" destId="{37BD1D39-E2D9-46A7-AA28-A445706118BF}" srcOrd="0" destOrd="0" presId="urn:microsoft.com/office/officeart/2005/8/layout/list1"/>
    <dgm:cxn modelId="{47EC548E-74D0-490F-8325-48F224FEF0AD}" type="presOf" srcId="{89EBAE0F-B9BF-428C-87AD-7C9A46A6798D}" destId="{86F833EF-15F8-4F44-B746-744EDF688F3A}" srcOrd="0" destOrd="2" presId="urn:microsoft.com/office/officeart/2005/8/layout/list1"/>
    <dgm:cxn modelId="{C0821897-265B-49CA-B99C-E7E7F4653EE5}" type="presOf" srcId="{35C93841-2A32-4A55-B3D6-81A864E5590F}" destId="{B15D0EA1-5616-43AE-990E-C2036513300B}" srcOrd="1" destOrd="0" presId="urn:microsoft.com/office/officeart/2005/8/layout/list1"/>
    <dgm:cxn modelId="{082FF49C-9A1A-43DF-9870-478929B4D72E}" srcId="{F898C8DD-618F-48E6-A04D-747F2F2342E1}" destId="{A6EB4718-07C4-4A2F-B552-4F422A082BB0}" srcOrd="0" destOrd="0" parTransId="{D4B098DE-8AB1-41D5-94B7-87E6E3005D20}" sibTransId="{6E2DCA39-FF8F-4D7A-9DDC-4C1DEA7F2E16}"/>
    <dgm:cxn modelId="{0824F8B6-8FDA-42AA-8EA3-85E55729FF67}" srcId="{F898C8DD-618F-48E6-A04D-747F2F2342E1}" destId="{89EBAE0F-B9BF-428C-87AD-7C9A46A6798D}" srcOrd="2" destOrd="0" parTransId="{49403CDC-10E3-4C85-A668-2077779C5755}" sibTransId="{31A1D717-3792-4A82-9AA6-C681FBF792A1}"/>
    <dgm:cxn modelId="{FDE73ABB-85B7-4A26-A83C-158D47DFF067}" type="presOf" srcId="{A6574680-7A17-4026-AEF6-62F5561AE3FD}" destId="{816B1F34-3C18-4D27-91E7-49B1D4A428F8}" srcOrd="0" destOrd="0" presId="urn:microsoft.com/office/officeart/2005/8/layout/list1"/>
    <dgm:cxn modelId="{863E12BD-278B-49BB-AA17-8BE27CED2174}" srcId="{F898C8DD-618F-48E6-A04D-747F2F2342E1}" destId="{CF8751F5-BCBA-45F8-B11B-9D78EFF26CB7}" srcOrd="3" destOrd="0" parTransId="{D85A65ED-F212-44B4-92A9-7D56675E30E1}" sibTransId="{084ED530-43F1-4C29-87BC-771D2926B38D}"/>
    <dgm:cxn modelId="{6E25E4E0-64DD-46F9-9E1F-257FBB75CBB4}" srcId="{1BB8F735-7C0D-484E-9E5E-670A9B7F27E3}" destId="{6C38E170-A51F-4B26-9D53-26AC8E9138E5}" srcOrd="3" destOrd="0" parTransId="{49A6C346-8301-4435-97A6-504504467937}" sibTransId="{9077A51D-B344-4DB7-91DC-FA4D1C7C1CC0}"/>
    <dgm:cxn modelId="{6E746FF4-2599-4495-9876-DA4F1500B434}" type="presOf" srcId="{6C38E170-A51F-4B26-9D53-26AC8E9138E5}" destId="{A32CED87-BAA9-4551-BF9A-78B523290E0F}" srcOrd="1" destOrd="0" presId="urn:microsoft.com/office/officeart/2005/8/layout/list1"/>
    <dgm:cxn modelId="{B5653EF5-72C0-4738-A696-7E276DBEBF37}" type="presOf" srcId="{A6EB4718-07C4-4A2F-B552-4F422A082BB0}" destId="{86F833EF-15F8-4F44-B746-744EDF688F3A}" srcOrd="0" destOrd="0" presId="urn:microsoft.com/office/officeart/2005/8/layout/list1"/>
    <dgm:cxn modelId="{7BF4C8F5-7A62-4020-81FA-234DEF3B3EA4}" type="presOf" srcId="{F898C8DD-618F-48E6-A04D-747F2F2342E1}" destId="{DF8FE2AA-B53A-4133-8252-00D368708BEF}" srcOrd="0" destOrd="0" presId="urn:microsoft.com/office/officeart/2005/8/layout/list1"/>
    <dgm:cxn modelId="{155C94DD-4F86-4E4C-89F7-157FFAB18651}" type="presParOf" srcId="{AA36EC10-0332-4338-937A-492AF583A752}" destId="{F556BE1F-C0FD-4334-A09D-1289FF2181B3}" srcOrd="0" destOrd="0" presId="urn:microsoft.com/office/officeart/2005/8/layout/list1"/>
    <dgm:cxn modelId="{29C16FC6-E6A8-40C6-9E40-F8498C03C41A}" type="presParOf" srcId="{F556BE1F-C0FD-4334-A09D-1289FF2181B3}" destId="{816B1F34-3C18-4D27-91E7-49B1D4A428F8}" srcOrd="0" destOrd="0" presId="urn:microsoft.com/office/officeart/2005/8/layout/list1"/>
    <dgm:cxn modelId="{9FE8C42E-1618-4DA2-8901-AAE761C4FB2D}" type="presParOf" srcId="{F556BE1F-C0FD-4334-A09D-1289FF2181B3}" destId="{093D12BC-3AEB-437E-B4A4-E4FFA96AB6C0}" srcOrd="1" destOrd="0" presId="urn:microsoft.com/office/officeart/2005/8/layout/list1"/>
    <dgm:cxn modelId="{7C78EBD5-D716-4D09-86F2-58BE447D08A4}" type="presParOf" srcId="{AA36EC10-0332-4338-937A-492AF583A752}" destId="{65AB7DE6-DC03-4CB8-A183-9A67AAA74F11}" srcOrd="1" destOrd="0" presId="urn:microsoft.com/office/officeart/2005/8/layout/list1"/>
    <dgm:cxn modelId="{55C30738-6230-412D-A763-8599CB8079A7}" type="presParOf" srcId="{AA36EC10-0332-4338-937A-492AF583A752}" destId="{4683222C-0556-4CC1-A021-34465A9B082E}" srcOrd="2" destOrd="0" presId="urn:microsoft.com/office/officeart/2005/8/layout/list1"/>
    <dgm:cxn modelId="{A8697B69-E0CB-4C91-9746-C9597AADE0E0}" type="presParOf" srcId="{AA36EC10-0332-4338-937A-492AF583A752}" destId="{5DD1680B-42B6-4B8D-BF7A-1EE128137D97}" srcOrd="3" destOrd="0" presId="urn:microsoft.com/office/officeart/2005/8/layout/list1"/>
    <dgm:cxn modelId="{E8AC5B4A-A342-4AAA-8A59-4069CDE273C6}" type="presParOf" srcId="{AA36EC10-0332-4338-937A-492AF583A752}" destId="{DDD78C7A-5095-4F79-9A69-9F8C747CD462}" srcOrd="4" destOrd="0" presId="urn:microsoft.com/office/officeart/2005/8/layout/list1"/>
    <dgm:cxn modelId="{479285FE-1D22-45EF-8826-AD89161F6F36}" type="presParOf" srcId="{DDD78C7A-5095-4F79-9A69-9F8C747CD462}" destId="{DF8FE2AA-B53A-4133-8252-00D368708BEF}" srcOrd="0" destOrd="0" presId="urn:microsoft.com/office/officeart/2005/8/layout/list1"/>
    <dgm:cxn modelId="{0AE84DEA-0CD5-4C86-A49B-914BCF4AFFA6}" type="presParOf" srcId="{DDD78C7A-5095-4F79-9A69-9F8C747CD462}" destId="{A535741F-68E6-4668-96E5-0F3FB76CCCBE}" srcOrd="1" destOrd="0" presId="urn:microsoft.com/office/officeart/2005/8/layout/list1"/>
    <dgm:cxn modelId="{A10D7A6A-2132-4404-B092-F535E3D25F21}" type="presParOf" srcId="{AA36EC10-0332-4338-937A-492AF583A752}" destId="{5CBC0B80-42BE-4956-882A-C45BE357216D}" srcOrd="5" destOrd="0" presId="urn:microsoft.com/office/officeart/2005/8/layout/list1"/>
    <dgm:cxn modelId="{041B244D-1644-4886-B618-A72EC8D164F2}" type="presParOf" srcId="{AA36EC10-0332-4338-937A-492AF583A752}" destId="{86F833EF-15F8-4F44-B746-744EDF688F3A}" srcOrd="6" destOrd="0" presId="urn:microsoft.com/office/officeart/2005/8/layout/list1"/>
    <dgm:cxn modelId="{C474229A-0C87-47C7-A831-A3104D63FB81}" type="presParOf" srcId="{AA36EC10-0332-4338-937A-492AF583A752}" destId="{A45DCDA5-6D61-4342-9A90-F76433D08903}" srcOrd="7" destOrd="0" presId="urn:microsoft.com/office/officeart/2005/8/layout/list1"/>
    <dgm:cxn modelId="{729BEA36-2CF5-4AFB-82C9-316CCD9523AA}" type="presParOf" srcId="{AA36EC10-0332-4338-937A-492AF583A752}" destId="{C12413D4-5A0C-4E13-B1D5-722CC56E8A3B}" srcOrd="8" destOrd="0" presId="urn:microsoft.com/office/officeart/2005/8/layout/list1"/>
    <dgm:cxn modelId="{D2C3C902-D95E-453B-B002-612877EAB4E2}" type="presParOf" srcId="{C12413D4-5A0C-4E13-B1D5-722CC56E8A3B}" destId="{8752F967-7FB6-464F-AFF5-B40FC0473868}" srcOrd="0" destOrd="0" presId="urn:microsoft.com/office/officeart/2005/8/layout/list1"/>
    <dgm:cxn modelId="{19F8292C-3868-4861-883D-4B162406F441}" type="presParOf" srcId="{C12413D4-5A0C-4E13-B1D5-722CC56E8A3B}" destId="{B15D0EA1-5616-43AE-990E-C2036513300B}" srcOrd="1" destOrd="0" presId="urn:microsoft.com/office/officeart/2005/8/layout/list1"/>
    <dgm:cxn modelId="{51F135F5-EB59-4A9E-9AB4-2C19F9FB1010}" type="presParOf" srcId="{AA36EC10-0332-4338-937A-492AF583A752}" destId="{8DD6DC17-CF8C-425E-A766-BE6F8E8D9691}" srcOrd="9" destOrd="0" presId="urn:microsoft.com/office/officeart/2005/8/layout/list1"/>
    <dgm:cxn modelId="{6275BBF6-93FB-4EDF-B4A6-24C5C0ECC5A6}" type="presParOf" srcId="{AA36EC10-0332-4338-937A-492AF583A752}" destId="{37BD1D39-E2D9-46A7-AA28-A445706118BF}" srcOrd="10" destOrd="0" presId="urn:microsoft.com/office/officeart/2005/8/layout/list1"/>
    <dgm:cxn modelId="{9B8B50D9-A6E7-490F-97D2-B8CEDF3126EC}" type="presParOf" srcId="{AA36EC10-0332-4338-937A-492AF583A752}" destId="{8A6FE900-EA6B-4A14-AB40-B00B1281E3CA}" srcOrd="11" destOrd="0" presId="urn:microsoft.com/office/officeart/2005/8/layout/list1"/>
    <dgm:cxn modelId="{D7B003D8-A243-462F-9D00-53646F525690}" type="presParOf" srcId="{AA36EC10-0332-4338-937A-492AF583A752}" destId="{36BDE2CC-6427-44B6-A236-F9E995F621D9}" srcOrd="12" destOrd="0" presId="urn:microsoft.com/office/officeart/2005/8/layout/list1"/>
    <dgm:cxn modelId="{E2B68621-F327-419A-AA12-E31490B04CCA}" type="presParOf" srcId="{36BDE2CC-6427-44B6-A236-F9E995F621D9}" destId="{B0EB0B08-BD33-446C-BA41-9F34109CC9A3}" srcOrd="0" destOrd="0" presId="urn:microsoft.com/office/officeart/2005/8/layout/list1"/>
    <dgm:cxn modelId="{54369C91-D072-4B72-A3AC-BE909127A265}" type="presParOf" srcId="{36BDE2CC-6427-44B6-A236-F9E995F621D9}" destId="{A32CED87-BAA9-4551-BF9A-78B523290E0F}" srcOrd="1" destOrd="0" presId="urn:microsoft.com/office/officeart/2005/8/layout/list1"/>
    <dgm:cxn modelId="{A03F3FAB-BDC7-4224-B3C3-6C96CF5A3236}" type="presParOf" srcId="{AA36EC10-0332-4338-937A-492AF583A752}" destId="{E9513F3C-6247-4A94-8232-0E8AD5EAD3E6}" srcOrd="13" destOrd="0" presId="urn:microsoft.com/office/officeart/2005/8/layout/list1"/>
    <dgm:cxn modelId="{8711CC5D-672C-4EE6-A2FB-A2D6A93CC8F0}" type="presParOf" srcId="{AA36EC10-0332-4338-937A-492AF583A752}" destId="{BF10235A-1F5E-453F-A6D6-082F6964DF84}"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4DFCFB1-21F4-4E9C-B72C-308F8AB0CB04}" type="doc">
      <dgm:prSet loTypeId="urn:microsoft.com/office/officeart/2009/3/layout/HorizontalOrganizationChart" loCatId="hierarchy" qsTypeId="urn:microsoft.com/office/officeart/2005/8/quickstyle/simple5" qsCatId="simple" csTypeId="urn:microsoft.com/office/officeart/2005/8/colors/accent2_2" csCatId="accent2" phldr="1"/>
      <dgm:spPr/>
      <dgm:t>
        <a:bodyPr/>
        <a:lstStyle/>
        <a:p>
          <a:endParaRPr lang="en-US"/>
        </a:p>
      </dgm:t>
    </dgm:pt>
    <dgm:pt modelId="{9AE81460-97BC-4ADF-8A54-0DEA12E5906E}">
      <dgm:prSet/>
      <dgm:spPr/>
      <dgm:t>
        <a:bodyPr/>
        <a:lstStyle/>
        <a:p>
          <a:r>
            <a:rPr lang="fr-FR" b="1" i="0" baseline="0"/>
            <a:t>La magie opère...</a:t>
          </a:r>
          <a:endParaRPr lang="en-US"/>
        </a:p>
      </dgm:t>
    </dgm:pt>
    <dgm:pt modelId="{9E058616-50D8-438D-BE15-DB00A80186E4}" type="parTrans" cxnId="{9B57D3BD-B895-4C5F-AF83-CB083A1A5987}">
      <dgm:prSet/>
      <dgm:spPr/>
      <dgm:t>
        <a:bodyPr/>
        <a:lstStyle/>
        <a:p>
          <a:endParaRPr lang="en-US"/>
        </a:p>
      </dgm:t>
    </dgm:pt>
    <dgm:pt modelId="{55D68783-FDA8-426B-BA40-EE4A16E61DAB}" type="sibTrans" cxnId="{9B57D3BD-B895-4C5F-AF83-CB083A1A5987}">
      <dgm:prSet/>
      <dgm:spPr/>
      <dgm:t>
        <a:bodyPr/>
        <a:lstStyle/>
        <a:p>
          <a:endParaRPr lang="en-US"/>
        </a:p>
      </dgm:t>
    </dgm:pt>
    <dgm:pt modelId="{A515531D-6D7B-4E07-B68F-307D4E36464B}">
      <dgm:prSet/>
      <dgm:spPr/>
      <dgm:t>
        <a:bodyPr/>
        <a:lstStyle/>
        <a:p>
          <a:r>
            <a:rPr lang="fr-FR" b="0" i="0" baseline="0"/>
            <a:t>Écrivez "Un Autre Titre" dans une nouvelle cellule.</a:t>
          </a:r>
          <a:endParaRPr lang="en-US"/>
        </a:p>
      </dgm:t>
    </dgm:pt>
    <dgm:pt modelId="{B7675956-0688-4643-A782-1683D41B3EA0}" type="parTrans" cxnId="{0817F3BA-CFD6-4DC5-B31B-E8C753082E99}">
      <dgm:prSet/>
      <dgm:spPr/>
      <dgm:t>
        <a:bodyPr/>
        <a:lstStyle/>
        <a:p>
          <a:endParaRPr lang="en-US"/>
        </a:p>
      </dgm:t>
    </dgm:pt>
    <dgm:pt modelId="{5086F31C-4F9C-4FA0-A236-A1BD6DAD86F6}" type="sibTrans" cxnId="{0817F3BA-CFD6-4DC5-B31B-E8C753082E99}">
      <dgm:prSet/>
      <dgm:spPr/>
      <dgm:t>
        <a:bodyPr/>
        <a:lstStyle/>
        <a:p>
          <a:endParaRPr lang="en-US"/>
        </a:p>
      </dgm:t>
    </dgm:pt>
    <dgm:pt modelId="{100CF39F-256A-400A-9738-7767C6D655EF}">
      <dgm:prSet/>
      <dgm:spPr/>
      <dgm:t>
        <a:bodyPr/>
        <a:lstStyle/>
        <a:p>
          <a:r>
            <a:rPr lang="fr-FR" b="0" i="0" baseline="0"/>
            <a:t>Sélectionnez cette cellule.</a:t>
          </a:r>
          <a:endParaRPr lang="en-US"/>
        </a:p>
      </dgm:t>
    </dgm:pt>
    <dgm:pt modelId="{110AE9D0-06A6-4281-A702-B7C4985EAB80}" type="parTrans" cxnId="{02F48790-1B50-4182-B122-FCE3E3A921CD}">
      <dgm:prSet/>
      <dgm:spPr/>
      <dgm:t>
        <a:bodyPr/>
        <a:lstStyle/>
        <a:p>
          <a:endParaRPr lang="en-US"/>
        </a:p>
      </dgm:t>
    </dgm:pt>
    <dgm:pt modelId="{CD53B165-29AB-4C36-963C-2DACD9153CC3}" type="sibTrans" cxnId="{02F48790-1B50-4182-B122-FCE3E3A921CD}">
      <dgm:prSet/>
      <dgm:spPr/>
      <dgm:t>
        <a:bodyPr/>
        <a:lstStyle/>
        <a:p>
          <a:endParaRPr lang="en-US"/>
        </a:p>
      </dgm:t>
    </dgm:pt>
    <dgm:pt modelId="{3A72D85F-F781-462A-9FD1-E4194D031486}">
      <dgm:prSet/>
      <dgm:spPr/>
      <dgm:t>
        <a:bodyPr/>
        <a:lstStyle/>
        <a:p>
          <a:r>
            <a:rPr lang="fr-FR" b="0" i="0" baseline="0"/>
            <a:t>Appuyez sur votre raccourci magique : </a:t>
          </a:r>
          <a:r>
            <a:rPr lang="fr-FR" b="1" i="0" baseline="0"/>
            <a:t>Ctrl + Shift + T</a:t>
          </a:r>
          <a:endParaRPr lang="en-US"/>
        </a:p>
      </dgm:t>
    </dgm:pt>
    <dgm:pt modelId="{815AF98C-888C-4A1D-B61C-2E4AE790A54E}" type="parTrans" cxnId="{B2239DB7-7685-44F4-9544-845DC212D1B1}">
      <dgm:prSet/>
      <dgm:spPr/>
      <dgm:t>
        <a:bodyPr/>
        <a:lstStyle/>
        <a:p>
          <a:endParaRPr lang="en-US"/>
        </a:p>
      </dgm:t>
    </dgm:pt>
    <dgm:pt modelId="{9EF3497B-D1AC-4428-AF1E-9E667A132C0A}" type="sibTrans" cxnId="{B2239DB7-7685-44F4-9544-845DC212D1B1}">
      <dgm:prSet/>
      <dgm:spPr/>
      <dgm:t>
        <a:bodyPr/>
        <a:lstStyle/>
        <a:p>
          <a:endParaRPr lang="en-US"/>
        </a:p>
      </dgm:t>
    </dgm:pt>
    <dgm:pt modelId="{9A24C6EB-DB81-458E-B2E2-399A50EAEA62}">
      <dgm:prSet/>
      <dgm:spPr/>
      <dgm:t>
        <a:bodyPr/>
        <a:lstStyle/>
        <a:p>
          <a:r>
            <a:rPr lang="fr-FR" b="1" i="0" baseline="0"/>
            <a:t>Ça fonctionne ?</a:t>
          </a:r>
          <a:endParaRPr lang="en-US"/>
        </a:p>
      </dgm:t>
    </dgm:pt>
    <dgm:pt modelId="{6CAB27E5-1575-4151-844D-B4BC78659DF1}" type="parTrans" cxnId="{E5E9C549-1ACB-48FD-8BEA-51BFB03755A9}">
      <dgm:prSet/>
      <dgm:spPr/>
      <dgm:t>
        <a:bodyPr/>
        <a:lstStyle/>
        <a:p>
          <a:endParaRPr lang="en-US"/>
        </a:p>
      </dgm:t>
    </dgm:pt>
    <dgm:pt modelId="{8CA3A1AA-F34B-430D-8DC8-84163164B97A}" type="sibTrans" cxnId="{E5E9C549-1ACB-48FD-8BEA-51BFB03755A9}">
      <dgm:prSet/>
      <dgm:spPr/>
      <dgm:t>
        <a:bodyPr/>
        <a:lstStyle/>
        <a:p>
          <a:endParaRPr lang="en-US"/>
        </a:p>
      </dgm:t>
    </dgm:pt>
    <dgm:pt modelId="{6B6C8EC4-276A-4425-B0B6-B45D56CA3F47}">
      <dgm:prSet/>
      <dgm:spPr/>
      <dgm:t>
        <a:bodyPr/>
        <a:lstStyle/>
        <a:p>
          <a:r>
            <a:rPr lang="fr-FR" b="1" i="0" baseline="0" dirty="0"/>
            <a:t>Autre méthode :</a:t>
          </a:r>
          <a:r>
            <a:rPr lang="fr-FR" b="0" i="0" baseline="0" dirty="0"/>
            <a:t> Allez dans </a:t>
          </a:r>
          <a:r>
            <a:rPr lang="fr-FR" b="1" i="0" baseline="0" dirty="0"/>
            <a:t>Développeur &gt; Macros</a:t>
          </a:r>
          <a:r>
            <a:rPr lang="fr-FR" b="0" i="0" baseline="0" dirty="0"/>
            <a:t>, sélectionnez </a:t>
          </a:r>
          <a:r>
            <a:rPr lang="fr-FR" b="0" i="0" baseline="0" dirty="0" err="1"/>
            <a:t>MiseEnFormeTitre</a:t>
          </a:r>
          <a:r>
            <a:rPr lang="fr-FR" b="0" i="0" baseline="0" dirty="0"/>
            <a:t> et cliquez sur </a:t>
          </a:r>
          <a:r>
            <a:rPr lang="fr-FR" b="1" i="0" baseline="0" dirty="0"/>
            <a:t>Exécuter</a:t>
          </a:r>
          <a:r>
            <a:rPr lang="fr-FR" b="0" i="0" baseline="0" dirty="0"/>
            <a:t>.</a:t>
          </a:r>
          <a:endParaRPr lang="en-US" dirty="0"/>
        </a:p>
      </dgm:t>
    </dgm:pt>
    <dgm:pt modelId="{1212DC4B-A962-41BA-A843-CF978EF2785B}" type="parTrans" cxnId="{24BD34E0-C7D6-4D66-8943-4B2D41D8D659}">
      <dgm:prSet/>
      <dgm:spPr/>
      <dgm:t>
        <a:bodyPr/>
        <a:lstStyle/>
        <a:p>
          <a:endParaRPr lang="en-US"/>
        </a:p>
      </dgm:t>
    </dgm:pt>
    <dgm:pt modelId="{5002BF42-3C7C-4E6C-BDD4-10FBE5892FD1}" type="sibTrans" cxnId="{24BD34E0-C7D6-4D66-8943-4B2D41D8D659}">
      <dgm:prSet/>
      <dgm:spPr/>
      <dgm:t>
        <a:bodyPr/>
        <a:lstStyle/>
        <a:p>
          <a:endParaRPr lang="en-US"/>
        </a:p>
      </dgm:t>
    </dgm:pt>
    <dgm:pt modelId="{98CA34EA-616D-472E-A5E5-F63A52930E6B}" type="pres">
      <dgm:prSet presAssocID="{D4DFCFB1-21F4-4E9C-B72C-308F8AB0CB04}" presName="hierChild1" presStyleCnt="0">
        <dgm:presLayoutVars>
          <dgm:orgChart val="1"/>
          <dgm:chPref val="1"/>
          <dgm:dir/>
          <dgm:animOne val="branch"/>
          <dgm:animLvl val="lvl"/>
          <dgm:resizeHandles/>
        </dgm:presLayoutVars>
      </dgm:prSet>
      <dgm:spPr/>
    </dgm:pt>
    <dgm:pt modelId="{F541DC55-8B65-43C5-A641-F43A6CF3B413}" type="pres">
      <dgm:prSet presAssocID="{9AE81460-97BC-4ADF-8A54-0DEA12E5906E}" presName="hierRoot1" presStyleCnt="0">
        <dgm:presLayoutVars>
          <dgm:hierBranch val="init"/>
        </dgm:presLayoutVars>
      </dgm:prSet>
      <dgm:spPr/>
    </dgm:pt>
    <dgm:pt modelId="{D18F9E18-5D80-41AA-A8C8-9F9073734A3D}" type="pres">
      <dgm:prSet presAssocID="{9AE81460-97BC-4ADF-8A54-0DEA12E5906E}" presName="rootComposite1" presStyleCnt="0"/>
      <dgm:spPr/>
    </dgm:pt>
    <dgm:pt modelId="{EA9181E5-0E7D-4872-9344-BF6E45BDB238}" type="pres">
      <dgm:prSet presAssocID="{9AE81460-97BC-4ADF-8A54-0DEA12E5906E}" presName="rootText1" presStyleLbl="node0" presStyleIdx="0" presStyleCnt="3">
        <dgm:presLayoutVars>
          <dgm:chPref val="3"/>
        </dgm:presLayoutVars>
      </dgm:prSet>
      <dgm:spPr/>
    </dgm:pt>
    <dgm:pt modelId="{FA963377-E3D5-466D-9166-C58F1804760A}" type="pres">
      <dgm:prSet presAssocID="{9AE81460-97BC-4ADF-8A54-0DEA12E5906E}" presName="rootConnector1" presStyleLbl="node1" presStyleIdx="0" presStyleCnt="0"/>
      <dgm:spPr/>
    </dgm:pt>
    <dgm:pt modelId="{9E1A177C-9313-4E03-BEF1-35E5E5B4D661}" type="pres">
      <dgm:prSet presAssocID="{9AE81460-97BC-4ADF-8A54-0DEA12E5906E}" presName="hierChild2" presStyleCnt="0"/>
      <dgm:spPr/>
    </dgm:pt>
    <dgm:pt modelId="{0558BA3F-6E5D-4851-8EDF-C8CF9323C848}" type="pres">
      <dgm:prSet presAssocID="{B7675956-0688-4643-A782-1683D41B3EA0}" presName="Name64" presStyleLbl="parChTrans1D2" presStyleIdx="0" presStyleCnt="3"/>
      <dgm:spPr/>
    </dgm:pt>
    <dgm:pt modelId="{E36FE792-3C08-4925-819D-2F25B43B71DC}" type="pres">
      <dgm:prSet presAssocID="{A515531D-6D7B-4E07-B68F-307D4E36464B}" presName="hierRoot2" presStyleCnt="0">
        <dgm:presLayoutVars>
          <dgm:hierBranch val="init"/>
        </dgm:presLayoutVars>
      </dgm:prSet>
      <dgm:spPr/>
    </dgm:pt>
    <dgm:pt modelId="{8D3C7FE6-0D72-484C-A289-D6B0B06E3B17}" type="pres">
      <dgm:prSet presAssocID="{A515531D-6D7B-4E07-B68F-307D4E36464B}" presName="rootComposite" presStyleCnt="0"/>
      <dgm:spPr/>
    </dgm:pt>
    <dgm:pt modelId="{F0E46D59-0EB2-4F3F-996A-6A1E0CEB42E0}" type="pres">
      <dgm:prSet presAssocID="{A515531D-6D7B-4E07-B68F-307D4E36464B}" presName="rootText" presStyleLbl="node2" presStyleIdx="0" presStyleCnt="3">
        <dgm:presLayoutVars>
          <dgm:chPref val="3"/>
        </dgm:presLayoutVars>
      </dgm:prSet>
      <dgm:spPr/>
    </dgm:pt>
    <dgm:pt modelId="{CE019FE3-54C2-4827-B9FD-BD364E4BC87F}" type="pres">
      <dgm:prSet presAssocID="{A515531D-6D7B-4E07-B68F-307D4E36464B}" presName="rootConnector" presStyleLbl="node2" presStyleIdx="0" presStyleCnt="3"/>
      <dgm:spPr/>
    </dgm:pt>
    <dgm:pt modelId="{CC37FE24-FB4B-4267-B20C-47F36B970730}" type="pres">
      <dgm:prSet presAssocID="{A515531D-6D7B-4E07-B68F-307D4E36464B}" presName="hierChild4" presStyleCnt="0"/>
      <dgm:spPr/>
    </dgm:pt>
    <dgm:pt modelId="{387ED0B0-59CC-4771-BC0B-A0D17A2B99E0}" type="pres">
      <dgm:prSet presAssocID="{A515531D-6D7B-4E07-B68F-307D4E36464B}" presName="hierChild5" presStyleCnt="0"/>
      <dgm:spPr/>
    </dgm:pt>
    <dgm:pt modelId="{8D145B56-06DB-487F-9F87-2FD006F13675}" type="pres">
      <dgm:prSet presAssocID="{110AE9D0-06A6-4281-A702-B7C4985EAB80}" presName="Name64" presStyleLbl="parChTrans1D2" presStyleIdx="1" presStyleCnt="3"/>
      <dgm:spPr/>
    </dgm:pt>
    <dgm:pt modelId="{71AFA491-8832-4DBB-9579-E7FD1578816F}" type="pres">
      <dgm:prSet presAssocID="{100CF39F-256A-400A-9738-7767C6D655EF}" presName="hierRoot2" presStyleCnt="0">
        <dgm:presLayoutVars>
          <dgm:hierBranch val="init"/>
        </dgm:presLayoutVars>
      </dgm:prSet>
      <dgm:spPr/>
    </dgm:pt>
    <dgm:pt modelId="{F207AF8F-3771-45F4-AD55-8CD3F94C22DC}" type="pres">
      <dgm:prSet presAssocID="{100CF39F-256A-400A-9738-7767C6D655EF}" presName="rootComposite" presStyleCnt="0"/>
      <dgm:spPr/>
    </dgm:pt>
    <dgm:pt modelId="{3EEB9C14-64E5-433E-B8EE-7DA8DFF0C48F}" type="pres">
      <dgm:prSet presAssocID="{100CF39F-256A-400A-9738-7767C6D655EF}" presName="rootText" presStyleLbl="node2" presStyleIdx="1" presStyleCnt="3">
        <dgm:presLayoutVars>
          <dgm:chPref val="3"/>
        </dgm:presLayoutVars>
      </dgm:prSet>
      <dgm:spPr/>
    </dgm:pt>
    <dgm:pt modelId="{D08430B8-6D3F-4190-9FD9-5D31D09200A9}" type="pres">
      <dgm:prSet presAssocID="{100CF39F-256A-400A-9738-7767C6D655EF}" presName="rootConnector" presStyleLbl="node2" presStyleIdx="1" presStyleCnt="3"/>
      <dgm:spPr/>
    </dgm:pt>
    <dgm:pt modelId="{475FDD82-B5AA-4A5A-B291-514500C00475}" type="pres">
      <dgm:prSet presAssocID="{100CF39F-256A-400A-9738-7767C6D655EF}" presName="hierChild4" presStyleCnt="0"/>
      <dgm:spPr/>
    </dgm:pt>
    <dgm:pt modelId="{0F0A3D84-050B-4EB3-8B59-611EB03D34B1}" type="pres">
      <dgm:prSet presAssocID="{100CF39F-256A-400A-9738-7767C6D655EF}" presName="hierChild5" presStyleCnt="0"/>
      <dgm:spPr/>
    </dgm:pt>
    <dgm:pt modelId="{635D74E1-038F-447C-899E-F3424DBF36E8}" type="pres">
      <dgm:prSet presAssocID="{815AF98C-888C-4A1D-B61C-2E4AE790A54E}" presName="Name64" presStyleLbl="parChTrans1D2" presStyleIdx="2" presStyleCnt="3"/>
      <dgm:spPr/>
    </dgm:pt>
    <dgm:pt modelId="{4F861585-B0A0-46F8-8417-8050E4DE7B5C}" type="pres">
      <dgm:prSet presAssocID="{3A72D85F-F781-462A-9FD1-E4194D031486}" presName="hierRoot2" presStyleCnt="0">
        <dgm:presLayoutVars>
          <dgm:hierBranch val="init"/>
        </dgm:presLayoutVars>
      </dgm:prSet>
      <dgm:spPr/>
    </dgm:pt>
    <dgm:pt modelId="{8CCE14F8-AE6A-4C28-822D-B9E19EFDCA3E}" type="pres">
      <dgm:prSet presAssocID="{3A72D85F-F781-462A-9FD1-E4194D031486}" presName="rootComposite" presStyleCnt="0"/>
      <dgm:spPr/>
    </dgm:pt>
    <dgm:pt modelId="{7B694962-4374-46DA-8F7B-7EA540F8D068}" type="pres">
      <dgm:prSet presAssocID="{3A72D85F-F781-462A-9FD1-E4194D031486}" presName="rootText" presStyleLbl="node2" presStyleIdx="2" presStyleCnt="3">
        <dgm:presLayoutVars>
          <dgm:chPref val="3"/>
        </dgm:presLayoutVars>
      </dgm:prSet>
      <dgm:spPr/>
    </dgm:pt>
    <dgm:pt modelId="{C93C1DF6-AF6F-44FD-8F03-B89383147497}" type="pres">
      <dgm:prSet presAssocID="{3A72D85F-F781-462A-9FD1-E4194D031486}" presName="rootConnector" presStyleLbl="node2" presStyleIdx="2" presStyleCnt="3"/>
      <dgm:spPr/>
    </dgm:pt>
    <dgm:pt modelId="{87624BF3-2D48-4FCD-87D0-88FA2654C031}" type="pres">
      <dgm:prSet presAssocID="{3A72D85F-F781-462A-9FD1-E4194D031486}" presName="hierChild4" presStyleCnt="0"/>
      <dgm:spPr/>
    </dgm:pt>
    <dgm:pt modelId="{D12F2B57-0991-4A56-8F0A-1471BF726720}" type="pres">
      <dgm:prSet presAssocID="{3A72D85F-F781-462A-9FD1-E4194D031486}" presName="hierChild5" presStyleCnt="0"/>
      <dgm:spPr/>
    </dgm:pt>
    <dgm:pt modelId="{90857A2F-A8F4-4493-B969-A36566BA237A}" type="pres">
      <dgm:prSet presAssocID="{9AE81460-97BC-4ADF-8A54-0DEA12E5906E}" presName="hierChild3" presStyleCnt="0"/>
      <dgm:spPr/>
    </dgm:pt>
    <dgm:pt modelId="{A992CA7A-809C-427B-B233-7321395DA849}" type="pres">
      <dgm:prSet presAssocID="{9A24C6EB-DB81-458E-B2E2-399A50EAEA62}" presName="hierRoot1" presStyleCnt="0">
        <dgm:presLayoutVars>
          <dgm:hierBranch val="init"/>
        </dgm:presLayoutVars>
      </dgm:prSet>
      <dgm:spPr/>
    </dgm:pt>
    <dgm:pt modelId="{6FB0FDCE-3CB4-4DE3-8F5A-9218F4E4729D}" type="pres">
      <dgm:prSet presAssocID="{9A24C6EB-DB81-458E-B2E2-399A50EAEA62}" presName="rootComposite1" presStyleCnt="0"/>
      <dgm:spPr/>
    </dgm:pt>
    <dgm:pt modelId="{D7CA3FDE-841B-481C-B8BE-5C8436AF16E4}" type="pres">
      <dgm:prSet presAssocID="{9A24C6EB-DB81-458E-B2E2-399A50EAEA62}" presName="rootText1" presStyleLbl="node0" presStyleIdx="1" presStyleCnt="3">
        <dgm:presLayoutVars>
          <dgm:chPref val="3"/>
        </dgm:presLayoutVars>
      </dgm:prSet>
      <dgm:spPr/>
    </dgm:pt>
    <dgm:pt modelId="{A19C3EA7-170E-4C88-9B03-FF5D5B1D215C}" type="pres">
      <dgm:prSet presAssocID="{9A24C6EB-DB81-458E-B2E2-399A50EAEA62}" presName="rootConnector1" presStyleLbl="node1" presStyleIdx="0" presStyleCnt="0"/>
      <dgm:spPr/>
    </dgm:pt>
    <dgm:pt modelId="{28A0E686-53AD-4071-B91A-828E06550C72}" type="pres">
      <dgm:prSet presAssocID="{9A24C6EB-DB81-458E-B2E2-399A50EAEA62}" presName="hierChild2" presStyleCnt="0"/>
      <dgm:spPr/>
    </dgm:pt>
    <dgm:pt modelId="{F69024EA-6AEB-494E-AD97-32BA4BE9DDEA}" type="pres">
      <dgm:prSet presAssocID="{9A24C6EB-DB81-458E-B2E2-399A50EAEA62}" presName="hierChild3" presStyleCnt="0"/>
      <dgm:spPr/>
    </dgm:pt>
    <dgm:pt modelId="{B632A2BF-CC89-4392-B21A-98EFCCB873E8}" type="pres">
      <dgm:prSet presAssocID="{6B6C8EC4-276A-4425-B0B6-B45D56CA3F47}" presName="hierRoot1" presStyleCnt="0">
        <dgm:presLayoutVars>
          <dgm:hierBranch val="init"/>
        </dgm:presLayoutVars>
      </dgm:prSet>
      <dgm:spPr/>
    </dgm:pt>
    <dgm:pt modelId="{71830EA8-6523-4972-86AA-C40EF2BDB066}" type="pres">
      <dgm:prSet presAssocID="{6B6C8EC4-276A-4425-B0B6-B45D56CA3F47}" presName="rootComposite1" presStyleCnt="0"/>
      <dgm:spPr/>
    </dgm:pt>
    <dgm:pt modelId="{39CA99B3-4FC1-465B-B24D-48D0EC873840}" type="pres">
      <dgm:prSet presAssocID="{6B6C8EC4-276A-4425-B0B6-B45D56CA3F47}" presName="rootText1" presStyleLbl="node0" presStyleIdx="2" presStyleCnt="3" custScaleX="300661">
        <dgm:presLayoutVars>
          <dgm:chPref val="3"/>
        </dgm:presLayoutVars>
      </dgm:prSet>
      <dgm:spPr/>
    </dgm:pt>
    <dgm:pt modelId="{BA79FEAE-1887-4A7E-B9BD-C70831CAA2A5}" type="pres">
      <dgm:prSet presAssocID="{6B6C8EC4-276A-4425-B0B6-B45D56CA3F47}" presName="rootConnector1" presStyleLbl="node1" presStyleIdx="0" presStyleCnt="0"/>
      <dgm:spPr/>
    </dgm:pt>
    <dgm:pt modelId="{1E14199C-9801-49EF-BC79-D67765D95ADB}" type="pres">
      <dgm:prSet presAssocID="{6B6C8EC4-276A-4425-B0B6-B45D56CA3F47}" presName="hierChild2" presStyleCnt="0"/>
      <dgm:spPr/>
    </dgm:pt>
    <dgm:pt modelId="{C8009AE4-BDFF-476B-8B18-8E5498FEBCBD}" type="pres">
      <dgm:prSet presAssocID="{6B6C8EC4-276A-4425-B0B6-B45D56CA3F47}" presName="hierChild3" presStyleCnt="0"/>
      <dgm:spPr/>
    </dgm:pt>
  </dgm:ptLst>
  <dgm:cxnLst>
    <dgm:cxn modelId="{E8A0C303-440D-4F54-8803-BD8E3B59C711}" type="presOf" srcId="{3A72D85F-F781-462A-9FD1-E4194D031486}" destId="{7B694962-4374-46DA-8F7B-7EA540F8D068}" srcOrd="0" destOrd="0" presId="urn:microsoft.com/office/officeart/2009/3/layout/HorizontalOrganizationChart"/>
    <dgm:cxn modelId="{817BD92B-BD43-4126-881A-1D4B9239DA8E}" type="presOf" srcId="{D4DFCFB1-21F4-4E9C-B72C-308F8AB0CB04}" destId="{98CA34EA-616D-472E-A5E5-F63A52930E6B}" srcOrd="0" destOrd="0" presId="urn:microsoft.com/office/officeart/2009/3/layout/HorizontalOrganizationChart"/>
    <dgm:cxn modelId="{3C1C2736-0C5C-4202-ADB0-FAB90E97C5F5}" type="presOf" srcId="{A515531D-6D7B-4E07-B68F-307D4E36464B}" destId="{CE019FE3-54C2-4827-B9FD-BD364E4BC87F}" srcOrd="1" destOrd="0" presId="urn:microsoft.com/office/officeart/2009/3/layout/HorizontalOrganizationChart"/>
    <dgm:cxn modelId="{14D3683E-F89A-4041-BF3B-FEB3E32250EF}" type="presOf" srcId="{6B6C8EC4-276A-4425-B0B6-B45D56CA3F47}" destId="{BA79FEAE-1887-4A7E-B9BD-C70831CAA2A5}" srcOrd="1" destOrd="0" presId="urn:microsoft.com/office/officeart/2009/3/layout/HorizontalOrganizationChart"/>
    <dgm:cxn modelId="{116E5B5E-A4B0-45DF-92F5-232E81A46126}" type="presOf" srcId="{9AE81460-97BC-4ADF-8A54-0DEA12E5906E}" destId="{EA9181E5-0E7D-4872-9344-BF6E45BDB238}" srcOrd="0" destOrd="0" presId="urn:microsoft.com/office/officeart/2009/3/layout/HorizontalOrganizationChart"/>
    <dgm:cxn modelId="{2ECD7641-B3A2-42FA-80CD-4D916FB3E924}" type="presOf" srcId="{100CF39F-256A-400A-9738-7767C6D655EF}" destId="{D08430B8-6D3F-4190-9FD9-5D31D09200A9}" srcOrd="1" destOrd="0" presId="urn:microsoft.com/office/officeart/2009/3/layout/HorizontalOrganizationChart"/>
    <dgm:cxn modelId="{592ABE41-2BB3-41DB-AA94-0503563A4442}" type="presOf" srcId="{9AE81460-97BC-4ADF-8A54-0DEA12E5906E}" destId="{FA963377-E3D5-466D-9166-C58F1804760A}" srcOrd="1" destOrd="0" presId="urn:microsoft.com/office/officeart/2009/3/layout/HorizontalOrganizationChart"/>
    <dgm:cxn modelId="{C7CA6468-444F-4DC1-A222-AADC82152290}" type="presOf" srcId="{B7675956-0688-4643-A782-1683D41B3EA0}" destId="{0558BA3F-6E5D-4851-8EDF-C8CF9323C848}" srcOrd="0" destOrd="0" presId="urn:microsoft.com/office/officeart/2009/3/layout/HorizontalOrganizationChart"/>
    <dgm:cxn modelId="{E5E9C549-1ACB-48FD-8BEA-51BFB03755A9}" srcId="{D4DFCFB1-21F4-4E9C-B72C-308F8AB0CB04}" destId="{9A24C6EB-DB81-458E-B2E2-399A50EAEA62}" srcOrd="1" destOrd="0" parTransId="{6CAB27E5-1575-4151-844D-B4BC78659DF1}" sibTransId="{8CA3A1AA-F34B-430D-8DC8-84163164B97A}"/>
    <dgm:cxn modelId="{885DC150-AA3F-4F01-B5FE-A9AED7C867A2}" type="presOf" srcId="{9A24C6EB-DB81-458E-B2E2-399A50EAEA62}" destId="{D7CA3FDE-841B-481C-B8BE-5C8436AF16E4}" srcOrd="0" destOrd="0" presId="urn:microsoft.com/office/officeart/2009/3/layout/HorizontalOrganizationChart"/>
    <dgm:cxn modelId="{70EB2E76-1ED6-4AA2-A429-37EFC0414D32}" type="presOf" srcId="{9A24C6EB-DB81-458E-B2E2-399A50EAEA62}" destId="{A19C3EA7-170E-4C88-9B03-FF5D5B1D215C}" srcOrd="1" destOrd="0" presId="urn:microsoft.com/office/officeart/2009/3/layout/HorizontalOrganizationChart"/>
    <dgm:cxn modelId="{D8FA617C-C320-45B8-AFEA-1C0C20C15714}" type="presOf" srcId="{100CF39F-256A-400A-9738-7767C6D655EF}" destId="{3EEB9C14-64E5-433E-B8EE-7DA8DFF0C48F}" srcOrd="0" destOrd="0" presId="urn:microsoft.com/office/officeart/2009/3/layout/HorizontalOrganizationChart"/>
    <dgm:cxn modelId="{465B5785-A73F-4DFB-97B3-6CCDAE9D6F47}" type="presOf" srcId="{A515531D-6D7B-4E07-B68F-307D4E36464B}" destId="{F0E46D59-0EB2-4F3F-996A-6A1E0CEB42E0}" srcOrd="0" destOrd="0" presId="urn:microsoft.com/office/officeart/2009/3/layout/HorizontalOrganizationChart"/>
    <dgm:cxn modelId="{02F48790-1B50-4182-B122-FCE3E3A921CD}" srcId="{9AE81460-97BC-4ADF-8A54-0DEA12E5906E}" destId="{100CF39F-256A-400A-9738-7767C6D655EF}" srcOrd="1" destOrd="0" parTransId="{110AE9D0-06A6-4281-A702-B7C4985EAB80}" sibTransId="{CD53B165-29AB-4C36-963C-2DACD9153CC3}"/>
    <dgm:cxn modelId="{5B2E1E93-9B50-4AAB-BD82-76AFF1AB782C}" type="presOf" srcId="{815AF98C-888C-4A1D-B61C-2E4AE790A54E}" destId="{635D74E1-038F-447C-899E-F3424DBF36E8}" srcOrd="0" destOrd="0" presId="urn:microsoft.com/office/officeart/2009/3/layout/HorizontalOrganizationChart"/>
    <dgm:cxn modelId="{B2239DB7-7685-44F4-9544-845DC212D1B1}" srcId="{9AE81460-97BC-4ADF-8A54-0DEA12E5906E}" destId="{3A72D85F-F781-462A-9FD1-E4194D031486}" srcOrd="2" destOrd="0" parTransId="{815AF98C-888C-4A1D-B61C-2E4AE790A54E}" sibTransId="{9EF3497B-D1AC-4428-AF1E-9E667A132C0A}"/>
    <dgm:cxn modelId="{0817F3BA-CFD6-4DC5-B31B-E8C753082E99}" srcId="{9AE81460-97BC-4ADF-8A54-0DEA12E5906E}" destId="{A515531D-6D7B-4E07-B68F-307D4E36464B}" srcOrd="0" destOrd="0" parTransId="{B7675956-0688-4643-A782-1683D41B3EA0}" sibTransId="{5086F31C-4F9C-4FA0-A236-A1BD6DAD86F6}"/>
    <dgm:cxn modelId="{9B57D3BD-B895-4C5F-AF83-CB083A1A5987}" srcId="{D4DFCFB1-21F4-4E9C-B72C-308F8AB0CB04}" destId="{9AE81460-97BC-4ADF-8A54-0DEA12E5906E}" srcOrd="0" destOrd="0" parTransId="{9E058616-50D8-438D-BE15-DB00A80186E4}" sibTransId="{55D68783-FDA8-426B-BA40-EE4A16E61DAB}"/>
    <dgm:cxn modelId="{CA18CAD9-5E85-4F55-89C0-AD834709BAA0}" type="presOf" srcId="{110AE9D0-06A6-4281-A702-B7C4985EAB80}" destId="{8D145B56-06DB-487F-9F87-2FD006F13675}" srcOrd="0" destOrd="0" presId="urn:microsoft.com/office/officeart/2009/3/layout/HorizontalOrganizationChart"/>
    <dgm:cxn modelId="{24BD34E0-C7D6-4D66-8943-4B2D41D8D659}" srcId="{D4DFCFB1-21F4-4E9C-B72C-308F8AB0CB04}" destId="{6B6C8EC4-276A-4425-B0B6-B45D56CA3F47}" srcOrd="2" destOrd="0" parTransId="{1212DC4B-A962-41BA-A843-CF978EF2785B}" sibTransId="{5002BF42-3C7C-4E6C-BDD4-10FBE5892FD1}"/>
    <dgm:cxn modelId="{EED880EB-2486-44D5-8DFD-8C367AC2C807}" type="presOf" srcId="{6B6C8EC4-276A-4425-B0B6-B45D56CA3F47}" destId="{39CA99B3-4FC1-465B-B24D-48D0EC873840}" srcOrd="0" destOrd="0" presId="urn:microsoft.com/office/officeart/2009/3/layout/HorizontalOrganizationChart"/>
    <dgm:cxn modelId="{66BC5EF4-CF04-434D-B1BC-3F2F3B3A092D}" type="presOf" srcId="{3A72D85F-F781-462A-9FD1-E4194D031486}" destId="{C93C1DF6-AF6F-44FD-8F03-B89383147497}" srcOrd="1" destOrd="0" presId="urn:microsoft.com/office/officeart/2009/3/layout/HorizontalOrganizationChart"/>
    <dgm:cxn modelId="{D940D025-DAB5-46EB-A974-89A474FAE853}" type="presParOf" srcId="{98CA34EA-616D-472E-A5E5-F63A52930E6B}" destId="{F541DC55-8B65-43C5-A641-F43A6CF3B413}" srcOrd="0" destOrd="0" presId="urn:microsoft.com/office/officeart/2009/3/layout/HorizontalOrganizationChart"/>
    <dgm:cxn modelId="{7AEBC2AF-89F6-470B-A869-FA61F1BA53FA}" type="presParOf" srcId="{F541DC55-8B65-43C5-A641-F43A6CF3B413}" destId="{D18F9E18-5D80-41AA-A8C8-9F9073734A3D}" srcOrd="0" destOrd="0" presId="urn:microsoft.com/office/officeart/2009/3/layout/HorizontalOrganizationChart"/>
    <dgm:cxn modelId="{01DBAC08-275A-4BD3-90CD-6F2D16966D9C}" type="presParOf" srcId="{D18F9E18-5D80-41AA-A8C8-9F9073734A3D}" destId="{EA9181E5-0E7D-4872-9344-BF6E45BDB238}" srcOrd="0" destOrd="0" presId="urn:microsoft.com/office/officeart/2009/3/layout/HorizontalOrganizationChart"/>
    <dgm:cxn modelId="{00282D6A-4C58-4B99-92A8-4A0DB91CA616}" type="presParOf" srcId="{D18F9E18-5D80-41AA-A8C8-9F9073734A3D}" destId="{FA963377-E3D5-466D-9166-C58F1804760A}" srcOrd="1" destOrd="0" presId="urn:microsoft.com/office/officeart/2009/3/layout/HorizontalOrganizationChart"/>
    <dgm:cxn modelId="{0E86B4D8-7A25-48BF-B1FE-0CEEDBA0DB4E}" type="presParOf" srcId="{F541DC55-8B65-43C5-A641-F43A6CF3B413}" destId="{9E1A177C-9313-4E03-BEF1-35E5E5B4D661}" srcOrd="1" destOrd="0" presId="urn:microsoft.com/office/officeart/2009/3/layout/HorizontalOrganizationChart"/>
    <dgm:cxn modelId="{2E713DB0-CE60-4585-BA0C-625E384A4406}" type="presParOf" srcId="{9E1A177C-9313-4E03-BEF1-35E5E5B4D661}" destId="{0558BA3F-6E5D-4851-8EDF-C8CF9323C848}" srcOrd="0" destOrd="0" presId="urn:microsoft.com/office/officeart/2009/3/layout/HorizontalOrganizationChart"/>
    <dgm:cxn modelId="{99BE8E36-EFEA-4C65-864D-33D65E1780B5}" type="presParOf" srcId="{9E1A177C-9313-4E03-BEF1-35E5E5B4D661}" destId="{E36FE792-3C08-4925-819D-2F25B43B71DC}" srcOrd="1" destOrd="0" presId="urn:microsoft.com/office/officeart/2009/3/layout/HorizontalOrganizationChart"/>
    <dgm:cxn modelId="{ED395313-5871-40F8-AA44-DC6C3FFD12B0}" type="presParOf" srcId="{E36FE792-3C08-4925-819D-2F25B43B71DC}" destId="{8D3C7FE6-0D72-484C-A289-D6B0B06E3B17}" srcOrd="0" destOrd="0" presId="urn:microsoft.com/office/officeart/2009/3/layout/HorizontalOrganizationChart"/>
    <dgm:cxn modelId="{6AD71B9F-A550-49BD-87D7-7822D1C610F9}" type="presParOf" srcId="{8D3C7FE6-0D72-484C-A289-D6B0B06E3B17}" destId="{F0E46D59-0EB2-4F3F-996A-6A1E0CEB42E0}" srcOrd="0" destOrd="0" presId="urn:microsoft.com/office/officeart/2009/3/layout/HorizontalOrganizationChart"/>
    <dgm:cxn modelId="{00C4D6C2-B034-4C4C-91F8-639A770D3B42}" type="presParOf" srcId="{8D3C7FE6-0D72-484C-A289-D6B0B06E3B17}" destId="{CE019FE3-54C2-4827-B9FD-BD364E4BC87F}" srcOrd="1" destOrd="0" presId="urn:microsoft.com/office/officeart/2009/3/layout/HorizontalOrganizationChart"/>
    <dgm:cxn modelId="{97607DA9-2044-418E-994B-F1C872FD7231}" type="presParOf" srcId="{E36FE792-3C08-4925-819D-2F25B43B71DC}" destId="{CC37FE24-FB4B-4267-B20C-47F36B970730}" srcOrd="1" destOrd="0" presId="urn:microsoft.com/office/officeart/2009/3/layout/HorizontalOrganizationChart"/>
    <dgm:cxn modelId="{A3DD0628-5CAB-435A-A612-52C10170C450}" type="presParOf" srcId="{E36FE792-3C08-4925-819D-2F25B43B71DC}" destId="{387ED0B0-59CC-4771-BC0B-A0D17A2B99E0}" srcOrd="2" destOrd="0" presId="urn:microsoft.com/office/officeart/2009/3/layout/HorizontalOrganizationChart"/>
    <dgm:cxn modelId="{355F51E9-FD63-4C4B-AE9F-A7AFAF1CDB23}" type="presParOf" srcId="{9E1A177C-9313-4E03-BEF1-35E5E5B4D661}" destId="{8D145B56-06DB-487F-9F87-2FD006F13675}" srcOrd="2" destOrd="0" presId="urn:microsoft.com/office/officeart/2009/3/layout/HorizontalOrganizationChart"/>
    <dgm:cxn modelId="{B408DD32-AEE0-4A53-908C-24826223531D}" type="presParOf" srcId="{9E1A177C-9313-4E03-BEF1-35E5E5B4D661}" destId="{71AFA491-8832-4DBB-9579-E7FD1578816F}" srcOrd="3" destOrd="0" presId="urn:microsoft.com/office/officeart/2009/3/layout/HorizontalOrganizationChart"/>
    <dgm:cxn modelId="{123001A6-92EE-4DA4-A6C6-1668C7705056}" type="presParOf" srcId="{71AFA491-8832-4DBB-9579-E7FD1578816F}" destId="{F207AF8F-3771-45F4-AD55-8CD3F94C22DC}" srcOrd="0" destOrd="0" presId="urn:microsoft.com/office/officeart/2009/3/layout/HorizontalOrganizationChart"/>
    <dgm:cxn modelId="{CE4318A4-B067-4250-A118-96C2EB4C27FC}" type="presParOf" srcId="{F207AF8F-3771-45F4-AD55-8CD3F94C22DC}" destId="{3EEB9C14-64E5-433E-B8EE-7DA8DFF0C48F}" srcOrd="0" destOrd="0" presId="urn:microsoft.com/office/officeart/2009/3/layout/HorizontalOrganizationChart"/>
    <dgm:cxn modelId="{96FAA4E1-5F33-4787-B789-F32394AC8C8E}" type="presParOf" srcId="{F207AF8F-3771-45F4-AD55-8CD3F94C22DC}" destId="{D08430B8-6D3F-4190-9FD9-5D31D09200A9}" srcOrd="1" destOrd="0" presId="urn:microsoft.com/office/officeart/2009/3/layout/HorizontalOrganizationChart"/>
    <dgm:cxn modelId="{1B04D293-FC6D-4FCD-B5F9-07015B03F30B}" type="presParOf" srcId="{71AFA491-8832-4DBB-9579-E7FD1578816F}" destId="{475FDD82-B5AA-4A5A-B291-514500C00475}" srcOrd="1" destOrd="0" presId="urn:microsoft.com/office/officeart/2009/3/layout/HorizontalOrganizationChart"/>
    <dgm:cxn modelId="{EFA84F12-76BD-4453-8010-FC89E9D44BE5}" type="presParOf" srcId="{71AFA491-8832-4DBB-9579-E7FD1578816F}" destId="{0F0A3D84-050B-4EB3-8B59-611EB03D34B1}" srcOrd="2" destOrd="0" presId="urn:microsoft.com/office/officeart/2009/3/layout/HorizontalOrganizationChart"/>
    <dgm:cxn modelId="{269C0392-6504-4AF6-A741-0B4F9AA4F711}" type="presParOf" srcId="{9E1A177C-9313-4E03-BEF1-35E5E5B4D661}" destId="{635D74E1-038F-447C-899E-F3424DBF36E8}" srcOrd="4" destOrd="0" presId="urn:microsoft.com/office/officeart/2009/3/layout/HorizontalOrganizationChart"/>
    <dgm:cxn modelId="{F47C8B27-B742-4961-BAEC-A1B11FF73C6A}" type="presParOf" srcId="{9E1A177C-9313-4E03-BEF1-35E5E5B4D661}" destId="{4F861585-B0A0-46F8-8417-8050E4DE7B5C}" srcOrd="5" destOrd="0" presId="urn:microsoft.com/office/officeart/2009/3/layout/HorizontalOrganizationChart"/>
    <dgm:cxn modelId="{435D251F-C46A-4B14-B80C-CB4E73C19A5A}" type="presParOf" srcId="{4F861585-B0A0-46F8-8417-8050E4DE7B5C}" destId="{8CCE14F8-AE6A-4C28-822D-B9E19EFDCA3E}" srcOrd="0" destOrd="0" presId="urn:microsoft.com/office/officeart/2009/3/layout/HorizontalOrganizationChart"/>
    <dgm:cxn modelId="{84084063-31A5-4647-BF2E-267E004D9F7C}" type="presParOf" srcId="{8CCE14F8-AE6A-4C28-822D-B9E19EFDCA3E}" destId="{7B694962-4374-46DA-8F7B-7EA540F8D068}" srcOrd="0" destOrd="0" presId="urn:microsoft.com/office/officeart/2009/3/layout/HorizontalOrganizationChart"/>
    <dgm:cxn modelId="{175734DB-8312-4ED7-B2E9-874DCD053CD0}" type="presParOf" srcId="{8CCE14F8-AE6A-4C28-822D-B9E19EFDCA3E}" destId="{C93C1DF6-AF6F-44FD-8F03-B89383147497}" srcOrd="1" destOrd="0" presId="urn:microsoft.com/office/officeart/2009/3/layout/HorizontalOrganizationChart"/>
    <dgm:cxn modelId="{D7292EC9-549F-4C36-B6E4-08631D370165}" type="presParOf" srcId="{4F861585-B0A0-46F8-8417-8050E4DE7B5C}" destId="{87624BF3-2D48-4FCD-87D0-88FA2654C031}" srcOrd="1" destOrd="0" presId="urn:microsoft.com/office/officeart/2009/3/layout/HorizontalOrganizationChart"/>
    <dgm:cxn modelId="{66890E67-D435-419E-9EA5-919064F0865A}" type="presParOf" srcId="{4F861585-B0A0-46F8-8417-8050E4DE7B5C}" destId="{D12F2B57-0991-4A56-8F0A-1471BF726720}" srcOrd="2" destOrd="0" presId="urn:microsoft.com/office/officeart/2009/3/layout/HorizontalOrganizationChart"/>
    <dgm:cxn modelId="{A55ECB97-08A1-4DDA-A6A7-6B7669F324A0}" type="presParOf" srcId="{F541DC55-8B65-43C5-A641-F43A6CF3B413}" destId="{90857A2F-A8F4-4493-B969-A36566BA237A}" srcOrd="2" destOrd="0" presId="urn:microsoft.com/office/officeart/2009/3/layout/HorizontalOrganizationChart"/>
    <dgm:cxn modelId="{E15ADC95-0195-4A3E-AA2F-C9E5FE7889F4}" type="presParOf" srcId="{98CA34EA-616D-472E-A5E5-F63A52930E6B}" destId="{A992CA7A-809C-427B-B233-7321395DA849}" srcOrd="1" destOrd="0" presId="urn:microsoft.com/office/officeart/2009/3/layout/HorizontalOrganizationChart"/>
    <dgm:cxn modelId="{5E5D030E-C3A2-43B6-9E08-A5274F2DF212}" type="presParOf" srcId="{A992CA7A-809C-427B-B233-7321395DA849}" destId="{6FB0FDCE-3CB4-4DE3-8F5A-9218F4E4729D}" srcOrd="0" destOrd="0" presId="urn:microsoft.com/office/officeart/2009/3/layout/HorizontalOrganizationChart"/>
    <dgm:cxn modelId="{686E3D71-B370-4AA6-8191-06B083D4482B}" type="presParOf" srcId="{6FB0FDCE-3CB4-4DE3-8F5A-9218F4E4729D}" destId="{D7CA3FDE-841B-481C-B8BE-5C8436AF16E4}" srcOrd="0" destOrd="0" presId="urn:microsoft.com/office/officeart/2009/3/layout/HorizontalOrganizationChart"/>
    <dgm:cxn modelId="{38219011-1AB7-4F26-8383-E38E2C7BE737}" type="presParOf" srcId="{6FB0FDCE-3CB4-4DE3-8F5A-9218F4E4729D}" destId="{A19C3EA7-170E-4C88-9B03-FF5D5B1D215C}" srcOrd="1" destOrd="0" presId="urn:microsoft.com/office/officeart/2009/3/layout/HorizontalOrganizationChart"/>
    <dgm:cxn modelId="{29ACF840-F1A8-44B5-A5E5-7AC9D37C1D16}" type="presParOf" srcId="{A992CA7A-809C-427B-B233-7321395DA849}" destId="{28A0E686-53AD-4071-B91A-828E06550C72}" srcOrd="1" destOrd="0" presId="urn:microsoft.com/office/officeart/2009/3/layout/HorizontalOrganizationChart"/>
    <dgm:cxn modelId="{B8E07485-1CA6-4121-AA88-B570BDD5BBE7}" type="presParOf" srcId="{A992CA7A-809C-427B-B233-7321395DA849}" destId="{F69024EA-6AEB-494E-AD97-32BA4BE9DDEA}" srcOrd="2" destOrd="0" presId="urn:microsoft.com/office/officeart/2009/3/layout/HorizontalOrganizationChart"/>
    <dgm:cxn modelId="{2DCC0D74-CE2E-4DEC-9BDC-45CDE04BC7CF}" type="presParOf" srcId="{98CA34EA-616D-472E-A5E5-F63A52930E6B}" destId="{B632A2BF-CC89-4392-B21A-98EFCCB873E8}" srcOrd="2" destOrd="0" presId="urn:microsoft.com/office/officeart/2009/3/layout/HorizontalOrganizationChart"/>
    <dgm:cxn modelId="{BC1EDA22-C692-46D3-A067-FB06DD35E146}" type="presParOf" srcId="{B632A2BF-CC89-4392-B21A-98EFCCB873E8}" destId="{71830EA8-6523-4972-86AA-C40EF2BDB066}" srcOrd="0" destOrd="0" presId="urn:microsoft.com/office/officeart/2009/3/layout/HorizontalOrganizationChart"/>
    <dgm:cxn modelId="{6515CC73-D1CB-4779-A1BB-1F0876FBF899}" type="presParOf" srcId="{71830EA8-6523-4972-86AA-C40EF2BDB066}" destId="{39CA99B3-4FC1-465B-B24D-48D0EC873840}" srcOrd="0" destOrd="0" presId="urn:microsoft.com/office/officeart/2009/3/layout/HorizontalOrganizationChart"/>
    <dgm:cxn modelId="{C4048D15-9CA6-4F6C-B0F0-634CF99B08CE}" type="presParOf" srcId="{71830EA8-6523-4972-86AA-C40EF2BDB066}" destId="{BA79FEAE-1887-4A7E-B9BD-C70831CAA2A5}" srcOrd="1" destOrd="0" presId="urn:microsoft.com/office/officeart/2009/3/layout/HorizontalOrganizationChart"/>
    <dgm:cxn modelId="{66313A3A-EA0D-4468-89BE-EDE2128060A7}" type="presParOf" srcId="{B632A2BF-CC89-4392-B21A-98EFCCB873E8}" destId="{1E14199C-9801-49EF-BC79-D67765D95ADB}" srcOrd="1" destOrd="0" presId="urn:microsoft.com/office/officeart/2009/3/layout/HorizontalOrganizationChart"/>
    <dgm:cxn modelId="{BB3E5611-5DC0-4941-B510-096DA1397726}" type="presParOf" srcId="{B632A2BF-CC89-4392-B21A-98EFCCB873E8}" destId="{C8009AE4-BDFF-476B-8B18-8E5498FEBCBD}"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DE4AB14-0F5E-47D8-B3B4-4A465FED78B1}" type="doc">
      <dgm:prSet loTypeId="urn:microsoft.com/office/officeart/2005/8/layout/hierarchy1" loCatId="hierarchy" qsTypeId="urn:microsoft.com/office/officeart/2005/8/quickstyle/simple5" qsCatId="simple" csTypeId="urn:microsoft.com/office/officeart/2005/8/colors/accent2_2" csCatId="accent2" phldr="1"/>
      <dgm:spPr/>
      <dgm:t>
        <a:bodyPr/>
        <a:lstStyle/>
        <a:p>
          <a:endParaRPr lang="en-US"/>
        </a:p>
      </dgm:t>
    </dgm:pt>
    <dgm:pt modelId="{88459A50-C9C0-474D-9163-C983FDC7D5E7}">
      <dgm:prSet/>
      <dgm:spPr/>
      <dgm:t>
        <a:bodyPr/>
        <a:lstStyle/>
        <a:p>
          <a:r>
            <a:rPr lang="fr-FR" b="1" i="0" baseline="0"/>
            <a:t>Le "livre de recettes" d'Excel</a:t>
          </a:r>
          <a:endParaRPr lang="en-US"/>
        </a:p>
      </dgm:t>
    </dgm:pt>
    <dgm:pt modelId="{A61D1C0D-0CC4-4C12-992E-BCF6A68993DE}" type="parTrans" cxnId="{99FD7DFC-8ED4-45E9-9154-F141B2C4980E}">
      <dgm:prSet/>
      <dgm:spPr/>
      <dgm:t>
        <a:bodyPr/>
        <a:lstStyle/>
        <a:p>
          <a:endParaRPr lang="en-US"/>
        </a:p>
      </dgm:t>
    </dgm:pt>
    <dgm:pt modelId="{ED284492-810F-4DE8-BEDD-2B27897035EB}" type="sibTrans" cxnId="{99FD7DFC-8ED4-45E9-9154-F141B2C4980E}">
      <dgm:prSet/>
      <dgm:spPr/>
      <dgm:t>
        <a:bodyPr/>
        <a:lstStyle/>
        <a:p>
          <a:endParaRPr lang="en-US"/>
        </a:p>
      </dgm:t>
    </dgm:pt>
    <dgm:pt modelId="{9E2FD3F4-15B0-48E8-BB27-40FDC1B3BAAB}">
      <dgm:prSet/>
      <dgm:spPr/>
      <dgm:t>
        <a:bodyPr/>
        <a:lstStyle/>
        <a:p>
          <a:r>
            <a:rPr lang="fr-FR" b="0" i="0" baseline="0" dirty="0"/>
            <a:t>Le </a:t>
          </a:r>
          <a:r>
            <a:rPr lang="fr-FR" b="1" i="0" baseline="0" dirty="0"/>
            <a:t>VBA (Visual Basic for Applications)</a:t>
          </a:r>
          <a:r>
            <a:rPr lang="fr-FR" b="0" i="0" baseline="0" dirty="0"/>
            <a:t> est l'endroit où le code de vos macros est stocké.</a:t>
          </a:r>
          <a:endParaRPr lang="en-US" dirty="0"/>
        </a:p>
      </dgm:t>
    </dgm:pt>
    <dgm:pt modelId="{958E8E5B-A1FB-4426-9514-E43CDBC0252F}" type="parTrans" cxnId="{4DC4D987-C7DA-4D12-813E-161982486E52}">
      <dgm:prSet/>
      <dgm:spPr/>
      <dgm:t>
        <a:bodyPr/>
        <a:lstStyle/>
        <a:p>
          <a:endParaRPr lang="en-US"/>
        </a:p>
      </dgm:t>
    </dgm:pt>
    <dgm:pt modelId="{92928C7C-39DD-458A-81FE-56EF2E0EDA46}" type="sibTrans" cxnId="{4DC4D987-C7DA-4D12-813E-161982486E52}">
      <dgm:prSet/>
      <dgm:spPr/>
      <dgm:t>
        <a:bodyPr/>
        <a:lstStyle/>
        <a:p>
          <a:endParaRPr lang="en-US"/>
        </a:p>
      </dgm:t>
    </dgm:pt>
    <dgm:pt modelId="{D0731ECA-415C-4818-9E2D-11FC78F23DCA}">
      <dgm:prSet/>
      <dgm:spPr/>
      <dgm:t>
        <a:bodyPr/>
        <a:lstStyle/>
        <a:p>
          <a:r>
            <a:rPr lang="fr-FR" b="1" i="0" baseline="0"/>
            <a:t>Comment y accéder ?</a:t>
          </a:r>
          <a:endParaRPr lang="en-US"/>
        </a:p>
      </dgm:t>
    </dgm:pt>
    <dgm:pt modelId="{6355557C-225A-47D3-A50E-7743124D2B78}" type="parTrans" cxnId="{5B43EEC8-1C89-4A00-8386-B39EB5407BFE}">
      <dgm:prSet/>
      <dgm:spPr/>
      <dgm:t>
        <a:bodyPr/>
        <a:lstStyle/>
        <a:p>
          <a:endParaRPr lang="en-US"/>
        </a:p>
      </dgm:t>
    </dgm:pt>
    <dgm:pt modelId="{E859A4CF-2268-4B20-BD83-E8778A9CCEBF}" type="sibTrans" cxnId="{5B43EEC8-1C89-4A00-8386-B39EB5407BFE}">
      <dgm:prSet/>
      <dgm:spPr/>
      <dgm:t>
        <a:bodyPr/>
        <a:lstStyle/>
        <a:p>
          <a:endParaRPr lang="en-US"/>
        </a:p>
      </dgm:t>
    </dgm:pt>
    <dgm:pt modelId="{7A7C0013-1810-4916-9247-AB392A384934}">
      <dgm:prSet/>
      <dgm:spPr/>
      <dgm:t>
        <a:bodyPr/>
        <a:lstStyle/>
        <a:p>
          <a:r>
            <a:rPr lang="fr-FR" b="1" i="0" baseline="0"/>
            <a:t>Développeur &gt; Visual Basic</a:t>
          </a:r>
          <a:endParaRPr lang="en-US"/>
        </a:p>
      </dgm:t>
    </dgm:pt>
    <dgm:pt modelId="{9179E6A2-2F50-4F0C-821A-49253AC05A3C}" type="parTrans" cxnId="{2ED57009-4C57-492D-B98A-A7899B358035}">
      <dgm:prSet/>
      <dgm:spPr/>
      <dgm:t>
        <a:bodyPr/>
        <a:lstStyle/>
        <a:p>
          <a:endParaRPr lang="en-US"/>
        </a:p>
      </dgm:t>
    </dgm:pt>
    <dgm:pt modelId="{25AF49FE-7027-421F-8505-CB70BA18FB5A}" type="sibTrans" cxnId="{2ED57009-4C57-492D-B98A-A7899B358035}">
      <dgm:prSet/>
      <dgm:spPr/>
      <dgm:t>
        <a:bodyPr/>
        <a:lstStyle/>
        <a:p>
          <a:endParaRPr lang="en-US"/>
        </a:p>
      </dgm:t>
    </dgm:pt>
    <dgm:pt modelId="{D2BF9025-AF8D-47F8-A2B5-40D77B58AC61}">
      <dgm:prSet/>
      <dgm:spPr/>
      <dgm:t>
        <a:bodyPr/>
        <a:lstStyle/>
        <a:p>
          <a:r>
            <a:rPr lang="fr-FR" b="0" i="0" baseline="0"/>
            <a:t>Ou le raccourci des pros : </a:t>
          </a:r>
          <a:r>
            <a:rPr lang="fr-FR" b="1" i="0" baseline="0"/>
            <a:t>Alt + F11</a:t>
          </a:r>
          <a:endParaRPr lang="en-US"/>
        </a:p>
      </dgm:t>
    </dgm:pt>
    <dgm:pt modelId="{F10257FF-3570-47E5-AD88-2A66FA3B9FB3}" type="parTrans" cxnId="{D11C7B3D-752D-4796-BD8C-3B28F53508F5}">
      <dgm:prSet/>
      <dgm:spPr/>
      <dgm:t>
        <a:bodyPr/>
        <a:lstStyle/>
        <a:p>
          <a:endParaRPr lang="en-US"/>
        </a:p>
      </dgm:t>
    </dgm:pt>
    <dgm:pt modelId="{9FD9FEB7-69CB-483B-8EAF-D36288318A1F}" type="sibTrans" cxnId="{D11C7B3D-752D-4796-BD8C-3B28F53508F5}">
      <dgm:prSet/>
      <dgm:spPr/>
      <dgm:t>
        <a:bodyPr/>
        <a:lstStyle/>
        <a:p>
          <a:endParaRPr lang="en-US"/>
        </a:p>
      </dgm:t>
    </dgm:pt>
    <dgm:pt modelId="{227853D4-E7E5-4A4C-B39A-F0F18C24BD14}">
      <dgm:prSet/>
      <dgm:spPr/>
      <dgm:t>
        <a:bodyPr/>
        <a:lstStyle/>
        <a:p>
          <a:r>
            <a:rPr lang="fr-FR" b="1" i="0" baseline="0"/>
            <a:t>Ouvrons ensemble le "Module1" qui contient notre code.</a:t>
          </a:r>
          <a:endParaRPr lang="en-US"/>
        </a:p>
      </dgm:t>
    </dgm:pt>
    <dgm:pt modelId="{48206D84-1089-4DB6-8023-C8F240D0E8DD}" type="parTrans" cxnId="{6D265B9A-421C-4B2C-AD1D-59E84B194C54}">
      <dgm:prSet/>
      <dgm:spPr/>
      <dgm:t>
        <a:bodyPr/>
        <a:lstStyle/>
        <a:p>
          <a:endParaRPr lang="en-US"/>
        </a:p>
      </dgm:t>
    </dgm:pt>
    <dgm:pt modelId="{299A16C6-762E-48DD-A47E-9A2E8459415E}" type="sibTrans" cxnId="{6D265B9A-421C-4B2C-AD1D-59E84B194C54}">
      <dgm:prSet/>
      <dgm:spPr/>
      <dgm:t>
        <a:bodyPr/>
        <a:lstStyle/>
        <a:p>
          <a:endParaRPr lang="en-US"/>
        </a:p>
      </dgm:t>
    </dgm:pt>
    <dgm:pt modelId="{AD5630A8-4EBE-40E4-A8AD-33DAEDEC9F10}" type="pres">
      <dgm:prSet presAssocID="{5DE4AB14-0F5E-47D8-B3B4-4A465FED78B1}" presName="hierChild1" presStyleCnt="0">
        <dgm:presLayoutVars>
          <dgm:chPref val="1"/>
          <dgm:dir/>
          <dgm:animOne val="branch"/>
          <dgm:animLvl val="lvl"/>
          <dgm:resizeHandles/>
        </dgm:presLayoutVars>
      </dgm:prSet>
      <dgm:spPr/>
    </dgm:pt>
    <dgm:pt modelId="{07DC0678-7D02-4A9A-A865-976D97811E82}" type="pres">
      <dgm:prSet presAssocID="{88459A50-C9C0-474D-9163-C983FDC7D5E7}" presName="hierRoot1" presStyleCnt="0"/>
      <dgm:spPr/>
    </dgm:pt>
    <dgm:pt modelId="{92567748-F411-407E-929E-6FC1F83081D8}" type="pres">
      <dgm:prSet presAssocID="{88459A50-C9C0-474D-9163-C983FDC7D5E7}" presName="composite" presStyleCnt="0"/>
      <dgm:spPr/>
    </dgm:pt>
    <dgm:pt modelId="{6158BC91-B871-4FE2-AA08-0BF92F178FF6}" type="pres">
      <dgm:prSet presAssocID="{88459A50-C9C0-474D-9163-C983FDC7D5E7}" presName="background" presStyleLbl="node0" presStyleIdx="0" presStyleCnt="4"/>
      <dgm:spPr/>
    </dgm:pt>
    <dgm:pt modelId="{4F5B4B23-1437-4965-A659-B78C49CAEAE4}" type="pres">
      <dgm:prSet presAssocID="{88459A50-C9C0-474D-9163-C983FDC7D5E7}" presName="text" presStyleLbl="fgAcc0" presStyleIdx="0" presStyleCnt="4">
        <dgm:presLayoutVars>
          <dgm:chPref val="3"/>
        </dgm:presLayoutVars>
      </dgm:prSet>
      <dgm:spPr/>
    </dgm:pt>
    <dgm:pt modelId="{C6DBA7B6-989A-4A7B-8D0F-807190ECFE55}" type="pres">
      <dgm:prSet presAssocID="{88459A50-C9C0-474D-9163-C983FDC7D5E7}" presName="hierChild2" presStyleCnt="0"/>
      <dgm:spPr/>
    </dgm:pt>
    <dgm:pt modelId="{45D2E8EA-3819-40FE-A809-406609F662F0}" type="pres">
      <dgm:prSet presAssocID="{9E2FD3F4-15B0-48E8-BB27-40FDC1B3BAAB}" presName="hierRoot1" presStyleCnt="0"/>
      <dgm:spPr/>
    </dgm:pt>
    <dgm:pt modelId="{BEF331B0-ECE9-406A-BA91-EB14EAFC4A9E}" type="pres">
      <dgm:prSet presAssocID="{9E2FD3F4-15B0-48E8-BB27-40FDC1B3BAAB}" presName="composite" presStyleCnt="0"/>
      <dgm:spPr/>
    </dgm:pt>
    <dgm:pt modelId="{F249B56C-6A9B-4386-9A32-29E0DD3A141E}" type="pres">
      <dgm:prSet presAssocID="{9E2FD3F4-15B0-48E8-BB27-40FDC1B3BAAB}" presName="background" presStyleLbl="node0" presStyleIdx="1" presStyleCnt="4"/>
      <dgm:spPr/>
    </dgm:pt>
    <dgm:pt modelId="{9B7BC7CC-8D70-42A9-BB29-092F86FDCEA7}" type="pres">
      <dgm:prSet presAssocID="{9E2FD3F4-15B0-48E8-BB27-40FDC1B3BAAB}" presName="text" presStyleLbl="fgAcc0" presStyleIdx="1" presStyleCnt="4">
        <dgm:presLayoutVars>
          <dgm:chPref val="3"/>
        </dgm:presLayoutVars>
      </dgm:prSet>
      <dgm:spPr/>
    </dgm:pt>
    <dgm:pt modelId="{4C5E1650-C791-4B22-8067-60DF9DEE9F0C}" type="pres">
      <dgm:prSet presAssocID="{9E2FD3F4-15B0-48E8-BB27-40FDC1B3BAAB}" presName="hierChild2" presStyleCnt="0"/>
      <dgm:spPr/>
    </dgm:pt>
    <dgm:pt modelId="{7AEA367B-20F0-4893-BE34-C91F7C466A80}" type="pres">
      <dgm:prSet presAssocID="{D0731ECA-415C-4818-9E2D-11FC78F23DCA}" presName="hierRoot1" presStyleCnt="0"/>
      <dgm:spPr/>
    </dgm:pt>
    <dgm:pt modelId="{C433F3EE-8DD5-43FC-A9DA-87A12B10D5D0}" type="pres">
      <dgm:prSet presAssocID="{D0731ECA-415C-4818-9E2D-11FC78F23DCA}" presName="composite" presStyleCnt="0"/>
      <dgm:spPr/>
    </dgm:pt>
    <dgm:pt modelId="{E421D7F6-BEE3-485B-8AF1-C38E3B6384E1}" type="pres">
      <dgm:prSet presAssocID="{D0731ECA-415C-4818-9E2D-11FC78F23DCA}" presName="background" presStyleLbl="node0" presStyleIdx="2" presStyleCnt="4"/>
      <dgm:spPr/>
    </dgm:pt>
    <dgm:pt modelId="{D2731661-6C4B-4860-A013-5A8B36625000}" type="pres">
      <dgm:prSet presAssocID="{D0731ECA-415C-4818-9E2D-11FC78F23DCA}" presName="text" presStyleLbl="fgAcc0" presStyleIdx="2" presStyleCnt="4">
        <dgm:presLayoutVars>
          <dgm:chPref val="3"/>
        </dgm:presLayoutVars>
      </dgm:prSet>
      <dgm:spPr/>
    </dgm:pt>
    <dgm:pt modelId="{37A5A0A1-F47D-4ACA-850F-E5CC11681106}" type="pres">
      <dgm:prSet presAssocID="{D0731ECA-415C-4818-9E2D-11FC78F23DCA}" presName="hierChild2" presStyleCnt="0"/>
      <dgm:spPr/>
    </dgm:pt>
    <dgm:pt modelId="{DB45610B-E447-46DB-8EFC-B8421E80CBCF}" type="pres">
      <dgm:prSet presAssocID="{9179E6A2-2F50-4F0C-821A-49253AC05A3C}" presName="Name10" presStyleLbl="parChTrans1D2" presStyleIdx="0" presStyleCnt="2"/>
      <dgm:spPr/>
    </dgm:pt>
    <dgm:pt modelId="{B52E3273-83B6-4DF2-AAED-7714A4996995}" type="pres">
      <dgm:prSet presAssocID="{7A7C0013-1810-4916-9247-AB392A384934}" presName="hierRoot2" presStyleCnt="0"/>
      <dgm:spPr/>
    </dgm:pt>
    <dgm:pt modelId="{574E2728-5EB8-44CC-90C3-1275DE4BB20D}" type="pres">
      <dgm:prSet presAssocID="{7A7C0013-1810-4916-9247-AB392A384934}" presName="composite2" presStyleCnt="0"/>
      <dgm:spPr/>
    </dgm:pt>
    <dgm:pt modelId="{A8EE79A6-5A10-4823-A8BA-D10F01303F23}" type="pres">
      <dgm:prSet presAssocID="{7A7C0013-1810-4916-9247-AB392A384934}" presName="background2" presStyleLbl="node2" presStyleIdx="0" presStyleCnt="2"/>
      <dgm:spPr/>
    </dgm:pt>
    <dgm:pt modelId="{3B1CDB5F-2AAD-4698-87DC-BE5862D2BE14}" type="pres">
      <dgm:prSet presAssocID="{7A7C0013-1810-4916-9247-AB392A384934}" presName="text2" presStyleLbl="fgAcc2" presStyleIdx="0" presStyleCnt="2">
        <dgm:presLayoutVars>
          <dgm:chPref val="3"/>
        </dgm:presLayoutVars>
      </dgm:prSet>
      <dgm:spPr/>
    </dgm:pt>
    <dgm:pt modelId="{BB1BC25C-3555-4004-A0D3-925313BA48C6}" type="pres">
      <dgm:prSet presAssocID="{7A7C0013-1810-4916-9247-AB392A384934}" presName="hierChild3" presStyleCnt="0"/>
      <dgm:spPr/>
    </dgm:pt>
    <dgm:pt modelId="{B13C31CC-1DBA-45DC-BF66-934D75982C53}" type="pres">
      <dgm:prSet presAssocID="{F10257FF-3570-47E5-AD88-2A66FA3B9FB3}" presName="Name10" presStyleLbl="parChTrans1D2" presStyleIdx="1" presStyleCnt="2"/>
      <dgm:spPr/>
    </dgm:pt>
    <dgm:pt modelId="{A93757F2-1ED7-4EFF-BA11-43069A8E63B7}" type="pres">
      <dgm:prSet presAssocID="{D2BF9025-AF8D-47F8-A2B5-40D77B58AC61}" presName="hierRoot2" presStyleCnt="0"/>
      <dgm:spPr/>
    </dgm:pt>
    <dgm:pt modelId="{2064A928-1987-4E70-BFFD-5A6B7DEAE7AD}" type="pres">
      <dgm:prSet presAssocID="{D2BF9025-AF8D-47F8-A2B5-40D77B58AC61}" presName="composite2" presStyleCnt="0"/>
      <dgm:spPr/>
    </dgm:pt>
    <dgm:pt modelId="{92A4F0E2-8013-4639-907C-4A9F1AD60890}" type="pres">
      <dgm:prSet presAssocID="{D2BF9025-AF8D-47F8-A2B5-40D77B58AC61}" presName="background2" presStyleLbl="node2" presStyleIdx="1" presStyleCnt="2"/>
      <dgm:spPr/>
    </dgm:pt>
    <dgm:pt modelId="{7B6E57D9-E6D4-420C-8066-8B0231EA8193}" type="pres">
      <dgm:prSet presAssocID="{D2BF9025-AF8D-47F8-A2B5-40D77B58AC61}" presName="text2" presStyleLbl="fgAcc2" presStyleIdx="1" presStyleCnt="2">
        <dgm:presLayoutVars>
          <dgm:chPref val="3"/>
        </dgm:presLayoutVars>
      </dgm:prSet>
      <dgm:spPr/>
    </dgm:pt>
    <dgm:pt modelId="{D4A160DB-42C7-467E-AB65-B9DCFAE532EE}" type="pres">
      <dgm:prSet presAssocID="{D2BF9025-AF8D-47F8-A2B5-40D77B58AC61}" presName="hierChild3" presStyleCnt="0"/>
      <dgm:spPr/>
    </dgm:pt>
    <dgm:pt modelId="{10435400-EB65-4C16-B019-C74EF862E3E6}" type="pres">
      <dgm:prSet presAssocID="{227853D4-E7E5-4A4C-B39A-F0F18C24BD14}" presName="hierRoot1" presStyleCnt="0"/>
      <dgm:spPr/>
    </dgm:pt>
    <dgm:pt modelId="{8A2F607A-7EB5-4130-ABCC-391BDD8B5E83}" type="pres">
      <dgm:prSet presAssocID="{227853D4-E7E5-4A4C-B39A-F0F18C24BD14}" presName="composite" presStyleCnt="0"/>
      <dgm:spPr/>
    </dgm:pt>
    <dgm:pt modelId="{F9F2E123-0587-4BDD-AB67-A1085217701B}" type="pres">
      <dgm:prSet presAssocID="{227853D4-E7E5-4A4C-B39A-F0F18C24BD14}" presName="background" presStyleLbl="node0" presStyleIdx="3" presStyleCnt="4"/>
      <dgm:spPr/>
    </dgm:pt>
    <dgm:pt modelId="{EF13FA2E-FE58-47AA-9DDF-44F5193DC1A7}" type="pres">
      <dgm:prSet presAssocID="{227853D4-E7E5-4A4C-B39A-F0F18C24BD14}" presName="text" presStyleLbl="fgAcc0" presStyleIdx="3" presStyleCnt="4">
        <dgm:presLayoutVars>
          <dgm:chPref val="3"/>
        </dgm:presLayoutVars>
      </dgm:prSet>
      <dgm:spPr/>
    </dgm:pt>
    <dgm:pt modelId="{3BCFBADB-D9DC-40F6-A659-91B01F6AC3F5}" type="pres">
      <dgm:prSet presAssocID="{227853D4-E7E5-4A4C-B39A-F0F18C24BD14}" presName="hierChild2" presStyleCnt="0"/>
      <dgm:spPr/>
    </dgm:pt>
  </dgm:ptLst>
  <dgm:cxnLst>
    <dgm:cxn modelId="{2ED57009-4C57-492D-B98A-A7899B358035}" srcId="{D0731ECA-415C-4818-9E2D-11FC78F23DCA}" destId="{7A7C0013-1810-4916-9247-AB392A384934}" srcOrd="0" destOrd="0" parTransId="{9179E6A2-2F50-4F0C-821A-49253AC05A3C}" sibTransId="{25AF49FE-7027-421F-8505-CB70BA18FB5A}"/>
    <dgm:cxn modelId="{B95E5625-129A-4B62-8587-555206B488BF}" type="presOf" srcId="{9179E6A2-2F50-4F0C-821A-49253AC05A3C}" destId="{DB45610B-E447-46DB-8EFC-B8421E80CBCF}" srcOrd="0" destOrd="0" presId="urn:microsoft.com/office/officeart/2005/8/layout/hierarchy1"/>
    <dgm:cxn modelId="{FE858937-904A-4AB9-96B0-F0533021A69B}" type="presOf" srcId="{D2BF9025-AF8D-47F8-A2B5-40D77B58AC61}" destId="{7B6E57D9-E6D4-420C-8066-8B0231EA8193}" srcOrd="0" destOrd="0" presId="urn:microsoft.com/office/officeart/2005/8/layout/hierarchy1"/>
    <dgm:cxn modelId="{D11C7B3D-752D-4796-BD8C-3B28F53508F5}" srcId="{D0731ECA-415C-4818-9E2D-11FC78F23DCA}" destId="{D2BF9025-AF8D-47F8-A2B5-40D77B58AC61}" srcOrd="1" destOrd="0" parTransId="{F10257FF-3570-47E5-AD88-2A66FA3B9FB3}" sibTransId="{9FD9FEB7-69CB-483B-8EAF-D36288318A1F}"/>
    <dgm:cxn modelId="{9E150F6F-B4FD-490E-A001-B6E9405A1EED}" type="presOf" srcId="{F10257FF-3570-47E5-AD88-2A66FA3B9FB3}" destId="{B13C31CC-1DBA-45DC-BF66-934D75982C53}" srcOrd="0" destOrd="0" presId="urn:microsoft.com/office/officeart/2005/8/layout/hierarchy1"/>
    <dgm:cxn modelId="{2A68B158-4EAC-4D38-ADF1-539EC6EB2967}" type="presOf" srcId="{88459A50-C9C0-474D-9163-C983FDC7D5E7}" destId="{4F5B4B23-1437-4965-A659-B78C49CAEAE4}" srcOrd="0" destOrd="0" presId="urn:microsoft.com/office/officeart/2005/8/layout/hierarchy1"/>
    <dgm:cxn modelId="{38F75485-69FC-48CE-A45B-195C474175C8}" type="presOf" srcId="{9E2FD3F4-15B0-48E8-BB27-40FDC1B3BAAB}" destId="{9B7BC7CC-8D70-42A9-BB29-092F86FDCEA7}" srcOrd="0" destOrd="0" presId="urn:microsoft.com/office/officeart/2005/8/layout/hierarchy1"/>
    <dgm:cxn modelId="{7D63A787-A4FD-4779-96EC-EC7B7300F02A}" type="presOf" srcId="{5DE4AB14-0F5E-47D8-B3B4-4A465FED78B1}" destId="{AD5630A8-4EBE-40E4-A8AD-33DAEDEC9F10}" srcOrd="0" destOrd="0" presId="urn:microsoft.com/office/officeart/2005/8/layout/hierarchy1"/>
    <dgm:cxn modelId="{4DC4D987-C7DA-4D12-813E-161982486E52}" srcId="{5DE4AB14-0F5E-47D8-B3B4-4A465FED78B1}" destId="{9E2FD3F4-15B0-48E8-BB27-40FDC1B3BAAB}" srcOrd="1" destOrd="0" parTransId="{958E8E5B-A1FB-4426-9514-E43CDBC0252F}" sibTransId="{92928C7C-39DD-458A-81FE-56EF2E0EDA46}"/>
    <dgm:cxn modelId="{B1503293-774B-49F4-B504-1C048CEB3E22}" type="presOf" srcId="{227853D4-E7E5-4A4C-B39A-F0F18C24BD14}" destId="{EF13FA2E-FE58-47AA-9DDF-44F5193DC1A7}" srcOrd="0" destOrd="0" presId="urn:microsoft.com/office/officeart/2005/8/layout/hierarchy1"/>
    <dgm:cxn modelId="{6D265B9A-421C-4B2C-AD1D-59E84B194C54}" srcId="{5DE4AB14-0F5E-47D8-B3B4-4A465FED78B1}" destId="{227853D4-E7E5-4A4C-B39A-F0F18C24BD14}" srcOrd="3" destOrd="0" parTransId="{48206D84-1089-4DB6-8023-C8F240D0E8DD}" sibTransId="{299A16C6-762E-48DD-A47E-9A2E8459415E}"/>
    <dgm:cxn modelId="{6A3677B1-58F9-4621-8DC6-241C175A7D19}" type="presOf" srcId="{D0731ECA-415C-4818-9E2D-11FC78F23DCA}" destId="{D2731661-6C4B-4860-A013-5A8B36625000}" srcOrd="0" destOrd="0" presId="urn:microsoft.com/office/officeart/2005/8/layout/hierarchy1"/>
    <dgm:cxn modelId="{029A00C2-EDBD-4C68-A4CA-CBC01EC4A350}" type="presOf" srcId="{7A7C0013-1810-4916-9247-AB392A384934}" destId="{3B1CDB5F-2AAD-4698-87DC-BE5862D2BE14}" srcOrd="0" destOrd="0" presId="urn:microsoft.com/office/officeart/2005/8/layout/hierarchy1"/>
    <dgm:cxn modelId="{5B43EEC8-1C89-4A00-8386-B39EB5407BFE}" srcId="{5DE4AB14-0F5E-47D8-B3B4-4A465FED78B1}" destId="{D0731ECA-415C-4818-9E2D-11FC78F23DCA}" srcOrd="2" destOrd="0" parTransId="{6355557C-225A-47D3-A50E-7743124D2B78}" sibTransId="{E859A4CF-2268-4B20-BD83-E8778A9CCEBF}"/>
    <dgm:cxn modelId="{99FD7DFC-8ED4-45E9-9154-F141B2C4980E}" srcId="{5DE4AB14-0F5E-47D8-B3B4-4A465FED78B1}" destId="{88459A50-C9C0-474D-9163-C983FDC7D5E7}" srcOrd="0" destOrd="0" parTransId="{A61D1C0D-0CC4-4C12-992E-BCF6A68993DE}" sibTransId="{ED284492-810F-4DE8-BEDD-2B27897035EB}"/>
    <dgm:cxn modelId="{7D3B278F-7D8A-4500-B909-D37545E5DE66}" type="presParOf" srcId="{AD5630A8-4EBE-40E4-A8AD-33DAEDEC9F10}" destId="{07DC0678-7D02-4A9A-A865-976D97811E82}" srcOrd="0" destOrd="0" presId="urn:microsoft.com/office/officeart/2005/8/layout/hierarchy1"/>
    <dgm:cxn modelId="{A1DA1CA8-6C28-4D61-9CE2-0CC6CF6009F9}" type="presParOf" srcId="{07DC0678-7D02-4A9A-A865-976D97811E82}" destId="{92567748-F411-407E-929E-6FC1F83081D8}" srcOrd="0" destOrd="0" presId="urn:microsoft.com/office/officeart/2005/8/layout/hierarchy1"/>
    <dgm:cxn modelId="{3EDE6B81-6BDE-4224-B746-0E5409129283}" type="presParOf" srcId="{92567748-F411-407E-929E-6FC1F83081D8}" destId="{6158BC91-B871-4FE2-AA08-0BF92F178FF6}" srcOrd="0" destOrd="0" presId="urn:microsoft.com/office/officeart/2005/8/layout/hierarchy1"/>
    <dgm:cxn modelId="{3923A110-9F8D-4A1D-AD64-5FE094AF417D}" type="presParOf" srcId="{92567748-F411-407E-929E-6FC1F83081D8}" destId="{4F5B4B23-1437-4965-A659-B78C49CAEAE4}" srcOrd="1" destOrd="0" presId="urn:microsoft.com/office/officeart/2005/8/layout/hierarchy1"/>
    <dgm:cxn modelId="{F084C75D-1CB2-46C0-A806-99D64791E1AB}" type="presParOf" srcId="{07DC0678-7D02-4A9A-A865-976D97811E82}" destId="{C6DBA7B6-989A-4A7B-8D0F-807190ECFE55}" srcOrd="1" destOrd="0" presId="urn:microsoft.com/office/officeart/2005/8/layout/hierarchy1"/>
    <dgm:cxn modelId="{EA5E4DE1-2BFC-4E35-ACC0-3A60F18F15DD}" type="presParOf" srcId="{AD5630A8-4EBE-40E4-A8AD-33DAEDEC9F10}" destId="{45D2E8EA-3819-40FE-A809-406609F662F0}" srcOrd="1" destOrd="0" presId="urn:microsoft.com/office/officeart/2005/8/layout/hierarchy1"/>
    <dgm:cxn modelId="{45D06652-11CA-42BB-9C0E-610B1DAF7A75}" type="presParOf" srcId="{45D2E8EA-3819-40FE-A809-406609F662F0}" destId="{BEF331B0-ECE9-406A-BA91-EB14EAFC4A9E}" srcOrd="0" destOrd="0" presId="urn:microsoft.com/office/officeart/2005/8/layout/hierarchy1"/>
    <dgm:cxn modelId="{D69B2718-F994-4721-A500-CB19644D331C}" type="presParOf" srcId="{BEF331B0-ECE9-406A-BA91-EB14EAFC4A9E}" destId="{F249B56C-6A9B-4386-9A32-29E0DD3A141E}" srcOrd="0" destOrd="0" presId="urn:microsoft.com/office/officeart/2005/8/layout/hierarchy1"/>
    <dgm:cxn modelId="{E1E45997-7493-4DFD-93EC-81CA4CA421E4}" type="presParOf" srcId="{BEF331B0-ECE9-406A-BA91-EB14EAFC4A9E}" destId="{9B7BC7CC-8D70-42A9-BB29-092F86FDCEA7}" srcOrd="1" destOrd="0" presId="urn:microsoft.com/office/officeart/2005/8/layout/hierarchy1"/>
    <dgm:cxn modelId="{8BB20DE7-7E35-45F3-BB47-0F2EC634380D}" type="presParOf" srcId="{45D2E8EA-3819-40FE-A809-406609F662F0}" destId="{4C5E1650-C791-4B22-8067-60DF9DEE9F0C}" srcOrd="1" destOrd="0" presId="urn:microsoft.com/office/officeart/2005/8/layout/hierarchy1"/>
    <dgm:cxn modelId="{DA48A6B0-D7DF-4BB0-A180-0445F5B34FD6}" type="presParOf" srcId="{AD5630A8-4EBE-40E4-A8AD-33DAEDEC9F10}" destId="{7AEA367B-20F0-4893-BE34-C91F7C466A80}" srcOrd="2" destOrd="0" presId="urn:microsoft.com/office/officeart/2005/8/layout/hierarchy1"/>
    <dgm:cxn modelId="{C18FB39E-162F-4C39-A1DD-59172F7746CA}" type="presParOf" srcId="{7AEA367B-20F0-4893-BE34-C91F7C466A80}" destId="{C433F3EE-8DD5-43FC-A9DA-87A12B10D5D0}" srcOrd="0" destOrd="0" presId="urn:microsoft.com/office/officeart/2005/8/layout/hierarchy1"/>
    <dgm:cxn modelId="{AA695495-5EF0-4533-8846-4C20A2A6C371}" type="presParOf" srcId="{C433F3EE-8DD5-43FC-A9DA-87A12B10D5D0}" destId="{E421D7F6-BEE3-485B-8AF1-C38E3B6384E1}" srcOrd="0" destOrd="0" presId="urn:microsoft.com/office/officeart/2005/8/layout/hierarchy1"/>
    <dgm:cxn modelId="{8F395E2E-1860-43DD-B072-E08FD5B2F546}" type="presParOf" srcId="{C433F3EE-8DD5-43FC-A9DA-87A12B10D5D0}" destId="{D2731661-6C4B-4860-A013-5A8B36625000}" srcOrd="1" destOrd="0" presId="urn:microsoft.com/office/officeart/2005/8/layout/hierarchy1"/>
    <dgm:cxn modelId="{EBADFE3E-A75C-4EAC-AEE8-1C59696CFB96}" type="presParOf" srcId="{7AEA367B-20F0-4893-BE34-C91F7C466A80}" destId="{37A5A0A1-F47D-4ACA-850F-E5CC11681106}" srcOrd="1" destOrd="0" presId="urn:microsoft.com/office/officeart/2005/8/layout/hierarchy1"/>
    <dgm:cxn modelId="{BB11A0D9-78FD-4942-96AE-B2EBEC5BF860}" type="presParOf" srcId="{37A5A0A1-F47D-4ACA-850F-E5CC11681106}" destId="{DB45610B-E447-46DB-8EFC-B8421E80CBCF}" srcOrd="0" destOrd="0" presId="urn:microsoft.com/office/officeart/2005/8/layout/hierarchy1"/>
    <dgm:cxn modelId="{FBF0959A-D472-4D5A-8A4F-4F34EADB044A}" type="presParOf" srcId="{37A5A0A1-F47D-4ACA-850F-E5CC11681106}" destId="{B52E3273-83B6-4DF2-AAED-7714A4996995}" srcOrd="1" destOrd="0" presId="urn:microsoft.com/office/officeart/2005/8/layout/hierarchy1"/>
    <dgm:cxn modelId="{FC1F372A-E7D9-40AF-A8D6-EF08786B6C97}" type="presParOf" srcId="{B52E3273-83B6-4DF2-AAED-7714A4996995}" destId="{574E2728-5EB8-44CC-90C3-1275DE4BB20D}" srcOrd="0" destOrd="0" presId="urn:microsoft.com/office/officeart/2005/8/layout/hierarchy1"/>
    <dgm:cxn modelId="{7F2B6621-5793-49EC-B78D-5C9D3289AD5C}" type="presParOf" srcId="{574E2728-5EB8-44CC-90C3-1275DE4BB20D}" destId="{A8EE79A6-5A10-4823-A8BA-D10F01303F23}" srcOrd="0" destOrd="0" presId="urn:microsoft.com/office/officeart/2005/8/layout/hierarchy1"/>
    <dgm:cxn modelId="{A850D397-3F23-4E39-8738-0626E8C43D95}" type="presParOf" srcId="{574E2728-5EB8-44CC-90C3-1275DE4BB20D}" destId="{3B1CDB5F-2AAD-4698-87DC-BE5862D2BE14}" srcOrd="1" destOrd="0" presId="urn:microsoft.com/office/officeart/2005/8/layout/hierarchy1"/>
    <dgm:cxn modelId="{D485D59F-35E4-4A0C-BA0C-4EB895357191}" type="presParOf" srcId="{B52E3273-83B6-4DF2-AAED-7714A4996995}" destId="{BB1BC25C-3555-4004-A0D3-925313BA48C6}" srcOrd="1" destOrd="0" presId="urn:microsoft.com/office/officeart/2005/8/layout/hierarchy1"/>
    <dgm:cxn modelId="{C912EE95-75B4-4FF3-A067-A2A2937A3CB3}" type="presParOf" srcId="{37A5A0A1-F47D-4ACA-850F-E5CC11681106}" destId="{B13C31CC-1DBA-45DC-BF66-934D75982C53}" srcOrd="2" destOrd="0" presId="urn:microsoft.com/office/officeart/2005/8/layout/hierarchy1"/>
    <dgm:cxn modelId="{58C033DD-0805-4140-96F1-6A37F07B072A}" type="presParOf" srcId="{37A5A0A1-F47D-4ACA-850F-E5CC11681106}" destId="{A93757F2-1ED7-4EFF-BA11-43069A8E63B7}" srcOrd="3" destOrd="0" presId="urn:microsoft.com/office/officeart/2005/8/layout/hierarchy1"/>
    <dgm:cxn modelId="{E535BB04-C1D6-4944-B890-C3F9E6C0B07E}" type="presParOf" srcId="{A93757F2-1ED7-4EFF-BA11-43069A8E63B7}" destId="{2064A928-1987-4E70-BFFD-5A6B7DEAE7AD}" srcOrd="0" destOrd="0" presId="urn:microsoft.com/office/officeart/2005/8/layout/hierarchy1"/>
    <dgm:cxn modelId="{F3189B80-0A3E-45D5-8E5A-9BCF68374A8B}" type="presParOf" srcId="{2064A928-1987-4E70-BFFD-5A6B7DEAE7AD}" destId="{92A4F0E2-8013-4639-907C-4A9F1AD60890}" srcOrd="0" destOrd="0" presId="urn:microsoft.com/office/officeart/2005/8/layout/hierarchy1"/>
    <dgm:cxn modelId="{F08A968D-1454-4EB4-A800-61FC1CF6FFA0}" type="presParOf" srcId="{2064A928-1987-4E70-BFFD-5A6B7DEAE7AD}" destId="{7B6E57D9-E6D4-420C-8066-8B0231EA8193}" srcOrd="1" destOrd="0" presId="urn:microsoft.com/office/officeart/2005/8/layout/hierarchy1"/>
    <dgm:cxn modelId="{1739F407-BE46-4F91-92FF-F7FCEB63AD20}" type="presParOf" srcId="{A93757F2-1ED7-4EFF-BA11-43069A8E63B7}" destId="{D4A160DB-42C7-467E-AB65-B9DCFAE532EE}" srcOrd="1" destOrd="0" presId="urn:microsoft.com/office/officeart/2005/8/layout/hierarchy1"/>
    <dgm:cxn modelId="{2AB302D2-7143-4D16-ADD8-F23975A2D82B}" type="presParOf" srcId="{AD5630A8-4EBE-40E4-A8AD-33DAEDEC9F10}" destId="{10435400-EB65-4C16-B019-C74EF862E3E6}" srcOrd="3" destOrd="0" presId="urn:microsoft.com/office/officeart/2005/8/layout/hierarchy1"/>
    <dgm:cxn modelId="{E0C905E6-0CD2-4919-B79A-BAF7CE665404}" type="presParOf" srcId="{10435400-EB65-4C16-B019-C74EF862E3E6}" destId="{8A2F607A-7EB5-4130-ABCC-391BDD8B5E83}" srcOrd="0" destOrd="0" presId="urn:microsoft.com/office/officeart/2005/8/layout/hierarchy1"/>
    <dgm:cxn modelId="{B3254534-0967-494A-9F35-8B1D5F03698A}" type="presParOf" srcId="{8A2F607A-7EB5-4130-ABCC-391BDD8B5E83}" destId="{F9F2E123-0587-4BDD-AB67-A1085217701B}" srcOrd="0" destOrd="0" presId="urn:microsoft.com/office/officeart/2005/8/layout/hierarchy1"/>
    <dgm:cxn modelId="{27A3D911-1AF6-4CA9-9C94-5732192B3455}" type="presParOf" srcId="{8A2F607A-7EB5-4130-ABCC-391BDD8B5E83}" destId="{EF13FA2E-FE58-47AA-9DDF-44F5193DC1A7}" srcOrd="1" destOrd="0" presId="urn:microsoft.com/office/officeart/2005/8/layout/hierarchy1"/>
    <dgm:cxn modelId="{52CC5E06-7E33-4B1E-9226-1CA4C0119FB8}" type="presParOf" srcId="{10435400-EB65-4C16-B019-C74EF862E3E6}" destId="{3BCFBADB-D9DC-40F6-A659-91B01F6AC3F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E71C7D9-B5DF-43CD-BDC7-F06D3E16260A}" type="doc">
      <dgm:prSet loTypeId="urn:microsoft.com/office/officeart/2005/8/layout/list1" loCatId="list" qsTypeId="urn:microsoft.com/office/officeart/2005/8/quickstyle/simple2" qsCatId="simple" csTypeId="urn:microsoft.com/office/officeart/2005/8/colors/accent2_2" csCatId="accent2"/>
      <dgm:spPr/>
      <dgm:t>
        <a:bodyPr/>
        <a:lstStyle/>
        <a:p>
          <a:endParaRPr lang="en-US"/>
        </a:p>
      </dgm:t>
    </dgm:pt>
    <dgm:pt modelId="{4EE7B461-FB5B-4B23-A98B-971119082A1D}">
      <dgm:prSet/>
      <dgm:spPr/>
      <dgm:t>
        <a:bodyPr/>
        <a:lstStyle/>
        <a:p>
          <a:r>
            <a:rPr lang="fr-FR" b="1" i="0" baseline="0"/>
            <a:t>Le confort en un clic !</a:t>
          </a:r>
          <a:endParaRPr lang="en-US"/>
        </a:p>
      </dgm:t>
    </dgm:pt>
    <dgm:pt modelId="{D8DEE8FE-BDEA-4587-91CB-341FB717C45E}" type="parTrans" cxnId="{1CC07643-55E9-456B-A002-FA053E456DA9}">
      <dgm:prSet/>
      <dgm:spPr/>
      <dgm:t>
        <a:bodyPr/>
        <a:lstStyle/>
        <a:p>
          <a:endParaRPr lang="en-US"/>
        </a:p>
      </dgm:t>
    </dgm:pt>
    <dgm:pt modelId="{88BBD01D-300C-46B5-89BB-8E3A83186EE1}" type="sibTrans" cxnId="{1CC07643-55E9-456B-A002-FA053E456DA9}">
      <dgm:prSet/>
      <dgm:spPr/>
      <dgm:t>
        <a:bodyPr/>
        <a:lstStyle/>
        <a:p>
          <a:endParaRPr lang="en-US"/>
        </a:p>
      </dgm:t>
    </dgm:pt>
    <dgm:pt modelId="{D0897CD3-7C0E-4D16-A4FF-EA2B63CD6CD8}">
      <dgm:prSet/>
      <dgm:spPr/>
      <dgm:t>
        <a:bodyPr/>
        <a:lstStyle/>
        <a:p>
          <a:r>
            <a:rPr lang="fr-FR" b="1" i="0" baseline="0"/>
            <a:t>Objectif :</a:t>
          </a:r>
          <a:r>
            <a:rPr lang="fr-FR" b="0" i="0" baseline="0"/>
            <a:t> Ajouter un bouton sur notre feuille Excel pour lancer la macro.</a:t>
          </a:r>
          <a:endParaRPr lang="en-US"/>
        </a:p>
      </dgm:t>
    </dgm:pt>
    <dgm:pt modelId="{1938D370-C0CA-4CAE-B67E-8431B063B977}" type="parTrans" cxnId="{EC6C9FF2-628B-4E4A-A050-A8D2970527A0}">
      <dgm:prSet/>
      <dgm:spPr/>
      <dgm:t>
        <a:bodyPr/>
        <a:lstStyle/>
        <a:p>
          <a:endParaRPr lang="en-US"/>
        </a:p>
      </dgm:t>
    </dgm:pt>
    <dgm:pt modelId="{D32D6C91-5351-4FD0-A97F-57CE0329B76D}" type="sibTrans" cxnId="{EC6C9FF2-628B-4E4A-A050-A8D2970527A0}">
      <dgm:prSet/>
      <dgm:spPr/>
      <dgm:t>
        <a:bodyPr/>
        <a:lstStyle/>
        <a:p>
          <a:endParaRPr lang="en-US"/>
        </a:p>
      </dgm:t>
    </dgm:pt>
    <dgm:pt modelId="{E668A864-45F8-451F-8A33-C6F58CF74301}">
      <dgm:prSet/>
      <dgm:spPr/>
      <dgm:t>
        <a:bodyPr/>
        <a:lstStyle/>
        <a:p>
          <a:r>
            <a:rPr lang="fr-FR" b="1" i="0" baseline="0"/>
            <a:t>Développeur &gt; Insérer &gt; Bouton</a:t>
          </a:r>
          <a:r>
            <a:rPr lang="fr-FR" b="0" i="0" baseline="0"/>
            <a:t> (le premier, dans "Contrôles de formulaire").</a:t>
          </a:r>
          <a:endParaRPr lang="en-US"/>
        </a:p>
      </dgm:t>
    </dgm:pt>
    <dgm:pt modelId="{7390E0A0-D427-42F9-9102-03114D358BA5}" type="parTrans" cxnId="{DE63F955-A7F7-4618-B368-15C4B548BE4C}">
      <dgm:prSet/>
      <dgm:spPr/>
      <dgm:t>
        <a:bodyPr/>
        <a:lstStyle/>
        <a:p>
          <a:endParaRPr lang="en-US"/>
        </a:p>
      </dgm:t>
    </dgm:pt>
    <dgm:pt modelId="{82F489FD-A06D-4F2A-8C7D-DE05E75972AD}" type="sibTrans" cxnId="{DE63F955-A7F7-4618-B368-15C4B548BE4C}">
      <dgm:prSet/>
      <dgm:spPr/>
      <dgm:t>
        <a:bodyPr/>
        <a:lstStyle/>
        <a:p>
          <a:endParaRPr lang="en-US"/>
        </a:p>
      </dgm:t>
    </dgm:pt>
    <dgm:pt modelId="{8B23D689-3864-4937-96E2-5AF322C91D5E}">
      <dgm:prSet/>
      <dgm:spPr/>
      <dgm:t>
        <a:bodyPr/>
        <a:lstStyle/>
        <a:p>
          <a:r>
            <a:rPr lang="fr-FR" b="0" i="0" baseline="0"/>
            <a:t>Dessinez le bouton sur votre feuille avec la souris.</a:t>
          </a:r>
          <a:endParaRPr lang="en-US"/>
        </a:p>
      </dgm:t>
    </dgm:pt>
    <dgm:pt modelId="{1B2CAAEE-DBD7-43FC-BCC8-BD6AAC55B6EC}" type="parTrans" cxnId="{8F43DC4C-0F7D-49F6-B700-1CCD96D6C177}">
      <dgm:prSet/>
      <dgm:spPr/>
      <dgm:t>
        <a:bodyPr/>
        <a:lstStyle/>
        <a:p>
          <a:endParaRPr lang="en-US"/>
        </a:p>
      </dgm:t>
    </dgm:pt>
    <dgm:pt modelId="{C1010D5C-B516-43E3-9C29-509E3D780D58}" type="sibTrans" cxnId="{8F43DC4C-0F7D-49F6-B700-1CCD96D6C177}">
      <dgm:prSet/>
      <dgm:spPr/>
      <dgm:t>
        <a:bodyPr/>
        <a:lstStyle/>
        <a:p>
          <a:endParaRPr lang="en-US"/>
        </a:p>
      </dgm:t>
    </dgm:pt>
    <dgm:pt modelId="{98A37844-7267-48DD-95B3-49DC6D1A2601}">
      <dgm:prSet/>
      <dgm:spPr/>
      <dgm:t>
        <a:bodyPr/>
        <a:lstStyle/>
        <a:p>
          <a:r>
            <a:rPr lang="fr-FR" b="0" i="0" baseline="0"/>
            <a:t>Une fenêtre s'ouvre : sélectionnez la macro </a:t>
          </a:r>
          <a:r>
            <a:rPr lang="fr-FR" b="1" i="0" baseline="0"/>
            <a:t>MiseEnFormeTitre</a:t>
          </a:r>
          <a:r>
            <a:rPr lang="fr-FR" b="0" i="0" baseline="0"/>
            <a:t>.</a:t>
          </a:r>
          <a:endParaRPr lang="en-US"/>
        </a:p>
      </dgm:t>
    </dgm:pt>
    <dgm:pt modelId="{BC013FA4-A327-4AB3-90FA-EB731C8DB869}" type="parTrans" cxnId="{83B6588C-2E94-4202-A833-602EE57CA419}">
      <dgm:prSet/>
      <dgm:spPr/>
      <dgm:t>
        <a:bodyPr/>
        <a:lstStyle/>
        <a:p>
          <a:endParaRPr lang="en-US"/>
        </a:p>
      </dgm:t>
    </dgm:pt>
    <dgm:pt modelId="{74C1C057-81D4-4622-95A0-1E0A5953A0FA}" type="sibTrans" cxnId="{83B6588C-2E94-4202-A833-602EE57CA419}">
      <dgm:prSet/>
      <dgm:spPr/>
      <dgm:t>
        <a:bodyPr/>
        <a:lstStyle/>
        <a:p>
          <a:endParaRPr lang="en-US"/>
        </a:p>
      </dgm:t>
    </dgm:pt>
    <dgm:pt modelId="{22392B9B-28A6-4287-965E-6F1357A6DB6D}">
      <dgm:prSet/>
      <dgm:spPr/>
      <dgm:t>
        <a:bodyPr/>
        <a:lstStyle/>
        <a:p>
          <a:r>
            <a:rPr lang="fr-FR" b="0" i="0" baseline="0"/>
            <a:t>Cliquez sur </a:t>
          </a:r>
          <a:r>
            <a:rPr lang="fr-FR" b="1" i="0" baseline="0"/>
            <a:t>OK</a:t>
          </a:r>
          <a:r>
            <a:rPr lang="fr-FR" b="0" i="0" baseline="0"/>
            <a:t>.</a:t>
          </a:r>
          <a:endParaRPr lang="en-US"/>
        </a:p>
      </dgm:t>
    </dgm:pt>
    <dgm:pt modelId="{2D870946-CDA7-4D01-BBEC-57B3D6860A23}" type="parTrans" cxnId="{597E96F6-2270-44FE-9201-2AF168691FC0}">
      <dgm:prSet/>
      <dgm:spPr/>
      <dgm:t>
        <a:bodyPr/>
        <a:lstStyle/>
        <a:p>
          <a:endParaRPr lang="en-US"/>
        </a:p>
      </dgm:t>
    </dgm:pt>
    <dgm:pt modelId="{4546FCFD-0E7F-4417-89C8-EA2F7F408774}" type="sibTrans" cxnId="{597E96F6-2270-44FE-9201-2AF168691FC0}">
      <dgm:prSet/>
      <dgm:spPr/>
      <dgm:t>
        <a:bodyPr/>
        <a:lstStyle/>
        <a:p>
          <a:endParaRPr lang="en-US"/>
        </a:p>
      </dgm:t>
    </dgm:pt>
    <dgm:pt modelId="{EB20D64D-FD12-4A6C-AD70-60F169A8001D}" type="pres">
      <dgm:prSet presAssocID="{BE71C7D9-B5DF-43CD-BDC7-F06D3E16260A}" presName="linear" presStyleCnt="0">
        <dgm:presLayoutVars>
          <dgm:dir/>
          <dgm:animLvl val="lvl"/>
          <dgm:resizeHandles val="exact"/>
        </dgm:presLayoutVars>
      </dgm:prSet>
      <dgm:spPr/>
    </dgm:pt>
    <dgm:pt modelId="{A73D2A51-167D-47CA-B96A-9466F41031B2}" type="pres">
      <dgm:prSet presAssocID="{4EE7B461-FB5B-4B23-A98B-971119082A1D}" presName="parentLin" presStyleCnt="0"/>
      <dgm:spPr/>
    </dgm:pt>
    <dgm:pt modelId="{9E927C70-BF1B-41A5-BB4C-A581C3DB26E0}" type="pres">
      <dgm:prSet presAssocID="{4EE7B461-FB5B-4B23-A98B-971119082A1D}" presName="parentLeftMargin" presStyleLbl="node1" presStyleIdx="0" presStyleCnt="2"/>
      <dgm:spPr/>
    </dgm:pt>
    <dgm:pt modelId="{8DC1F04F-A056-4E0E-94DA-8B10DF805315}" type="pres">
      <dgm:prSet presAssocID="{4EE7B461-FB5B-4B23-A98B-971119082A1D}" presName="parentText" presStyleLbl="node1" presStyleIdx="0" presStyleCnt="2">
        <dgm:presLayoutVars>
          <dgm:chMax val="0"/>
          <dgm:bulletEnabled val="1"/>
        </dgm:presLayoutVars>
      </dgm:prSet>
      <dgm:spPr/>
    </dgm:pt>
    <dgm:pt modelId="{59129F65-D9E4-4393-8DF2-0E98247022C2}" type="pres">
      <dgm:prSet presAssocID="{4EE7B461-FB5B-4B23-A98B-971119082A1D}" presName="negativeSpace" presStyleCnt="0"/>
      <dgm:spPr/>
    </dgm:pt>
    <dgm:pt modelId="{2AC4BE44-1E16-4128-A62A-100C71B3EC53}" type="pres">
      <dgm:prSet presAssocID="{4EE7B461-FB5B-4B23-A98B-971119082A1D}" presName="childText" presStyleLbl="conFgAcc1" presStyleIdx="0" presStyleCnt="2">
        <dgm:presLayoutVars>
          <dgm:bulletEnabled val="1"/>
        </dgm:presLayoutVars>
      </dgm:prSet>
      <dgm:spPr/>
    </dgm:pt>
    <dgm:pt modelId="{92B35F5A-DF0B-4761-A9E7-53F8189C2E69}" type="pres">
      <dgm:prSet presAssocID="{88BBD01D-300C-46B5-89BB-8E3A83186EE1}" presName="spaceBetweenRectangles" presStyleCnt="0"/>
      <dgm:spPr/>
    </dgm:pt>
    <dgm:pt modelId="{CABAEBBF-7C93-4B14-B803-4B44AA79613E}" type="pres">
      <dgm:prSet presAssocID="{D0897CD3-7C0E-4D16-A4FF-EA2B63CD6CD8}" presName="parentLin" presStyleCnt="0"/>
      <dgm:spPr/>
    </dgm:pt>
    <dgm:pt modelId="{F7255E00-CE88-485E-B638-8383FBD89A63}" type="pres">
      <dgm:prSet presAssocID="{D0897CD3-7C0E-4D16-A4FF-EA2B63CD6CD8}" presName="parentLeftMargin" presStyleLbl="node1" presStyleIdx="0" presStyleCnt="2"/>
      <dgm:spPr/>
    </dgm:pt>
    <dgm:pt modelId="{F05813C6-27A7-4B0B-9074-3D0C670FD5DD}" type="pres">
      <dgm:prSet presAssocID="{D0897CD3-7C0E-4D16-A4FF-EA2B63CD6CD8}" presName="parentText" presStyleLbl="node1" presStyleIdx="1" presStyleCnt="2">
        <dgm:presLayoutVars>
          <dgm:chMax val="0"/>
          <dgm:bulletEnabled val="1"/>
        </dgm:presLayoutVars>
      </dgm:prSet>
      <dgm:spPr/>
    </dgm:pt>
    <dgm:pt modelId="{22B006EF-F220-4D32-97EA-0926FE370685}" type="pres">
      <dgm:prSet presAssocID="{D0897CD3-7C0E-4D16-A4FF-EA2B63CD6CD8}" presName="negativeSpace" presStyleCnt="0"/>
      <dgm:spPr/>
    </dgm:pt>
    <dgm:pt modelId="{419A1272-75D0-46C5-A197-2E88E40DCE3B}" type="pres">
      <dgm:prSet presAssocID="{D0897CD3-7C0E-4D16-A4FF-EA2B63CD6CD8}" presName="childText" presStyleLbl="conFgAcc1" presStyleIdx="1" presStyleCnt="2">
        <dgm:presLayoutVars>
          <dgm:bulletEnabled val="1"/>
        </dgm:presLayoutVars>
      </dgm:prSet>
      <dgm:spPr/>
    </dgm:pt>
  </dgm:ptLst>
  <dgm:cxnLst>
    <dgm:cxn modelId="{F9A37D1A-844B-40BA-9975-6D2098EA7D69}" type="presOf" srcId="{98A37844-7267-48DD-95B3-49DC6D1A2601}" destId="{419A1272-75D0-46C5-A197-2E88E40DCE3B}" srcOrd="0" destOrd="2" presId="urn:microsoft.com/office/officeart/2005/8/layout/list1"/>
    <dgm:cxn modelId="{5F549627-5E14-4D8A-AE5C-3D548A205FEF}" type="presOf" srcId="{BE71C7D9-B5DF-43CD-BDC7-F06D3E16260A}" destId="{EB20D64D-FD12-4A6C-AD70-60F169A8001D}" srcOrd="0" destOrd="0" presId="urn:microsoft.com/office/officeart/2005/8/layout/list1"/>
    <dgm:cxn modelId="{1CC07643-55E9-456B-A002-FA053E456DA9}" srcId="{BE71C7D9-B5DF-43CD-BDC7-F06D3E16260A}" destId="{4EE7B461-FB5B-4B23-A98B-971119082A1D}" srcOrd="0" destOrd="0" parTransId="{D8DEE8FE-BDEA-4587-91CB-341FB717C45E}" sibTransId="{88BBD01D-300C-46B5-89BB-8E3A83186EE1}"/>
    <dgm:cxn modelId="{8F43DC4C-0F7D-49F6-B700-1CCD96D6C177}" srcId="{D0897CD3-7C0E-4D16-A4FF-EA2B63CD6CD8}" destId="{8B23D689-3864-4937-96E2-5AF322C91D5E}" srcOrd="1" destOrd="0" parTransId="{1B2CAAEE-DBD7-43FC-BCC8-BD6AAC55B6EC}" sibTransId="{C1010D5C-B516-43E3-9C29-509E3D780D58}"/>
    <dgm:cxn modelId="{F4864150-F64F-404A-9657-D8B4CB8CE4EA}" type="presOf" srcId="{4EE7B461-FB5B-4B23-A98B-971119082A1D}" destId="{9E927C70-BF1B-41A5-BB4C-A581C3DB26E0}" srcOrd="0" destOrd="0" presId="urn:microsoft.com/office/officeart/2005/8/layout/list1"/>
    <dgm:cxn modelId="{08C64574-8DE6-4863-9F1E-23CD3AEA32C1}" type="presOf" srcId="{8B23D689-3864-4937-96E2-5AF322C91D5E}" destId="{419A1272-75D0-46C5-A197-2E88E40DCE3B}" srcOrd="0" destOrd="1" presId="urn:microsoft.com/office/officeart/2005/8/layout/list1"/>
    <dgm:cxn modelId="{DE63F955-A7F7-4618-B368-15C4B548BE4C}" srcId="{D0897CD3-7C0E-4D16-A4FF-EA2B63CD6CD8}" destId="{E668A864-45F8-451F-8A33-C6F58CF74301}" srcOrd="0" destOrd="0" parTransId="{7390E0A0-D427-42F9-9102-03114D358BA5}" sibTransId="{82F489FD-A06D-4F2A-8C7D-DE05E75972AD}"/>
    <dgm:cxn modelId="{BBF11489-1992-43D0-A6F5-AA9EE3C55A1D}" type="presOf" srcId="{D0897CD3-7C0E-4D16-A4FF-EA2B63CD6CD8}" destId="{F7255E00-CE88-485E-B638-8383FBD89A63}" srcOrd="0" destOrd="0" presId="urn:microsoft.com/office/officeart/2005/8/layout/list1"/>
    <dgm:cxn modelId="{83B6588C-2E94-4202-A833-602EE57CA419}" srcId="{D0897CD3-7C0E-4D16-A4FF-EA2B63CD6CD8}" destId="{98A37844-7267-48DD-95B3-49DC6D1A2601}" srcOrd="2" destOrd="0" parTransId="{BC013FA4-A327-4AB3-90FA-EB731C8DB869}" sibTransId="{74C1C057-81D4-4622-95A0-1E0A5953A0FA}"/>
    <dgm:cxn modelId="{C490D2AE-29A4-414B-875A-1BFDAE03D8FF}" type="presOf" srcId="{22392B9B-28A6-4287-965E-6F1357A6DB6D}" destId="{419A1272-75D0-46C5-A197-2E88E40DCE3B}" srcOrd="0" destOrd="3" presId="urn:microsoft.com/office/officeart/2005/8/layout/list1"/>
    <dgm:cxn modelId="{A999E5CD-4618-40F7-BFDE-D26808E134BB}" type="presOf" srcId="{D0897CD3-7C0E-4D16-A4FF-EA2B63CD6CD8}" destId="{F05813C6-27A7-4B0B-9074-3D0C670FD5DD}" srcOrd="1" destOrd="0" presId="urn:microsoft.com/office/officeart/2005/8/layout/list1"/>
    <dgm:cxn modelId="{4F10AFEE-C459-43C2-99B5-20F30232115F}" type="presOf" srcId="{E668A864-45F8-451F-8A33-C6F58CF74301}" destId="{419A1272-75D0-46C5-A197-2E88E40DCE3B}" srcOrd="0" destOrd="0" presId="urn:microsoft.com/office/officeart/2005/8/layout/list1"/>
    <dgm:cxn modelId="{6442F6F1-E822-4C82-B4DD-1EE7BA68FC0E}" type="presOf" srcId="{4EE7B461-FB5B-4B23-A98B-971119082A1D}" destId="{8DC1F04F-A056-4E0E-94DA-8B10DF805315}" srcOrd="1" destOrd="0" presId="urn:microsoft.com/office/officeart/2005/8/layout/list1"/>
    <dgm:cxn modelId="{EC6C9FF2-628B-4E4A-A050-A8D2970527A0}" srcId="{BE71C7D9-B5DF-43CD-BDC7-F06D3E16260A}" destId="{D0897CD3-7C0E-4D16-A4FF-EA2B63CD6CD8}" srcOrd="1" destOrd="0" parTransId="{1938D370-C0CA-4CAE-B67E-8431B063B977}" sibTransId="{D32D6C91-5351-4FD0-A97F-57CE0329B76D}"/>
    <dgm:cxn modelId="{597E96F6-2270-44FE-9201-2AF168691FC0}" srcId="{D0897CD3-7C0E-4D16-A4FF-EA2B63CD6CD8}" destId="{22392B9B-28A6-4287-965E-6F1357A6DB6D}" srcOrd="3" destOrd="0" parTransId="{2D870946-CDA7-4D01-BBEC-57B3D6860A23}" sibTransId="{4546FCFD-0E7F-4417-89C8-EA2F7F408774}"/>
    <dgm:cxn modelId="{927E234E-5BF4-4B39-BB4C-263EE49FAC73}" type="presParOf" srcId="{EB20D64D-FD12-4A6C-AD70-60F169A8001D}" destId="{A73D2A51-167D-47CA-B96A-9466F41031B2}" srcOrd="0" destOrd="0" presId="urn:microsoft.com/office/officeart/2005/8/layout/list1"/>
    <dgm:cxn modelId="{8E7BCD44-F6D6-49AC-86A0-B8CD3A25F508}" type="presParOf" srcId="{A73D2A51-167D-47CA-B96A-9466F41031B2}" destId="{9E927C70-BF1B-41A5-BB4C-A581C3DB26E0}" srcOrd="0" destOrd="0" presId="urn:microsoft.com/office/officeart/2005/8/layout/list1"/>
    <dgm:cxn modelId="{FA797A42-9236-497A-8114-65DC3F1F6A2D}" type="presParOf" srcId="{A73D2A51-167D-47CA-B96A-9466F41031B2}" destId="{8DC1F04F-A056-4E0E-94DA-8B10DF805315}" srcOrd="1" destOrd="0" presId="urn:microsoft.com/office/officeart/2005/8/layout/list1"/>
    <dgm:cxn modelId="{44199B83-5B73-404F-93EA-8DDDD76CC7FD}" type="presParOf" srcId="{EB20D64D-FD12-4A6C-AD70-60F169A8001D}" destId="{59129F65-D9E4-4393-8DF2-0E98247022C2}" srcOrd="1" destOrd="0" presId="urn:microsoft.com/office/officeart/2005/8/layout/list1"/>
    <dgm:cxn modelId="{96E2F59C-1C1B-4A1D-B690-990F7D6F0E62}" type="presParOf" srcId="{EB20D64D-FD12-4A6C-AD70-60F169A8001D}" destId="{2AC4BE44-1E16-4128-A62A-100C71B3EC53}" srcOrd="2" destOrd="0" presId="urn:microsoft.com/office/officeart/2005/8/layout/list1"/>
    <dgm:cxn modelId="{02224F25-E27A-419F-BCC6-76648637C62B}" type="presParOf" srcId="{EB20D64D-FD12-4A6C-AD70-60F169A8001D}" destId="{92B35F5A-DF0B-4761-A9E7-53F8189C2E69}" srcOrd="3" destOrd="0" presId="urn:microsoft.com/office/officeart/2005/8/layout/list1"/>
    <dgm:cxn modelId="{4C0996CF-5A2E-48FD-8172-C42263CC43FF}" type="presParOf" srcId="{EB20D64D-FD12-4A6C-AD70-60F169A8001D}" destId="{CABAEBBF-7C93-4B14-B803-4B44AA79613E}" srcOrd="4" destOrd="0" presId="urn:microsoft.com/office/officeart/2005/8/layout/list1"/>
    <dgm:cxn modelId="{9835FCA1-EBF1-464F-8EEA-3FA5AEB78E50}" type="presParOf" srcId="{CABAEBBF-7C93-4B14-B803-4B44AA79613E}" destId="{F7255E00-CE88-485E-B638-8383FBD89A63}" srcOrd="0" destOrd="0" presId="urn:microsoft.com/office/officeart/2005/8/layout/list1"/>
    <dgm:cxn modelId="{A95512CD-6955-40AB-90C2-4A6729D2268A}" type="presParOf" srcId="{CABAEBBF-7C93-4B14-B803-4B44AA79613E}" destId="{F05813C6-27A7-4B0B-9074-3D0C670FD5DD}" srcOrd="1" destOrd="0" presId="urn:microsoft.com/office/officeart/2005/8/layout/list1"/>
    <dgm:cxn modelId="{2F88856C-D61F-421B-9A1B-5020615DCC6D}" type="presParOf" srcId="{EB20D64D-FD12-4A6C-AD70-60F169A8001D}" destId="{22B006EF-F220-4D32-97EA-0926FE370685}" srcOrd="5" destOrd="0" presId="urn:microsoft.com/office/officeart/2005/8/layout/list1"/>
    <dgm:cxn modelId="{791FBE02-8156-437D-BC9D-071FE65226D5}" type="presParOf" srcId="{EB20D64D-FD12-4A6C-AD70-60F169A8001D}" destId="{419A1272-75D0-46C5-A197-2E88E40DCE3B}"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81855D4-BC78-451B-B82D-7D6E6EAF9B9F}" type="doc">
      <dgm:prSet loTypeId="urn:microsoft.com/office/officeart/2005/8/layout/process4" loCatId="process" qsTypeId="urn:microsoft.com/office/officeart/2005/8/quickstyle/simple2" qsCatId="simple" csTypeId="urn:microsoft.com/office/officeart/2005/8/colors/accent1_2" csCatId="accent1"/>
      <dgm:spPr/>
      <dgm:t>
        <a:bodyPr/>
        <a:lstStyle/>
        <a:p>
          <a:endParaRPr lang="en-US"/>
        </a:p>
      </dgm:t>
    </dgm:pt>
    <dgm:pt modelId="{04DE25B3-AF2F-418F-961A-98FA439C17EF}">
      <dgm:prSet/>
      <dgm:spPr/>
      <dgm:t>
        <a:bodyPr/>
        <a:lstStyle/>
        <a:p>
          <a:r>
            <a:rPr lang="fr-FR" b="1" i="0" baseline="0"/>
            <a:t>Un bouton qui a du style !</a:t>
          </a:r>
          <a:endParaRPr lang="en-US"/>
        </a:p>
      </dgm:t>
    </dgm:pt>
    <dgm:pt modelId="{A21FC383-9111-41FE-848A-5FCC317ADB38}" type="parTrans" cxnId="{B4074D50-185D-4994-9157-EB4C67CBFD62}">
      <dgm:prSet/>
      <dgm:spPr/>
      <dgm:t>
        <a:bodyPr/>
        <a:lstStyle/>
        <a:p>
          <a:endParaRPr lang="en-US"/>
        </a:p>
      </dgm:t>
    </dgm:pt>
    <dgm:pt modelId="{8BAFC570-DF5B-409A-A87E-D92707670552}" type="sibTrans" cxnId="{B4074D50-185D-4994-9157-EB4C67CBFD62}">
      <dgm:prSet/>
      <dgm:spPr/>
      <dgm:t>
        <a:bodyPr/>
        <a:lstStyle/>
        <a:p>
          <a:endParaRPr lang="en-US"/>
        </a:p>
      </dgm:t>
    </dgm:pt>
    <dgm:pt modelId="{43CD22BD-6A49-43E5-8E1A-872552A6A67A}">
      <dgm:prSet/>
      <dgm:spPr/>
      <dgm:t>
        <a:bodyPr/>
        <a:lstStyle/>
        <a:p>
          <a:r>
            <a:rPr lang="fr-FR" b="0" i="0" baseline="0" dirty="0"/>
            <a:t>Votre bouton est créé, mais son nom est "Bouton 1"... Changeons ça !</a:t>
          </a:r>
          <a:endParaRPr lang="en-US" dirty="0"/>
        </a:p>
      </dgm:t>
    </dgm:pt>
    <dgm:pt modelId="{B753015C-53C3-4FCB-BB5D-B60F8E524912}" type="parTrans" cxnId="{DFAABA80-CAAF-49BB-BD65-D0566D3D1B7E}">
      <dgm:prSet/>
      <dgm:spPr/>
      <dgm:t>
        <a:bodyPr/>
        <a:lstStyle/>
        <a:p>
          <a:endParaRPr lang="en-US"/>
        </a:p>
      </dgm:t>
    </dgm:pt>
    <dgm:pt modelId="{1C50147C-7FFF-4374-A61A-A0DAB918652F}" type="sibTrans" cxnId="{DFAABA80-CAAF-49BB-BD65-D0566D3D1B7E}">
      <dgm:prSet/>
      <dgm:spPr/>
      <dgm:t>
        <a:bodyPr/>
        <a:lstStyle/>
        <a:p>
          <a:endParaRPr lang="en-US"/>
        </a:p>
      </dgm:t>
    </dgm:pt>
    <dgm:pt modelId="{F1AD19D5-4424-452E-93E8-8A1A2B2D2F6A}">
      <dgm:prSet/>
      <dgm:spPr/>
      <dgm:t>
        <a:bodyPr/>
        <a:lstStyle/>
        <a:p>
          <a:r>
            <a:rPr lang="fr-FR" b="1" i="0" baseline="0"/>
            <a:t>Clic droit</a:t>
          </a:r>
          <a:r>
            <a:rPr lang="fr-FR" b="0" i="0" baseline="0"/>
            <a:t> sur le bouton.</a:t>
          </a:r>
          <a:endParaRPr lang="en-US"/>
        </a:p>
      </dgm:t>
    </dgm:pt>
    <dgm:pt modelId="{274D5696-E148-4783-BE10-A3FADAF53DED}" type="parTrans" cxnId="{FA19571A-6983-4F33-AF30-6E76F86C092E}">
      <dgm:prSet/>
      <dgm:spPr/>
      <dgm:t>
        <a:bodyPr/>
        <a:lstStyle/>
        <a:p>
          <a:endParaRPr lang="en-US"/>
        </a:p>
      </dgm:t>
    </dgm:pt>
    <dgm:pt modelId="{3FD78179-41F1-405C-84C8-B7E37E0DE417}" type="sibTrans" cxnId="{FA19571A-6983-4F33-AF30-6E76F86C092E}">
      <dgm:prSet/>
      <dgm:spPr/>
      <dgm:t>
        <a:bodyPr/>
        <a:lstStyle/>
        <a:p>
          <a:endParaRPr lang="en-US"/>
        </a:p>
      </dgm:t>
    </dgm:pt>
    <dgm:pt modelId="{0BA11FFF-9D1B-4FA0-BBA1-83829222650C}">
      <dgm:prSet/>
      <dgm:spPr/>
      <dgm:t>
        <a:bodyPr/>
        <a:lstStyle/>
        <a:p>
          <a:r>
            <a:rPr lang="fr-FR" b="0" i="0" baseline="0"/>
            <a:t>Choisissez </a:t>
          </a:r>
          <a:r>
            <a:rPr lang="fr-FR" b="1" i="0" baseline="0"/>
            <a:t>Modifier le texte</a:t>
          </a:r>
          <a:r>
            <a:rPr lang="fr-FR" b="0" i="0" baseline="0"/>
            <a:t>.</a:t>
          </a:r>
          <a:endParaRPr lang="en-US"/>
        </a:p>
      </dgm:t>
    </dgm:pt>
    <dgm:pt modelId="{3A694A1A-F5B1-4FCE-80DE-6275B47A26E3}" type="parTrans" cxnId="{9F48A5A1-3A32-4166-90E4-7787C77E960C}">
      <dgm:prSet/>
      <dgm:spPr/>
      <dgm:t>
        <a:bodyPr/>
        <a:lstStyle/>
        <a:p>
          <a:endParaRPr lang="en-US"/>
        </a:p>
      </dgm:t>
    </dgm:pt>
    <dgm:pt modelId="{B145653F-C146-462C-AAEF-6CC2050E55BE}" type="sibTrans" cxnId="{9F48A5A1-3A32-4166-90E4-7787C77E960C}">
      <dgm:prSet/>
      <dgm:spPr/>
      <dgm:t>
        <a:bodyPr/>
        <a:lstStyle/>
        <a:p>
          <a:endParaRPr lang="en-US"/>
        </a:p>
      </dgm:t>
    </dgm:pt>
    <dgm:pt modelId="{45492FCD-081F-43DD-8DA5-D2A408E1FD2D}">
      <dgm:prSet/>
      <dgm:spPr/>
      <dgm:t>
        <a:bodyPr/>
        <a:lstStyle/>
        <a:p>
          <a:r>
            <a:rPr lang="fr-FR" b="0" i="0" baseline="0"/>
            <a:t>Écrivez un nom clair : </a:t>
          </a:r>
          <a:r>
            <a:rPr lang="fr-FR" b="1" i="0" baseline="0"/>
            <a:t>"Appliquer le Style Titre"</a:t>
          </a:r>
          <a:r>
            <a:rPr lang="fr-FR" b="0" i="0" baseline="0"/>
            <a:t>.</a:t>
          </a:r>
          <a:endParaRPr lang="en-US"/>
        </a:p>
      </dgm:t>
    </dgm:pt>
    <dgm:pt modelId="{873448E6-24D7-4762-AC27-CF816B0E69B4}" type="parTrans" cxnId="{3753FE98-A54B-4B1A-A7FB-04A42CB400EC}">
      <dgm:prSet/>
      <dgm:spPr/>
      <dgm:t>
        <a:bodyPr/>
        <a:lstStyle/>
        <a:p>
          <a:endParaRPr lang="en-US"/>
        </a:p>
      </dgm:t>
    </dgm:pt>
    <dgm:pt modelId="{066AB0D6-45AB-4648-921D-99C5A6B6F402}" type="sibTrans" cxnId="{3753FE98-A54B-4B1A-A7FB-04A42CB400EC}">
      <dgm:prSet/>
      <dgm:spPr/>
      <dgm:t>
        <a:bodyPr/>
        <a:lstStyle/>
        <a:p>
          <a:endParaRPr lang="en-US"/>
        </a:p>
      </dgm:t>
    </dgm:pt>
    <dgm:pt modelId="{B2145B5C-9389-48FC-B49A-0031C669FEA9}">
      <dgm:prSet/>
      <dgm:spPr/>
      <dgm:t>
        <a:bodyPr/>
        <a:lstStyle/>
        <a:p>
          <a:r>
            <a:rPr lang="fr-FR" b="0" i="0" baseline="0"/>
            <a:t>Cliquez n'importe où ailleurs.</a:t>
          </a:r>
          <a:endParaRPr lang="en-US"/>
        </a:p>
      </dgm:t>
    </dgm:pt>
    <dgm:pt modelId="{7F2AFA6C-3901-4A0D-B9AF-5BD5C3579884}" type="parTrans" cxnId="{8185B48B-9811-46B0-A5FA-E2333B0C59A6}">
      <dgm:prSet/>
      <dgm:spPr/>
      <dgm:t>
        <a:bodyPr/>
        <a:lstStyle/>
        <a:p>
          <a:endParaRPr lang="en-US"/>
        </a:p>
      </dgm:t>
    </dgm:pt>
    <dgm:pt modelId="{1CB9BE80-85C0-421A-8C26-186D874957B2}" type="sibTrans" cxnId="{8185B48B-9811-46B0-A5FA-E2333B0C59A6}">
      <dgm:prSet/>
      <dgm:spPr/>
      <dgm:t>
        <a:bodyPr/>
        <a:lstStyle/>
        <a:p>
          <a:endParaRPr lang="en-US"/>
        </a:p>
      </dgm:t>
    </dgm:pt>
    <dgm:pt modelId="{AE957013-1640-4522-9AFE-EBF48D44EC51}">
      <dgm:prSet/>
      <dgm:spPr/>
      <dgm:t>
        <a:bodyPr/>
        <a:lstStyle/>
        <a:p>
          <a:r>
            <a:rPr lang="fr-FR" b="1" i="0" baseline="0"/>
            <a:t>Testez-le !</a:t>
          </a:r>
          <a:r>
            <a:rPr lang="fr-FR" b="0" i="0" baseline="0"/>
            <a:t> Sélectionnez une cellule, cliquez, et admirez le travail.</a:t>
          </a:r>
          <a:endParaRPr lang="en-US"/>
        </a:p>
      </dgm:t>
    </dgm:pt>
    <dgm:pt modelId="{CDF235BB-4DFA-48FC-8F5E-C4B49C14E1E3}" type="parTrans" cxnId="{F0A2FF1A-60B4-485B-B536-B6BA53FD9771}">
      <dgm:prSet/>
      <dgm:spPr/>
      <dgm:t>
        <a:bodyPr/>
        <a:lstStyle/>
        <a:p>
          <a:endParaRPr lang="en-US"/>
        </a:p>
      </dgm:t>
    </dgm:pt>
    <dgm:pt modelId="{4C6AA7CC-1F39-4CD6-BAFF-C7EBFB5C408A}" type="sibTrans" cxnId="{F0A2FF1A-60B4-485B-B536-B6BA53FD9771}">
      <dgm:prSet/>
      <dgm:spPr/>
      <dgm:t>
        <a:bodyPr/>
        <a:lstStyle/>
        <a:p>
          <a:endParaRPr lang="en-US"/>
        </a:p>
      </dgm:t>
    </dgm:pt>
    <dgm:pt modelId="{91C05747-9D91-4791-987C-C264700CCDBE}" type="pres">
      <dgm:prSet presAssocID="{D81855D4-BC78-451B-B82D-7D6E6EAF9B9F}" presName="Name0" presStyleCnt="0">
        <dgm:presLayoutVars>
          <dgm:dir/>
          <dgm:animLvl val="lvl"/>
          <dgm:resizeHandles val="exact"/>
        </dgm:presLayoutVars>
      </dgm:prSet>
      <dgm:spPr/>
    </dgm:pt>
    <dgm:pt modelId="{D2FFD0A8-0578-435E-B9F0-60C62AFB9F66}" type="pres">
      <dgm:prSet presAssocID="{AE957013-1640-4522-9AFE-EBF48D44EC51}" presName="boxAndChildren" presStyleCnt="0"/>
      <dgm:spPr/>
    </dgm:pt>
    <dgm:pt modelId="{CFB990CD-1FCB-40DA-8560-2B0A78C77AC4}" type="pres">
      <dgm:prSet presAssocID="{AE957013-1640-4522-9AFE-EBF48D44EC51}" presName="parentTextBox" presStyleLbl="node1" presStyleIdx="0" presStyleCnt="3"/>
      <dgm:spPr/>
    </dgm:pt>
    <dgm:pt modelId="{D8018BAD-C7E5-4F4B-962B-998E816BC198}" type="pres">
      <dgm:prSet presAssocID="{1C50147C-7FFF-4374-A61A-A0DAB918652F}" presName="sp" presStyleCnt="0"/>
      <dgm:spPr/>
    </dgm:pt>
    <dgm:pt modelId="{0548F2D4-793B-42D5-88E0-8FE8E37E9FC6}" type="pres">
      <dgm:prSet presAssocID="{43CD22BD-6A49-43E5-8E1A-872552A6A67A}" presName="arrowAndChildren" presStyleCnt="0"/>
      <dgm:spPr/>
    </dgm:pt>
    <dgm:pt modelId="{8B633D09-F7BD-4F00-AF3A-BC7B9DD416EF}" type="pres">
      <dgm:prSet presAssocID="{43CD22BD-6A49-43E5-8E1A-872552A6A67A}" presName="parentTextArrow" presStyleLbl="node1" presStyleIdx="0" presStyleCnt="3"/>
      <dgm:spPr/>
    </dgm:pt>
    <dgm:pt modelId="{615F2C39-BCFA-49BD-B44E-42D2E61381EE}" type="pres">
      <dgm:prSet presAssocID="{43CD22BD-6A49-43E5-8E1A-872552A6A67A}" presName="arrow" presStyleLbl="node1" presStyleIdx="1" presStyleCnt="3"/>
      <dgm:spPr/>
    </dgm:pt>
    <dgm:pt modelId="{1E7FBECD-0BA6-485B-B620-C27AA908B4FE}" type="pres">
      <dgm:prSet presAssocID="{43CD22BD-6A49-43E5-8E1A-872552A6A67A}" presName="descendantArrow" presStyleCnt="0"/>
      <dgm:spPr/>
    </dgm:pt>
    <dgm:pt modelId="{2D49DF5B-F3FE-438E-B202-22E990F2614F}" type="pres">
      <dgm:prSet presAssocID="{F1AD19D5-4424-452E-93E8-8A1A2B2D2F6A}" presName="childTextArrow" presStyleLbl="fgAccFollowNode1" presStyleIdx="0" presStyleCnt="4">
        <dgm:presLayoutVars>
          <dgm:bulletEnabled val="1"/>
        </dgm:presLayoutVars>
      </dgm:prSet>
      <dgm:spPr/>
    </dgm:pt>
    <dgm:pt modelId="{1F370412-3D91-4C86-BD81-756772C58816}" type="pres">
      <dgm:prSet presAssocID="{0BA11FFF-9D1B-4FA0-BBA1-83829222650C}" presName="childTextArrow" presStyleLbl="fgAccFollowNode1" presStyleIdx="1" presStyleCnt="4">
        <dgm:presLayoutVars>
          <dgm:bulletEnabled val="1"/>
        </dgm:presLayoutVars>
      </dgm:prSet>
      <dgm:spPr/>
    </dgm:pt>
    <dgm:pt modelId="{5B5D2C31-D628-4092-BB35-BCF17DF520AA}" type="pres">
      <dgm:prSet presAssocID="{45492FCD-081F-43DD-8DA5-D2A408E1FD2D}" presName="childTextArrow" presStyleLbl="fgAccFollowNode1" presStyleIdx="2" presStyleCnt="4">
        <dgm:presLayoutVars>
          <dgm:bulletEnabled val="1"/>
        </dgm:presLayoutVars>
      </dgm:prSet>
      <dgm:spPr/>
    </dgm:pt>
    <dgm:pt modelId="{12CBA397-F642-4473-BE88-BE16D371F5C8}" type="pres">
      <dgm:prSet presAssocID="{B2145B5C-9389-48FC-B49A-0031C669FEA9}" presName="childTextArrow" presStyleLbl="fgAccFollowNode1" presStyleIdx="3" presStyleCnt="4">
        <dgm:presLayoutVars>
          <dgm:bulletEnabled val="1"/>
        </dgm:presLayoutVars>
      </dgm:prSet>
      <dgm:spPr/>
    </dgm:pt>
    <dgm:pt modelId="{6C5A7690-EC60-402F-B394-01664003B290}" type="pres">
      <dgm:prSet presAssocID="{8BAFC570-DF5B-409A-A87E-D92707670552}" presName="sp" presStyleCnt="0"/>
      <dgm:spPr/>
    </dgm:pt>
    <dgm:pt modelId="{7D4FFA91-7D23-4992-8151-3EE1D7500100}" type="pres">
      <dgm:prSet presAssocID="{04DE25B3-AF2F-418F-961A-98FA439C17EF}" presName="arrowAndChildren" presStyleCnt="0"/>
      <dgm:spPr/>
    </dgm:pt>
    <dgm:pt modelId="{B2F3C02B-740B-46F6-930C-DE7FCC2A258B}" type="pres">
      <dgm:prSet presAssocID="{04DE25B3-AF2F-418F-961A-98FA439C17EF}" presName="parentTextArrow" presStyleLbl="node1" presStyleIdx="2" presStyleCnt="3"/>
      <dgm:spPr/>
    </dgm:pt>
  </dgm:ptLst>
  <dgm:cxnLst>
    <dgm:cxn modelId="{FA19571A-6983-4F33-AF30-6E76F86C092E}" srcId="{43CD22BD-6A49-43E5-8E1A-872552A6A67A}" destId="{F1AD19D5-4424-452E-93E8-8A1A2B2D2F6A}" srcOrd="0" destOrd="0" parTransId="{274D5696-E148-4783-BE10-A3FADAF53DED}" sibTransId="{3FD78179-41F1-405C-84C8-B7E37E0DE417}"/>
    <dgm:cxn modelId="{F0A2FF1A-60B4-485B-B536-B6BA53FD9771}" srcId="{D81855D4-BC78-451B-B82D-7D6E6EAF9B9F}" destId="{AE957013-1640-4522-9AFE-EBF48D44EC51}" srcOrd="2" destOrd="0" parTransId="{CDF235BB-4DFA-48FC-8F5E-C4B49C14E1E3}" sibTransId="{4C6AA7CC-1F39-4CD6-BAFF-C7EBFB5C408A}"/>
    <dgm:cxn modelId="{4806123A-87B2-4F5A-AC40-4E30E8004D2C}" type="presOf" srcId="{45492FCD-081F-43DD-8DA5-D2A408E1FD2D}" destId="{5B5D2C31-D628-4092-BB35-BCF17DF520AA}" srcOrd="0" destOrd="0" presId="urn:microsoft.com/office/officeart/2005/8/layout/process4"/>
    <dgm:cxn modelId="{82CEB966-E7A0-4D1F-98FE-399DB27D2F87}" type="presOf" srcId="{B2145B5C-9389-48FC-B49A-0031C669FEA9}" destId="{12CBA397-F642-4473-BE88-BE16D371F5C8}" srcOrd="0" destOrd="0" presId="urn:microsoft.com/office/officeart/2005/8/layout/process4"/>
    <dgm:cxn modelId="{B4074D50-185D-4994-9157-EB4C67CBFD62}" srcId="{D81855D4-BC78-451B-B82D-7D6E6EAF9B9F}" destId="{04DE25B3-AF2F-418F-961A-98FA439C17EF}" srcOrd="0" destOrd="0" parTransId="{A21FC383-9111-41FE-848A-5FCC317ADB38}" sibTransId="{8BAFC570-DF5B-409A-A87E-D92707670552}"/>
    <dgm:cxn modelId="{04E43257-F6DE-472E-8624-89C4C1F686EB}" type="presOf" srcId="{43CD22BD-6A49-43E5-8E1A-872552A6A67A}" destId="{8B633D09-F7BD-4F00-AF3A-BC7B9DD416EF}" srcOrd="0" destOrd="0" presId="urn:microsoft.com/office/officeart/2005/8/layout/process4"/>
    <dgm:cxn modelId="{DFAABA80-CAAF-49BB-BD65-D0566D3D1B7E}" srcId="{D81855D4-BC78-451B-B82D-7D6E6EAF9B9F}" destId="{43CD22BD-6A49-43E5-8E1A-872552A6A67A}" srcOrd="1" destOrd="0" parTransId="{B753015C-53C3-4FCB-BB5D-B60F8E524912}" sibTransId="{1C50147C-7FFF-4374-A61A-A0DAB918652F}"/>
    <dgm:cxn modelId="{CF460B8A-F350-49D2-93DB-30E831E39C52}" type="presOf" srcId="{F1AD19D5-4424-452E-93E8-8A1A2B2D2F6A}" destId="{2D49DF5B-F3FE-438E-B202-22E990F2614F}" srcOrd="0" destOrd="0" presId="urn:microsoft.com/office/officeart/2005/8/layout/process4"/>
    <dgm:cxn modelId="{8185B48B-9811-46B0-A5FA-E2333B0C59A6}" srcId="{43CD22BD-6A49-43E5-8E1A-872552A6A67A}" destId="{B2145B5C-9389-48FC-B49A-0031C669FEA9}" srcOrd="3" destOrd="0" parTransId="{7F2AFA6C-3901-4A0D-B9AF-5BD5C3579884}" sibTransId="{1CB9BE80-85C0-421A-8C26-186D874957B2}"/>
    <dgm:cxn modelId="{3753FE98-A54B-4B1A-A7FB-04A42CB400EC}" srcId="{43CD22BD-6A49-43E5-8E1A-872552A6A67A}" destId="{45492FCD-081F-43DD-8DA5-D2A408E1FD2D}" srcOrd="2" destOrd="0" parTransId="{873448E6-24D7-4762-AC27-CF816B0E69B4}" sibTransId="{066AB0D6-45AB-4648-921D-99C5A6B6F402}"/>
    <dgm:cxn modelId="{C504F699-095D-4609-A4A9-8523B6D56709}" type="presOf" srcId="{0BA11FFF-9D1B-4FA0-BBA1-83829222650C}" destId="{1F370412-3D91-4C86-BD81-756772C58816}" srcOrd="0" destOrd="0" presId="urn:microsoft.com/office/officeart/2005/8/layout/process4"/>
    <dgm:cxn modelId="{9F48A5A1-3A32-4166-90E4-7787C77E960C}" srcId="{43CD22BD-6A49-43E5-8E1A-872552A6A67A}" destId="{0BA11FFF-9D1B-4FA0-BBA1-83829222650C}" srcOrd="1" destOrd="0" parTransId="{3A694A1A-F5B1-4FCE-80DE-6275B47A26E3}" sibTransId="{B145653F-C146-462C-AAEF-6CC2050E55BE}"/>
    <dgm:cxn modelId="{83A2BBA5-E335-4429-8C4E-854DC0255CD2}" type="presOf" srcId="{D81855D4-BC78-451B-B82D-7D6E6EAF9B9F}" destId="{91C05747-9D91-4791-987C-C264700CCDBE}" srcOrd="0" destOrd="0" presId="urn:microsoft.com/office/officeart/2005/8/layout/process4"/>
    <dgm:cxn modelId="{FB537CB2-ACDB-43DB-AFCB-5645F6E546F0}" type="presOf" srcId="{43CD22BD-6A49-43E5-8E1A-872552A6A67A}" destId="{615F2C39-BCFA-49BD-B44E-42D2E61381EE}" srcOrd="1" destOrd="0" presId="urn:microsoft.com/office/officeart/2005/8/layout/process4"/>
    <dgm:cxn modelId="{B55C27D2-3707-4AFB-9942-3B431CEAB550}" type="presOf" srcId="{04DE25B3-AF2F-418F-961A-98FA439C17EF}" destId="{B2F3C02B-740B-46F6-930C-DE7FCC2A258B}" srcOrd="0" destOrd="0" presId="urn:microsoft.com/office/officeart/2005/8/layout/process4"/>
    <dgm:cxn modelId="{70DACAF5-C132-44F0-9114-16246524BBCD}" type="presOf" srcId="{AE957013-1640-4522-9AFE-EBF48D44EC51}" destId="{CFB990CD-1FCB-40DA-8560-2B0A78C77AC4}" srcOrd="0" destOrd="0" presId="urn:microsoft.com/office/officeart/2005/8/layout/process4"/>
    <dgm:cxn modelId="{C6DC5F4C-F264-4FC2-AE12-1E91F48D80A2}" type="presParOf" srcId="{91C05747-9D91-4791-987C-C264700CCDBE}" destId="{D2FFD0A8-0578-435E-B9F0-60C62AFB9F66}" srcOrd="0" destOrd="0" presId="urn:microsoft.com/office/officeart/2005/8/layout/process4"/>
    <dgm:cxn modelId="{437C5917-5B3A-4AF8-BE2A-114098B6E228}" type="presParOf" srcId="{D2FFD0A8-0578-435E-B9F0-60C62AFB9F66}" destId="{CFB990CD-1FCB-40DA-8560-2B0A78C77AC4}" srcOrd="0" destOrd="0" presId="urn:microsoft.com/office/officeart/2005/8/layout/process4"/>
    <dgm:cxn modelId="{23AF22C9-1C05-4E32-A5B5-98DFB057D884}" type="presParOf" srcId="{91C05747-9D91-4791-987C-C264700CCDBE}" destId="{D8018BAD-C7E5-4F4B-962B-998E816BC198}" srcOrd="1" destOrd="0" presId="urn:microsoft.com/office/officeart/2005/8/layout/process4"/>
    <dgm:cxn modelId="{643A1825-E719-4EC7-B410-33CE16AC883C}" type="presParOf" srcId="{91C05747-9D91-4791-987C-C264700CCDBE}" destId="{0548F2D4-793B-42D5-88E0-8FE8E37E9FC6}" srcOrd="2" destOrd="0" presId="urn:microsoft.com/office/officeart/2005/8/layout/process4"/>
    <dgm:cxn modelId="{BD60E4A8-5123-4542-9EF6-CD15044B1201}" type="presParOf" srcId="{0548F2D4-793B-42D5-88E0-8FE8E37E9FC6}" destId="{8B633D09-F7BD-4F00-AF3A-BC7B9DD416EF}" srcOrd="0" destOrd="0" presId="urn:microsoft.com/office/officeart/2005/8/layout/process4"/>
    <dgm:cxn modelId="{50829BC8-51D2-4D08-8F75-56335AACB8F4}" type="presParOf" srcId="{0548F2D4-793B-42D5-88E0-8FE8E37E9FC6}" destId="{615F2C39-BCFA-49BD-B44E-42D2E61381EE}" srcOrd="1" destOrd="0" presId="urn:microsoft.com/office/officeart/2005/8/layout/process4"/>
    <dgm:cxn modelId="{B10911F8-73BF-497C-B10B-883CDC1ED899}" type="presParOf" srcId="{0548F2D4-793B-42D5-88E0-8FE8E37E9FC6}" destId="{1E7FBECD-0BA6-485B-B620-C27AA908B4FE}" srcOrd="2" destOrd="0" presId="urn:microsoft.com/office/officeart/2005/8/layout/process4"/>
    <dgm:cxn modelId="{E42E6EB4-1D32-4F6F-B310-A5276E7680A9}" type="presParOf" srcId="{1E7FBECD-0BA6-485B-B620-C27AA908B4FE}" destId="{2D49DF5B-F3FE-438E-B202-22E990F2614F}" srcOrd="0" destOrd="0" presId="urn:microsoft.com/office/officeart/2005/8/layout/process4"/>
    <dgm:cxn modelId="{C5A4CB6B-FC30-4162-929F-E0F93185AEEC}" type="presParOf" srcId="{1E7FBECD-0BA6-485B-B620-C27AA908B4FE}" destId="{1F370412-3D91-4C86-BD81-756772C58816}" srcOrd="1" destOrd="0" presId="urn:microsoft.com/office/officeart/2005/8/layout/process4"/>
    <dgm:cxn modelId="{099196A6-259F-4972-ADFA-6B1FC69D61C3}" type="presParOf" srcId="{1E7FBECD-0BA6-485B-B620-C27AA908B4FE}" destId="{5B5D2C31-D628-4092-BB35-BCF17DF520AA}" srcOrd="2" destOrd="0" presId="urn:microsoft.com/office/officeart/2005/8/layout/process4"/>
    <dgm:cxn modelId="{7D33ABC7-3E9D-4B54-BC01-55826BC5BBA9}" type="presParOf" srcId="{1E7FBECD-0BA6-485B-B620-C27AA908B4FE}" destId="{12CBA397-F642-4473-BE88-BE16D371F5C8}" srcOrd="3" destOrd="0" presId="urn:microsoft.com/office/officeart/2005/8/layout/process4"/>
    <dgm:cxn modelId="{04008B52-9006-4A9E-A926-3ADE3E64E646}" type="presParOf" srcId="{91C05747-9D91-4791-987C-C264700CCDBE}" destId="{6C5A7690-EC60-402F-B394-01664003B290}" srcOrd="3" destOrd="0" presId="urn:microsoft.com/office/officeart/2005/8/layout/process4"/>
    <dgm:cxn modelId="{D66E3A18-9847-4E1A-A1C1-6FD8040500C4}" type="presParOf" srcId="{91C05747-9D91-4791-987C-C264700CCDBE}" destId="{7D4FFA91-7D23-4992-8151-3EE1D7500100}" srcOrd="4" destOrd="0" presId="urn:microsoft.com/office/officeart/2005/8/layout/process4"/>
    <dgm:cxn modelId="{1BC4D012-2220-4483-93DD-13241880825D}" type="presParOf" srcId="{7D4FFA91-7D23-4992-8151-3EE1D7500100}" destId="{B2F3C02B-740B-46F6-930C-DE7FCC2A258B}"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B3B630B-9709-4A3F-A778-A51AE70F021B}" type="doc">
      <dgm:prSet loTypeId="urn:microsoft.com/office/officeart/2005/8/layout/hierarchy1" loCatId="hierarchy" qsTypeId="urn:microsoft.com/office/officeart/2005/8/quickstyle/simple2" qsCatId="simple" csTypeId="urn:microsoft.com/office/officeart/2005/8/colors/accent2_2" csCatId="accent2" phldr="1"/>
      <dgm:spPr/>
      <dgm:t>
        <a:bodyPr/>
        <a:lstStyle/>
        <a:p>
          <a:endParaRPr lang="en-US"/>
        </a:p>
      </dgm:t>
    </dgm:pt>
    <dgm:pt modelId="{FA738AEF-49F6-4854-A264-302F29478A4B}">
      <dgm:prSet/>
      <dgm:spPr/>
      <dgm:t>
        <a:bodyPr/>
        <a:lstStyle/>
        <a:p>
          <a:r>
            <a:rPr lang="fr-FR" b="1" i="0" baseline="0" dirty="0"/>
            <a:t>Le Scénario :</a:t>
          </a:r>
          <a:r>
            <a:rPr lang="fr-FR" b="0" i="0" baseline="0" dirty="0"/>
            <a:t> Chaque semaine, vous recevez une liste de ventes brutes dans une feuille nommée </a:t>
          </a:r>
          <a:r>
            <a:rPr lang="fr-FR" b="1" i="0" baseline="0" dirty="0"/>
            <a:t>"</a:t>
          </a:r>
          <a:r>
            <a:rPr lang="fr-FR" b="1" i="0" baseline="0" dirty="0" err="1"/>
            <a:t>Ventes_Brutes</a:t>
          </a:r>
          <a:r>
            <a:rPr lang="fr-FR" b="1" i="0" baseline="0" dirty="0"/>
            <a:t>"</a:t>
          </a:r>
          <a:r>
            <a:rPr lang="fr-FR" b="0" i="0" baseline="0" dirty="0"/>
            <a:t>. Votre mission est de créer une macro qui :</a:t>
          </a:r>
          <a:endParaRPr lang="en-US" dirty="0"/>
        </a:p>
      </dgm:t>
    </dgm:pt>
    <dgm:pt modelId="{E36FDD73-2659-4459-AC8D-D765B03F9E52}" type="parTrans" cxnId="{DC33BC3B-8D11-4EA0-8E73-E732FEA80D00}">
      <dgm:prSet/>
      <dgm:spPr/>
      <dgm:t>
        <a:bodyPr/>
        <a:lstStyle/>
        <a:p>
          <a:endParaRPr lang="en-US"/>
        </a:p>
      </dgm:t>
    </dgm:pt>
    <dgm:pt modelId="{C94E59B6-A1C7-46DF-90FD-D2966FFD1436}" type="sibTrans" cxnId="{DC33BC3B-8D11-4EA0-8E73-E732FEA80D00}">
      <dgm:prSet/>
      <dgm:spPr/>
      <dgm:t>
        <a:bodyPr/>
        <a:lstStyle/>
        <a:p>
          <a:endParaRPr lang="en-US"/>
        </a:p>
      </dgm:t>
    </dgm:pt>
    <dgm:pt modelId="{C753C8AA-54C2-48D4-B8DD-342BBD014B90}">
      <dgm:prSet/>
      <dgm:spPr/>
      <dgm:t>
        <a:bodyPr/>
        <a:lstStyle/>
        <a:p>
          <a:r>
            <a:rPr lang="fr-FR" b="1" i="0" baseline="0" dirty="0"/>
            <a:t>Copier</a:t>
          </a:r>
          <a:r>
            <a:rPr lang="fr-FR" b="0" i="0" baseline="0" dirty="0"/>
            <a:t> les données de ventes pertinentes.</a:t>
          </a:r>
          <a:endParaRPr lang="en-US" dirty="0"/>
        </a:p>
      </dgm:t>
    </dgm:pt>
    <dgm:pt modelId="{29DF6A78-92FB-4526-8B9D-88926C6ED27F}" type="parTrans" cxnId="{9241E5D4-4909-4B31-8D4A-7105219ED8AA}">
      <dgm:prSet/>
      <dgm:spPr/>
      <dgm:t>
        <a:bodyPr/>
        <a:lstStyle/>
        <a:p>
          <a:endParaRPr lang="en-US"/>
        </a:p>
      </dgm:t>
    </dgm:pt>
    <dgm:pt modelId="{2D327F20-D76F-4368-86A6-1E5615600069}" type="sibTrans" cxnId="{9241E5D4-4909-4B31-8D4A-7105219ED8AA}">
      <dgm:prSet/>
      <dgm:spPr/>
      <dgm:t>
        <a:bodyPr/>
        <a:lstStyle/>
        <a:p>
          <a:endParaRPr lang="en-US"/>
        </a:p>
      </dgm:t>
    </dgm:pt>
    <dgm:pt modelId="{988B5930-7146-4081-A679-29EE119BF972}">
      <dgm:prSet/>
      <dgm:spPr/>
      <dgm:t>
        <a:bodyPr/>
        <a:lstStyle/>
        <a:p>
          <a:r>
            <a:rPr lang="fr-FR" b="0" i="0" baseline="0" dirty="0"/>
            <a:t>Les </a:t>
          </a:r>
          <a:r>
            <a:rPr lang="fr-FR" b="1" i="0" baseline="0" dirty="0"/>
            <a:t>coller</a:t>
          </a:r>
          <a:r>
            <a:rPr lang="fr-FR" b="0" i="0" baseline="0" dirty="0"/>
            <a:t> dans une autre feuille nommée </a:t>
          </a:r>
          <a:r>
            <a:rPr lang="fr-FR" b="1" i="0" baseline="0" dirty="0"/>
            <a:t>"Rapport"</a:t>
          </a:r>
          <a:r>
            <a:rPr lang="fr-FR" b="0" i="0" baseline="0" dirty="0"/>
            <a:t>.</a:t>
          </a:r>
          <a:endParaRPr lang="en-US" dirty="0"/>
        </a:p>
      </dgm:t>
    </dgm:pt>
    <dgm:pt modelId="{7D7AF034-9F09-4806-B27F-48BD431899FF}" type="parTrans" cxnId="{805D1AE1-30DF-431B-8B57-DAF0DAC9E1C2}">
      <dgm:prSet/>
      <dgm:spPr/>
      <dgm:t>
        <a:bodyPr/>
        <a:lstStyle/>
        <a:p>
          <a:endParaRPr lang="en-US"/>
        </a:p>
      </dgm:t>
    </dgm:pt>
    <dgm:pt modelId="{69650527-4EB2-4DBE-A815-DEEE7ADC24FC}" type="sibTrans" cxnId="{805D1AE1-30DF-431B-8B57-DAF0DAC9E1C2}">
      <dgm:prSet/>
      <dgm:spPr/>
      <dgm:t>
        <a:bodyPr/>
        <a:lstStyle/>
        <a:p>
          <a:endParaRPr lang="en-US"/>
        </a:p>
      </dgm:t>
    </dgm:pt>
    <dgm:pt modelId="{A90125AD-7B9D-4920-B323-21AB7CBC9FCC}">
      <dgm:prSet/>
      <dgm:spPr/>
      <dgm:t>
        <a:bodyPr/>
        <a:lstStyle/>
        <a:p>
          <a:r>
            <a:rPr lang="fr-FR" b="1" i="0" baseline="0" dirty="0"/>
            <a:t>Appliquer une mise en forme</a:t>
          </a:r>
          <a:r>
            <a:rPr lang="fr-FR" b="0" i="0" baseline="0" dirty="0"/>
            <a:t> de tableau professionnelle.</a:t>
          </a:r>
          <a:endParaRPr lang="en-US" dirty="0"/>
        </a:p>
      </dgm:t>
    </dgm:pt>
    <dgm:pt modelId="{40980812-3D43-4CF5-8215-FC4F5429C17E}" type="parTrans" cxnId="{267424F7-7315-468A-AB67-66E5EC8EFB78}">
      <dgm:prSet/>
      <dgm:spPr/>
      <dgm:t>
        <a:bodyPr/>
        <a:lstStyle/>
        <a:p>
          <a:endParaRPr lang="en-US"/>
        </a:p>
      </dgm:t>
    </dgm:pt>
    <dgm:pt modelId="{0D7162D2-5517-4D0F-84EF-6F3BD27C2C0A}" type="sibTrans" cxnId="{267424F7-7315-468A-AB67-66E5EC8EFB78}">
      <dgm:prSet/>
      <dgm:spPr/>
      <dgm:t>
        <a:bodyPr/>
        <a:lstStyle/>
        <a:p>
          <a:endParaRPr lang="en-US"/>
        </a:p>
      </dgm:t>
    </dgm:pt>
    <dgm:pt modelId="{41D6631B-C79A-4B73-98C5-69F668A1861E}">
      <dgm:prSet/>
      <dgm:spPr/>
      <dgm:t>
        <a:bodyPr/>
        <a:lstStyle/>
        <a:p>
          <a:r>
            <a:rPr lang="fr-FR" b="1" i="0" baseline="0"/>
            <a:t>Ajoute une ligne "TOTAL"</a:t>
          </a:r>
          <a:r>
            <a:rPr lang="fr-FR" b="0" i="0" baseline="0"/>
            <a:t> avec une formule SOMME.</a:t>
          </a:r>
          <a:endParaRPr lang="en-US"/>
        </a:p>
      </dgm:t>
    </dgm:pt>
    <dgm:pt modelId="{C54EEE31-11E5-4E03-9193-8278E87E0395}" type="parTrans" cxnId="{214E3CEE-FDF8-49DC-A3EA-9700931A1C56}">
      <dgm:prSet/>
      <dgm:spPr/>
      <dgm:t>
        <a:bodyPr/>
        <a:lstStyle/>
        <a:p>
          <a:endParaRPr lang="en-US"/>
        </a:p>
      </dgm:t>
    </dgm:pt>
    <dgm:pt modelId="{8F8A8AEF-F533-4DDB-A631-0D15CAB46A32}" type="sibTrans" cxnId="{214E3CEE-FDF8-49DC-A3EA-9700931A1C56}">
      <dgm:prSet/>
      <dgm:spPr/>
      <dgm:t>
        <a:bodyPr/>
        <a:lstStyle/>
        <a:p>
          <a:endParaRPr lang="en-US"/>
        </a:p>
      </dgm:t>
    </dgm:pt>
    <dgm:pt modelId="{E1388F6F-6326-48B6-B449-E8609DBE485F}" type="pres">
      <dgm:prSet presAssocID="{7B3B630B-9709-4A3F-A778-A51AE70F021B}" presName="hierChild1" presStyleCnt="0">
        <dgm:presLayoutVars>
          <dgm:chPref val="1"/>
          <dgm:dir/>
          <dgm:animOne val="branch"/>
          <dgm:animLvl val="lvl"/>
          <dgm:resizeHandles/>
        </dgm:presLayoutVars>
      </dgm:prSet>
      <dgm:spPr/>
    </dgm:pt>
    <dgm:pt modelId="{80408F85-4DB7-4A6A-A6A5-74476C9D54E6}" type="pres">
      <dgm:prSet presAssocID="{FA738AEF-49F6-4854-A264-302F29478A4B}" presName="hierRoot1" presStyleCnt="0"/>
      <dgm:spPr/>
    </dgm:pt>
    <dgm:pt modelId="{BCC2F8AB-5DF4-46F9-BAB0-A8187368C604}" type="pres">
      <dgm:prSet presAssocID="{FA738AEF-49F6-4854-A264-302F29478A4B}" presName="composite" presStyleCnt="0"/>
      <dgm:spPr/>
    </dgm:pt>
    <dgm:pt modelId="{950B6177-EB63-412E-A55C-5FDA46CA6348}" type="pres">
      <dgm:prSet presAssocID="{FA738AEF-49F6-4854-A264-302F29478A4B}" presName="background" presStyleLbl="node0" presStyleIdx="0" presStyleCnt="1"/>
      <dgm:spPr/>
    </dgm:pt>
    <dgm:pt modelId="{044360D8-90AE-493E-B535-994EF9EFD313}" type="pres">
      <dgm:prSet presAssocID="{FA738AEF-49F6-4854-A264-302F29478A4B}" presName="text" presStyleLbl="fgAcc0" presStyleIdx="0" presStyleCnt="1" custScaleX="229930">
        <dgm:presLayoutVars>
          <dgm:chPref val="3"/>
        </dgm:presLayoutVars>
      </dgm:prSet>
      <dgm:spPr/>
    </dgm:pt>
    <dgm:pt modelId="{E5CAD065-5784-45D0-9BCA-0CBD4FC224A4}" type="pres">
      <dgm:prSet presAssocID="{FA738AEF-49F6-4854-A264-302F29478A4B}" presName="hierChild2" presStyleCnt="0"/>
      <dgm:spPr/>
    </dgm:pt>
    <dgm:pt modelId="{A78EA6E6-2933-46FA-A376-7F5E384B8C16}" type="pres">
      <dgm:prSet presAssocID="{29DF6A78-92FB-4526-8B9D-88926C6ED27F}" presName="Name10" presStyleLbl="parChTrans1D2" presStyleIdx="0" presStyleCnt="4"/>
      <dgm:spPr/>
    </dgm:pt>
    <dgm:pt modelId="{45ADA8B0-6079-4C67-92A0-54DABFA37B6C}" type="pres">
      <dgm:prSet presAssocID="{C753C8AA-54C2-48D4-B8DD-342BBD014B90}" presName="hierRoot2" presStyleCnt="0"/>
      <dgm:spPr/>
    </dgm:pt>
    <dgm:pt modelId="{F3113443-E787-4619-B1AB-A125B9BE4C42}" type="pres">
      <dgm:prSet presAssocID="{C753C8AA-54C2-48D4-B8DD-342BBD014B90}" presName="composite2" presStyleCnt="0"/>
      <dgm:spPr/>
    </dgm:pt>
    <dgm:pt modelId="{F67816A1-1A4E-49ED-BE21-A973EE1AFAEA}" type="pres">
      <dgm:prSet presAssocID="{C753C8AA-54C2-48D4-B8DD-342BBD014B90}" presName="background2" presStyleLbl="node2" presStyleIdx="0" presStyleCnt="4"/>
      <dgm:spPr/>
    </dgm:pt>
    <dgm:pt modelId="{7EC77501-308B-4CE0-8BFA-F9715DD651D7}" type="pres">
      <dgm:prSet presAssocID="{C753C8AA-54C2-48D4-B8DD-342BBD014B90}" presName="text2" presStyleLbl="fgAcc2" presStyleIdx="0" presStyleCnt="4">
        <dgm:presLayoutVars>
          <dgm:chPref val="3"/>
        </dgm:presLayoutVars>
      </dgm:prSet>
      <dgm:spPr/>
    </dgm:pt>
    <dgm:pt modelId="{C80CAFED-7ABC-49F8-84D3-23B8D2ABCCF3}" type="pres">
      <dgm:prSet presAssocID="{C753C8AA-54C2-48D4-B8DD-342BBD014B90}" presName="hierChild3" presStyleCnt="0"/>
      <dgm:spPr/>
    </dgm:pt>
    <dgm:pt modelId="{5DA0824E-0163-448B-AB4E-DC44FF211D7B}" type="pres">
      <dgm:prSet presAssocID="{7D7AF034-9F09-4806-B27F-48BD431899FF}" presName="Name10" presStyleLbl="parChTrans1D2" presStyleIdx="1" presStyleCnt="4"/>
      <dgm:spPr/>
    </dgm:pt>
    <dgm:pt modelId="{9284F43C-ADF5-499C-B313-F0D0FED2F108}" type="pres">
      <dgm:prSet presAssocID="{988B5930-7146-4081-A679-29EE119BF972}" presName="hierRoot2" presStyleCnt="0"/>
      <dgm:spPr/>
    </dgm:pt>
    <dgm:pt modelId="{98871498-2A60-4402-A1AD-C90A236BB7B5}" type="pres">
      <dgm:prSet presAssocID="{988B5930-7146-4081-A679-29EE119BF972}" presName="composite2" presStyleCnt="0"/>
      <dgm:spPr/>
    </dgm:pt>
    <dgm:pt modelId="{C3799791-0BF0-442F-A0E6-53479B8D4FEE}" type="pres">
      <dgm:prSet presAssocID="{988B5930-7146-4081-A679-29EE119BF972}" presName="background2" presStyleLbl="node2" presStyleIdx="1" presStyleCnt="4"/>
      <dgm:spPr/>
    </dgm:pt>
    <dgm:pt modelId="{C74C1DAC-927F-4FFE-8585-5594C969BE3C}" type="pres">
      <dgm:prSet presAssocID="{988B5930-7146-4081-A679-29EE119BF972}" presName="text2" presStyleLbl="fgAcc2" presStyleIdx="1" presStyleCnt="4">
        <dgm:presLayoutVars>
          <dgm:chPref val="3"/>
        </dgm:presLayoutVars>
      </dgm:prSet>
      <dgm:spPr/>
    </dgm:pt>
    <dgm:pt modelId="{D63C9802-390D-4DEA-BEE4-2142D0A487AE}" type="pres">
      <dgm:prSet presAssocID="{988B5930-7146-4081-A679-29EE119BF972}" presName="hierChild3" presStyleCnt="0"/>
      <dgm:spPr/>
    </dgm:pt>
    <dgm:pt modelId="{20841DCE-8353-4B79-8AC8-0B2B11DB8F03}" type="pres">
      <dgm:prSet presAssocID="{40980812-3D43-4CF5-8215-FC4F5429C17E}" presName="Name10" presStyleLbl="parChTrans1D2" presStyleIdx="2" presStyleCnt="4"/>
      <dgm:spPr/>
    </dgm:pt>
    <dgm:pt modelId="{B516467A-818B-4E1E-853C-BB8340C50932}" type="pres">
      <dgm:prSet presAssocID="{A90125AD-7B9D-4920-B323-21AB7CBC9FCC}" presName="hierRoot2" presStyleCnt="0"/>
      <dgm:spPr/>
    </dgm:pt>
    <dgm:pt modelId="{C12EA2EB-D0BB-455D-8B45-49A987761860}" type="pres">
      <dgm:prSet presAssocID="{A90125AD-7B9D-4920-B323-21AB7CBC9FCC}" presName="composite2" presStyleCnt="0"/>
      <dgm:spPr/>
    </dgm:pt>
    <dgm:pt modelId="{3AD3A8BE-792F-4CC5-BD7A-F5AF46E39C31}" type="pres">
      <dgm:prSet presAssocID="{A90125AD-7B9D-4920-B323-21AB7CBC9FCC}" presName="background2" presStyleLbl="node2" presStyleIdx="2" presStyleCnt="4"/>
      <dgm:spPr/>
    </dgm:pt>
    <dgm:pt modelId="{029CB778-2C3E-4CDD-A547-1240C0DF8B83}" type="pres">
      <dgm:prSet presAssocID="{A90125AD-7B9D-4920-B323-21AB7CBC9FCC}" presName="text2" presStyleLbl="fgAcc2" presStyleIdx="2" presStyleCnt="4">
        <dgm:presLayoutVars>
          <dgm:chPref val="3"/>
        </dgm:presLayoutVars>
      </dgm:prSet>
      <dgm:spPr/>
    </dgm:pt>
    <dgm:pt modelId="{CE28CED0-65BA-4597-88FE-D37C4B124125}" type="pres">
      <dgm:prSet presAssocID="{A90125AD-7B9D-4920-B323-21AB7CBC9FCC}" presName="hierChild3" presStyleCnt="0"/>
      <dgm:spPr/>
    </dgm:pt>
    <dgm:pt modelId="{7B710027-E40E-4D58-B2B9-3B98B3851593}" type="pres">
      <dgm:prSet presAssocID="{C54EEE31-11E5-4E03-9193-8278E87E0395}" presName="Name10" presStyleLbl="parChTrans1D2" presStyleIdx="3" presStyleCnt="4"/>
      <dgm:spPr/>
    </dgm:pt>
    <dgm:pt modelId="{A6A5D3B4-BAFC-4FA8-A054-B49483F5790D}" type="pres">
      <dgm:prSet presAssocID="{41D6631B-C79A-4B73-98C5-69F668A1861E}" presName="hierRoot2" presStyleCnt="0"/>
      <dgm:spPr/>
    </dgm:pt>
    <dgm:pt modelId="{F9532683-DF24-4546-8B26-2663F527438A}" type="pres">
      <dgm:prSet presAssocID="{41D6631B-C79A-4B73-98C5-69F668A1861E}" presName="composite2" presStyleCnt="0"/>
      <dgm:spPr/>
    </dgm:pt>
    <dgm:pt modelId="{BFBCE2BC-E11D-4A15-8029-2F2657D81A3F}" type="pres">
      <dgm:prSet presAssocID="{41D6631B-C79A-4B73-98C5-69F668A1861E}" presName="background2" presStyleLbl="node2" presStyleIdx="3" presStyleCnt="4"/>
      <dgm:spPr/>
    </dgm:pt>
    <dgm:pt modelId="{98EFECA6-6F1A-469A-B7A4-AC2F6FAC61BC}" type="pres">
      <dgm:prSet presAssocID="{41D6631B-C79A-4B73-98C5-69F668A1861E}" presName="text2" presStyleLbl="fgAcc2" presStyleIdx="3" presStyleCnt="4">
        <dgm:presLayoutVars>
          <dgm:chPref val="3"/>
        </dgm:presLayoutVars>
      </dgm:prSet>
      <dgm:spPr/>
    </dgm:pt>
    <dgm:pt modelId="{832D2FD9-09B3-4804-9138-3BAFB189F877}" type="pres">
      <dgm:prSet presAssocID="{41D6631B-C79A-4B73-98C5-69F668A1861E}" presName="hierChild3" presStyleCnt="0"/>
      <dgm:spPr/>
    </dgm:pt>
  </dgm:ptLst>
  <dgm:cxnLst>
    <dgm:cxn modelId="{11BA1205-2D66-4FF0-A525-6A1709658F35}" type="presOf" srcId="{C54EEE31-11E5-4E03-9193-8278E87E0395}" destId="{7B710027-E40E-4D58-B2B9-3B98B3851593}" srcOrd="0" destOrd="0" presId="urn:microsoft.com/office/officeart/2005/8/layout/hierarchy1"/>
    <dgm:cxn modelId="{99EEF624-D552-4028-A06D-E6AFA2A52352}" type="presOf" srcId="{7B3B630B-9709-4A3F-A778-A51AE70F021B}" destId="{E1388F6F-6326-48B6-B449-E8609DBE485F}" srcOrd="0" destOrd="0" presId="urn:microsoft.com/office/officeart/2005/8/layout/hierarchy1"/>
    <dgm:cxn modelId="{DC33BC3B-8D11-4EA0-8E73-E732FEA80D00}" srcId="{7B3B630B-9709-4A3F-A778-A51AE70F021B}" destId="{FA738AEF-49F6-4854-A264-302F29478A4B}" srcOrd="0" destOrd="0" parTransId="{E36FDD73-2659-4459-AC8D-D765B03F9E52}" sibTransId="{C94E59B6-A1C7-46DF-90FD-D2966FFD1436}"/>
    <dgm:cxn modelId="{F5E4F668-FE82-4850-9F7D-D4EC91CCF7D2}" type="presOf" srcId="{40980812-3D43-4CF5-8215-FC4F5429C17E}" destId="{20841DCE-8353-4B79-8AC8-0B2B11DB8F03}" srcOrd="0" destOrd="0" presId="urn:microsoft.com/office/officeart/2005/8/layout/hierarchy1"/>
    <dgm:cxn modelId="{16459E59-EA64-4E98-A18D-76CAAB2FC9BA}" type="presOf" srcId="{41D6631B-C79A-4B73-98C5-69F668A1861E}" destId="{98EFECA6-6F1A-469A-B7A4-AC2F6FAC61BC}" srcOrd="0" destOrd="0" presId="urn:microsoft.com/office/officeart/2005/8/layout/hierarchy1"/>
    <dgm:cxn modelId="{5196EA83-A0EB-4774-9AB0-7D8D0DC099F8}" type="presOf" srcId="{7D7AF034-9F09-4806-B27F-48BD431899FF}" destId="{5DA0824E-0163-448B-AB4E-DC44FF211D7B}" srcOrd="0" destOrd="0" presId="urn:microsoft.com/office/officeart/2005/8/layout/hierarchy1"/>
    <dgm:cxn modelId="{AB2B5BA2-E7C7-4222-8D9A-0854BA7D9A8A}" type="presOf" srcId="{A90125AD-7B9D-4920-B323-21AB7CBC9FCC}" destId="{029CB778-2C3E-4CDD-A547-1240C0DF8B83}" srcOrd="0" destOrd="0" presId="urn:microsoft.com/office/officeart/2005/8/layout/hierarchy1"/>
    <dgm:cxn modelId="{82DC5DC0-302C-4E57-B45E-25F7AF186C7D}" type="presOf" srcId="{988B5930-7146-4081-A679-29EE119BF972}" destId="{C74C1DAC-927F-4FFE-8585-5594C969BE3C}" srcOrd="0" destOrd="0" presId="urn:microsoft.com/office/officeart/2005/8/layout/hierarchy1"/>
    <dgm:cxn modelId="{6CBA86C8-5665-4F34-B51F-16013256FD14}" type="presOf" srcId="{29DF6A78-92FB-4526-8B9D-88926C6ED27F}" destId="{A78EA6E6-2933-46FA-A376-7F5E384B8C16}" srcOrd="0" destOrd="0" presId="urn:microsoft.com/office/officeart/2005/8/layout/hierarchy1"/>
    <dgm:cxn modelId="{9241E5D4-4909-4B31-8D4A-7105219ED8AA}" srcId="{FA738AEF-49F6-4854-A264-302F29478A4B}" destId="{C753C8AA-54C2-48D4-B8DD-342BBD014B90}" srcOrd="0" destOrd="0" parTransId="{29DF6A78-92FB-4526-8B9D-88926C6ED27F}" sibTransId="{2D327F20-D76F-4368-86A6-1E5615600069}"/>
    <dgm:cxn modelId="{805D1AE1-30DF-431B-8B57-DAF0DAC9E1C2}" srcId="{FA738AEF-49F6-4854-A264-302F29478A4B}" destId="{988B5930-7146-4081-A679-29EE119BF972}" srcOrd="1" destOrd="0" parTransId="{7D7AF034-9F09-4806-B27F-48BD431899FF}" sibTransId="{69650527-4EB2-4DBE-A815-DEEE7ADC24FC}"/>
    <dgm:cxn modelId="{214E3CEE-FDF8-49DC-A3EA-9700931A1C56}" srcId="{FA738AEF-49F6-4854-A264-302F29478A4B}" destId="{41D6631B-C79A-4B73-98C5-69F668A1861E}" srcOrd="3" destOrd="0" parTransId="{C54EEE31-11E5-4E03-9193-8278E87E0395}" sibTransId="{8F8A8AEF-F533-4DDB-A631-0D15CAB46A32}"/>
    <dgm:cxn modelId="{737C2FF5-C330-4F3C-B70E-2E57DFC6ACE1}" type="presOf" srcId="{FA738AEF-49F6-4854-A264-302F29478A4B}" destId="{044360D8-90AE-493E-B535-994EF9EFD313}" srcOrd="0" destOrd="0" presId="urn:microsoft.com/office/officeart/2005/8/layout/hierarchy1"/>
    <dgm:cxn modelId="{267424F7-7315-468A-AB67-66E5EC8EFB78}" srcId="{FA738AEF-49F6-4854-A264-302F29478A4B}" destId="{A90125AD-7B9D-4920-B323-21AB7CBC9FCC}" srcOrd="2" destOrd="0" parTransId="{40980812-3D43-4CF5-8215-FC4F5429C17E}" sibTransId="{0D7162D2-5517-4D0F-84EF-6F3BD27C2C0A}"/>
    <dgm:cxn modelId="{A6A0F1FC-5588-4E18-8677-DFB920942D82}" type="presOf" srcId="{C753C8AA-54C2-48D4-B8DD-342BBD014B90}" destId="{7EC77501-308B-4CE0-8BFA-F9715DD651D7}" srcOrd="0" destOrd="0" presId="urn:microsoft.com/office/officeart/2005/8/layout/hierarchy1"/>
    <dgm:cxn modelId="{59B35FE9-F465-47AD-8520-CEB7788B375A}" type="presParOf" srcId="{E1388F6F-6326-48B6-B449-E8609DBE485F}" destId="{80408F85-4DB7-4A6A-A6A5-74476C9D54E6}" srcOrd="0" destOrd="0" presId="urn:microsoft.com/office/officeart/2005/8/layout/hierarchy1"/>
    <dgm:cxn modelId="{DAA4F24E-F15A-4575-AE55-F5B72C114A24}" type="presParOf" srcId="{80408F85-4DB7-4A6A-A6A5-74476C9D54E6}" destId="{BCC2F8AB-5DF4-46F9-BAB0-A8187368C604}" srcOrd="0" destOrd="0" presId="urn:microsoft.com/office/officeart/2005/8/layout/hierarchy1"/>
    <dgm:cxn modelId="{6898598C-DB96-4E20-BF36-98F43074B746}" type="presParOf" srcId="{BCC2F8AB-5DF4-46F9-BAB0-A8187368C604}" destId="{950B6177-EB63-412E-A55C-5FDA46CA6348}" srcOrd="0" destOrd="0" presId="urn:microsoft.com/office/officeart/2005/8/layout/hierarchy1"/>
    <dgm:cxn modelId="{7C4B0ED1-B353-4056-BB02-3A7E06A114CB}" type="presParOf" srcId="{BCC2F8AB-5DF4-46F9-BAB0-A8187368C604}" destId="{044360D8-90AE-493E-B535-994EF9EFD313}" srcOrd="1" destOrd="0" presId="urn:microsoft.com/office/officeart/2005/8/layout/hierarchy1"/>
    <dgm:cxn modelId="{8F5EC37A-9C8D-4BBC-93F1-5D997E419817}" type="presParOf" srcId="{80408F85-4DB7-4A6A-A6A5-74476C9D54E6}" destId="{E5CAD065-5784-45D0-9BCA-0CBD4FC224A4}" srcOrd="1" destOrd="0" presId="urn:microsoft.com/office/officeart/2005/8/layout/hierarchy1"/>
    <dgm:cxn modelId="{27EC9992-11B2-4E59-8481-4E402429F0CF}" type="presParOf" srcId="{E5CAD065-5784-45D0-9BCA-0CBD4FC224A4}" destId="{A78EA6E6-2933-46FA-A376-7F5E384B8C16}" srcOrd="0" destOrd="0" presId="urn:microsoft.com/office/officeart/2005/8/layout/hierarchy1"/>
    <dgm:cxn modelId="{A70038EF-BCED-490A-BA97-02BAB2927069}" type="presParOf" srcId="{E5CAD065-5784-45D0-9BCA-0CBD4FC224A4}" destId="{45ADA8B0-6079-4C67-92A0-54DABFA37B6C}" srcOrd="1" destOrd="0" presId="urn:microsoft.com/office/officeart/2005/8/layout/hierarchy1"/>
    <dgm:cxn modelId="{F8C8AC69-6622-4995-9D27-EB7BC4C0A98F}" type="presParOf" srcId="{45ADA8B0-6079-4C67-92A0-54DABFA37B6C}" destId="{F3113443-E787-4619-B1AB-A125B9BE4C42}" srcOrd="0" destOrd="0" presId="urn:microsoft.com/office/officeart/2005/8/layout/hierarchy1"/>
    <dgm:cxn modelId="{CAE1F038-DD51-45F8-93E8-8C8CA3F9FF19}" type="presParOf" srcId="{F3113443-E787-4619-B1AB-A125B9BE4C42}" destId="{F67816A1-1A4E-49ED-BE21-A973EE1AFAEA}" srcOrd="0" destOrd="0" presId="urn:microsoft.com/office/officeart/2005/8/layout/hierarchy1"/>
    <dgm:cxn modelId="{219C7FCE-EF11-44DD-90AE-D67F70B76D3C}" type="presParOf" srcId="{F3113443-E787-4619-B1AB-A125B9BE4C42}" destId="{7EC77501-308B-4CE0-8BFA-F9715DD651D7}" srcOrd="1" destOrd="0" presId="urn:microsoft.com/office/officeart/2005/8/layout/hierarchy1"/>
    <dgm:cxn modelId="{42E79962-EE41-48DD-9443-855096395586}" type="presParOf" srcId="{45ADA8B0-6079-4C67-92A0-54DABFA37B6C}" destId="{C80CAFED-7ABC-49F8-84D3-23B8D2ABCCF3}" srcOrd="1" destOrd="0" presId="urn:microsoft.com/office/officeart/2005/8/layout/hierarchy1"/>
    <dgm:cxn modelId="{F67601FA-C0EF-4A85-BCDD-6B1D41BC6C95}" type="presParOf" srcId="{E5CAD065-5784-45D0-9BCA-0CBD4FC224A4}" destId="{5DA0824E-0163-448B-AB4E-DC44FF211D7B}" srcOrd="2" destOrd="0" presId="urn:microsoft.com/office/officeart/2005/8/layout/hierarchy1"/>
    <dgm:cxn modelId="{9DFC2E02-5B29-4D23-81A4-4EF7A5CCF62A}" type="presParOf" srcId="{E5CAD065-5784-45D0-9BCA-0CBD4FC224A4}" destId="{9284F43C-ADF5-499C-B313-F0D0FED2F108}" srcOrd="3" destOrd="0" presId="urn:microsoft.com/office/officeart/2005/8/layout/hierarchy1"/>
    <dgm:cxn modelId="{E76B9C11-62B8-402A-9C0E-A2276E20C750}" type="presParOf" srcId="{9284F43C-ADF5-499C-B313-F0D0FED2F108}" destId="{98871498-2A60-4402-A1AD-C90A236BB7B5}" srcOrd="0" destOrd="0" presId="urn:microsoft.com/office/officeart/2005/8/layout/hierarchy1"/>
    <dgm:cxn modelId="{CDD33C4E-00CF-44B7-8D6B-8A3AC274306A}" type="presParOf" srcId="{98871498-2A60-4402-A1AD-C90A236BB7B5}" destId="{C3799791-0BF0-442F-A0E6-53479B8D4FEE}" srcOrd="0" destOrd="0" presId="urn:microsoft.com/office/officeart/2005/8/layout/hierarchy1"/>
    <dgm:cxn modelId="{73EBADD4-A93F-471F-884B-2BE2032AA6D5}" type="presParOf" srcId="{98871498-2A60-4402-A1AD-C90A236BB7B5}" destId="{C74C1DAC-927F-4FFE-8585-5594C969BE3C}" srcOrd="1" destOrd="0" presId="urn:microsoft.com/office/officeart/2005/8/layout/hierarchy1"/>
    <dgm:cxn modelId="{6D6BAD4C-43C3-4B3B-99CD-0E4C41403AEF}" type="presParOf" srcId="{9284F43C-ADF5-499C-B313-F0D0FED2F108}" destId="{D63C9802-390D-4DEA-BEE4-2142D0A487AE}" srcOrd="1" destOrd="0" presId="urn:microsoft.com/office/officeart/2005/8/layout/hierarchy1"/>
    <dgm:cxn modelId="{BE90A745-E2D4-42FA-A9E7-209EA35701F3}" type="presParOf" srcId="{E5CAD065-5784-45D0-9BCA-0CBD4FC224A4}" destId="{20841DCE-8353-4B79-8AC8-0B2B11DB8F03}" srcOrd="4" destOrd="0" presId="urn:microsoft.com/office/officeart/2005/8/layout/hierarchy1"/>
    <dgm:cxn modelId="{C3C86CA6-2AAD-47FD-B881-77A94110A56B}" type="presParOf" srcId="{E5CAD065-5784-45D0-9BCA-0CBD4FC224A4}" destId="{B516467A-818B-4E1E-853C-BB8340C50932}" srcOrd="5" destOrd="0" presId="urn:microsoft.com/office/officeart/2005/8/layout/hierarchy1"/>
    <dgm:cxn modelId="{AD1F52D5-53F8-44BA-B514-BF232E869257}" type="presParOf" srcId="{B516467A-818B-4E1E-853C-BB8340C50932}" destId="{C12EA2EB-D0BB-455D-8B45-49A987761860}" srcOrd="0" destOrd="0" presId="urn:microsoft.com/office/officeart/2005/8/layout/hierarchy1"/>
    <dgm:cxn modelId="{7CE4AAD8-E1A1-4B2F-A7F1-F57933BBAF90}" type="presParOf" srcId="{C12EA2EB-D0BB-455D-8B45-49A987761860}" destId="{3AD3A8BE-792F-4CC5-BD7A-F5AF46E39C31}" srcOrd="0" destOrd="0" presId="urn:microsoft.com/office/officeart/2005/8/layout/hierarchy1"/>
    <dgm:cxn modelId="{72D8D58A-FF81-4F98-B655-9669B9ECE841}" type="presParOf" srcId="{C12EA2EB-D0BB-455D-8B45-49A987761860}" destId="{029CB778-2C3E-4CDD-A547-1240C0DF8B83}" srcOrd="1" destOrd="0" presId="urn:microsoft.com/office/officeart/2005/8/layout/hierarchy1"/>
    <dgm:cxn modelId="{07E6A5BD-9FA6-435D-8624-978CBBA201FF}" type="presParOf" srcId="{B516467A-818B-4E1E-853C-BB8340C50932}" destId="{CE28CED0-65BA-4597-88FE-D37C4B124125}" srcOrd="1" destOrd="0" presId="urn:microsoft.com/office/officeart/2005/8/layout/hierarchy1"/>
    <dgm:cxn modelId="{02AA0ED9-4C02-45D5-A5A4-4F65B0ED82C8}" type="presParOf" srcId="{E5CAD065-5784-45D0-9BCA-0CBD4FC224A4}" destId="{7B710027-E40E-4D58-B2B9-3B98B3851593}" srcOrd="6" destOrd="0" presId="urn:microsoft.com/office/officeart/2005/8/layout/hierarchy1"/>
    <dgm:cxn modelId="{05E658D3-D4BC-4ABB-8D9D-038CAEA18A7E}" type="presParOf" srcId="{E5CAD065-5784-45D0-9BCA-0CBD4FC224A4}" destId="{A6A5D3B4-BAFC-4FA8-A054-B49483F5790D}" srcOrd="7" destOrd="0" presId="urn:microsoft.com/office/officeart/2005/8/layout/hierarchy1"/>
    <dgm:cxn modelId="{8B66563C-7FF0-4C4F-8C0C-3AD2CAB79489}" type="presParOf" srcId="{A6A5D3B4-BAFC-4FA8-A054-B49483F5790D}" destId="{F9532683-DF24-4546-8B26-2663F527438A}" srcOrd="0" destOrd="0" presId="urn:microsoft.com/office/officeart/2005/8/layout/hierarchy1"/>
    <dgm:cxn modelId="{9E9322C7-7446-4C8D-B7AB-FD737BF9D585}" type="presParOf" srcId="{F9532683-DF24-4546-8B26-2663F527438A}" destId="{BFBCE2BC-E11D-4A15-8029-2F2657D81A3F}" srcOrd="0" destOrd="0" presId="urn:microsoft.com/office/officeart/2005/8/layout/hierarchy1"/>
    <dgm:cxn modelId="{7E0A22B1-CAFD-46B7-84D4-FE3E753B3FB5}" type="presParOf" srcId="{F9532683-DF24-4546-8B26-2663F527438A}" destId="{98EFECA6-6F1A-469A-B7A4-AC2F6FAC61BC}" srcOrd="1" destOrd="0" presId="urn:microsoft.com/office/officeart/2005/8/layout/hierarchy1"/>
    <dgm:cxn modelId="{709A5ABA-997B-4BC0-9A62-BB51ADE495D4}" type="presParOf" srcId="{A6A5D3B4-BAFC-4FA8-A054-B49483F5790D}" destId="{832D2FD9-09B3-4804-9138-3BAFB189F87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058D778-9AE5-4C81-8FD0-3BD37E600C80}" type="doc">
      <dgm:prSet loTypeId="urn:microsoft.com/office/officeart/2005/8/layout/vProcess5" loCatId="process" qsTypeId="urn:microsoft.com/office/officeart/2005/8/quickstyle/simple1" qsCatId="simple" csTypeId="urn:microsoft.com/office/officeart/2005/8/colors/accent2_2" csCatId="accent2"/>
      <dgm:spPr/>
      <dgm:t>
        <a:bodyPr/>
        <a:lstStyle/>
        <a:p>
          <a:endParaRPr lang="en-US"/>
        </a:p>
      </dgm:t>
    </dgm:pt>
    <dgm:pt modelId="{F9ECADF8-0172-4D68-8EDA-B6F9A05FBB3E}">
      <dgm:prSet/>
      <dgm:spPr/>
      <dgm:t>
        <a:bodyPr/>
        <a:lstStyle/>
        <a:p>
          <a:r>
            <a:rPr lang="fr-FR"/>
            <a:t>Allez dans </a:t>
          </a:r>
          <a:r>
            <a:rPr lang="fr-FR" b="1"/>
            <a:t>Développeur &gt; Enregistrer une macro</a:t>
          </a:r>
          <a:r>
            <a:rPr lang="fr-FR"/>
            <a:t>.</a:t>
          </a:r>
          <a:endParaRPr lang="en-US"/>
        </a:p>
      </dgm:t>
    </dgm:pt>
    <dgm:pt modelId="{49CD85C4-53D9-4116-84AA-408DF298886C}" type="parTrans" cxnId="{2563B040-0175-44D3-BCDC-BD7EBCF56EF7}">
      <dgm:prSet/>
      <dgm:spPr/>
      <dgm:t>
        <a:bodyPr/>
        <a:lstStyle/>
        <a:p>
          <a:endParaRPr lang="en-US"/>
        </a:p>
      </dgm:t>
    </dgm:pt>
    <dgm:pt modelId="{F17F6D31-73BB-485C-8EB7-804DBF379464}" type="sibTrans" cxnId="{2563B040-0175-44D3-BCDC-BD7EBCF56EF7}">
      <dgm:prSet/>
      <dgm:spPr/>
      <dgm:t>
        <a:bodyPr/>
        <a:lstStyle/>
        <a:p>
          <a:endParaRPr lang="en-US"/>
        </a:p>
      </dgm:t>
    </dgm:pt>
    <dgm:pt modelId="{15479949-7726-4E23-87B0-12EAC38B97B7}">
      <dgm:prSet/>
      <dgm:spPr/>
      <dgm:t>
        <a:bodyPr/>
        <a:lstStyle/>
        <a:p>
          <a:r>
            <a:rPr lang="fr-FR"/>
            <a:t>Nom de la macro : CreerRapportVentes</a:t>
          </a:r>
          <a:endParaRPr lang="en-US"/>
        </a:p>
      </dgm:t>
    </dgm:pt>
    <dgm:pt modelId="{85DFE887-75E5-4ADA-8835-5313E16A6F84}" type="parTrans" cxnId="{A38361AD-5A74-48E2-9A27-53CD45744ABA}">
      <dgm:prSet/>
      <dgm:spPr/>
      <dgm:t>
        <a:bodyPr/>
        <a:lstStyle/>
        <a:p>
          <a:endParaRPr lang="en-US"/>
        </a:p>
      </dgm:t>
    </dgm:pt>
    <dgm:pt modelId="{30899ABB-B85C-477F-AEEC-F56220250612}" type="sibTrans" cxnId="{A38361AD-5A74-48E2-9A27-53CD45744ABA}">
      <dgm:prSet/>
      <dgm:spPr/>
      <dgm:t>
        <a:bodyPr/>
        <a:lstStyle/>
        <a:p>
          <a:endParaRPr lang="en-US"/>
        </a:p>
      </dgm:t>
    </dgm:pt>
    <dgm:pt modelId="{9610DE35-E763-479B-B063-1496CBD24BB9}">
      <dgm:prSet/>
      <dgm:spPr/>
      <dgm:t>
        <a:bodyPr/>
        <a:lstStyle/>
        <a:p>
          <a:r>
            <a:rPr lang="fr-FR"/>
            <a:t>Touche de raccourci : Laissez vide pour cet exercice.</a:t>
          </a:r>
          <a:endParaRPr lang="en-US"/>
        </a:p>
      </dgm:t>
    </dgm:pt>
    <dgm:pt modelId="{88D0DCA1-E83B-4188-8E98-08D34054C8AA}" type="parTrans" cxnId="{8A2E25E2-9E32-4E92-BDE1-772C8B987ADD}">
      <dgm:prSet/>
      <dgm:spPr/>
      <dgm:t>
        <a:bodyPr/>
        <a:lstStyle/>
        <a:p>
          <a:endParaRPr lang="en-US"/>
        </a:p>
      </dgm:t>
    </dgm:pt>
    <dgm:pt modelId="{887B2A56-EF70-4B03-935B-922F17821AAA}" type="sibTrans" cxnId="{8A2E25E2-9E32-4E92-BDE1-772C8B987ADD}">
      <dgm:prSet/>
      <dgm:spPr/>
      <dgm:t>
        <a:bodyPr/>
        <a:lstStyle/>
        <a:p>
          <a:endParaRPr lang="en-US"/>
        </a:p>
      </dgm:t>
    </dgm:pt>
    <dgm:pt modelId="{68053D33-C67F-4C28-B30A-F456EEE9C994}">
      <dgm:prSet/>
      <dgm:spPr/>
      <dgm:t>
        <a:bodyPr/>
        <a:lstStyle/>
        <a:p>
          <a:r>
            <a:rPr lang="fr-FR"/>
            <a:t>Cliquez sur </a:t>
          </a:r>
          <a:r>
            <a:rPr lang="fr-FR" b="1"/>
            <a:t>OK</a:t>
          </a:r>
          <a:r>
            <a:rPr lang="fr-FR"/>
            <a:t>. </a:t>
          </a:r>
          <a:r>
            <a:rPr lang="fr-FR" b="1"/>
            <a:t>L'enregistrement commence !</a:t>
          </a:r>
          <a:endParaRPr lang="en-US"/>
        </a:p>
      </dgm:t>
    </dgm:pt>
    <dgm:pt modelId="{00DFC449-B848-4075-A1BC-C108A0CDB861}" type="parTrans" cxnId="{9E012311-8CFF-4654-A86C-FE8F5DE47136}">
      <dgm:prSet/>
      <dgm:spPr/>
      <dgm:t>
        <a:bodyPr/>
        <a:lstStyle/>
        <a:p>
          <a:endParaRPr lang="en-US"/>
        </a:p>
      </dgm:t>
    </dgm:pt>
    <dgm:pt modelId="{77C8EC6E-8287-4EF8-A1B6-0B1E0790A7AD}" type="sibTrans" cxnId="{9E012311-8CFF-4654-A86C-FE8F5DE47136}">
      <dgm:prSet/>
      <dgm:spPr/>
      <dgm:t>
        <a:bodyPr/>
        <a:lstStyle/>
        <a:p>
          <a:endParaRPr lang="en-US"/>
        </a:p>
      </dgm:t>
    </dgm:pt>
    <dgm:pt modelId="{3E489F93-1B46-4745-A44D-DB3AD9779EE7}" type="pres">
      <dgm:prSet presAssocID="{1058D778-9AE5-4C81-8FD0-3BD37E600C80}" presName="outerComposite" presStyleCnt="0">
        <dgm:presLayoutVars>
          <dgm:chMax val="5"/>
          <dgm:dir/>
          <dgm:resizeHandles val="exact"/>
        </dgm:presLayoutVars>
      </dgm:prSet>
      <dgm:spPr/>
    </dgm:pt>
    <dgm:pt modelId="{44297AB2-EFDC-4357-90DC-068AAD02C394}" type="pres">
      <dgm:prSet presAssocID="{1058D778-9AE5-4C81-8FD0-3BD37E600C80}" presName="dummyMaxCanvas" presStyleCnt="0">
        <dgm:presLayoutVars/>
      </dgm:prSet>
      <dgm:spPr/>
    </dgm:pt>
    <dgm:pt modelId="{BFB6B24C-DAA9-4CBA-A494-313A52133E17}" type="pres">
      <dgm:prSet presAssocID="{1058D778-9AE5-4C81-8FD0-3BD37E600C80}" presName="FourNodes_1" presStyleLbl="node1" presStyleIdx="0" presStyleCnt="4">
        <dgm:presLayoutVars>
          <dgm:bulletEnabled val="1"/>
        </dgm:presLayoutVars>
      </dgm:prSet>
      <dgm:spPr/>
    </dgm:pt>
    <dgm:pt modelId="{ABB7C7D9-B9B8-40B7-879D-E2A3F2A524E3}" type="pres">
      <dgm:prSet presAssocID="{1058D778-9AE5-4C81-8FD0-3BD37E600C80}" presName="FourNodes_2" presStyleLbl="node1" presStyleIdx="1" presStyleCnt="4">
        <dgm:presLayoutVars>
          <dgm:bulletEnabled val="1"/>
        </dgm:presLayoutVars>
      </dgm:prSet>
      <dgm:spPr/>
    </dgm:pt>
    <dgm:pt modelId="{93A1AAA8-AFA5-47EE-A89A-A02667E9311F}" type="pres">
      <dgm:prSet presAssocID="{1058D778-9AE5-4C81-8FD0-3BD37E600C80}" presName="FourNodes_3" presStyleLbl="node1" presStyleIdx="2" presStyleCnt="4">
        <dgm:presLayoutVars>
          <dgm:bulletEnabled val="1"/>
        </dgm:presLayoutVars>
      </dgm:prSet>
      <dgm:spPr/>
    </dgm:pt>
    <dgm:pt modelId="{CEF54418-1D75-4EC7-93B9-2EF3BBF05432}" type="pres">
      <dgm:prSet presAssocID="{1058D778-9AE5-4C81-8FD0-3BD37E600C80}" presName="FourNodes_4" presStyleLbl="node1" presStyleIdx="3" presStyleCnt="4">
        <dgm:presLayoutVars>
          <dgm:bulletEnabled val="1"/>
        </dgm:presLayoutVars>
      </dgm:prSet>
      <dgm:spPr/>
    </dgm:pt>
    <dgm:pt modelId="{308A1801-52A4-4CD1-83FA-7A12BCA8AB83}" type="pres">
      <dgm:prSet presAssocID="{1058D778-9AE5-4C81-8FD0-3BD37E600C80}" presName="FourConn_1-2" presStyleLbl="fgAccFollowNode1" presStyleIdx="0" presStyleCnt="3">
        <dgm:presLayoutVars>
          <dgm:bulletEnabled val="1"/>
        </dgm:presLayoutVars>
      </dgm:prSet>
      <dgm:spPr/>
    </dgm:pt>
    <dgm:pt modelId="{5E9B7FDD-2B83-4F02-BECF-393273CCE5DF}" type="pres">
      <dgm:prSet presAssocID="{1058D778-9AE5-4C81-8FD0-3BD37E600C80}" presName="FourConn_2-3" presStyleLbl="fgAccFollowNode1" presStyleIdx="1" presStyleCnt="3">
        <dgm:presLayoutVars>
          <dgm:bulletEnabled val="1"/>
        </dgm:presLayoutVars>
      </dgm:prSet>
      <dgm:spPr/>
    </dgm:pt>
    <dgm:pt modelId="{A77618FB-4BE9-4737-A32B-2A61D642CC79}" type="pres">
      <dgm:prSet presAssocID="{1058D778-9AE5-4C81-8FD0-3BD37E600C80}" presName="FourConn_3-4" presStyleLbl="fgAccFollowNode1" presStyleIdx="2" presStyleCnt="3">
        <dgm:presLayoutVars>
          <dgm:bulletEnabled val="1"/>
        </dgm:presLayoutVars>
      </dgm:prSet>
      <dgm:spPr/>
    </dgm:pt>
    <dgm:pt modelId="{EF22875E-D889-45A0-8F40-5AC0219442BD}" type="pres">
      <dgm:prSet presAssocID="{1058D778-9AE5-4C81-8FD0-3BD37E600C80}" presName="FourNodes_1_text" presStyleLbl="node1" presStyleIdx="3" presStyleCnt="4">
        <dgm:presLayoutVars>
          <dgm:bulletEnabled val="1"/>
        </dgm:presLayoutVars>
      </dgm:prSet>
      <dgm:spPr/>
    </dgm:pt>
    <dgm:pt modelId="{C698FD66-369B-4B7A-965E-9C944D7B18E6}" type="pres">
      <dgm:prSet presAssocID="{1058D778-9AE5-4C81-8FD0-3BD37E600C80}" presName="FourNodes_2_text" presStyleLbl="node1" presStyleIdx="3" presStyleCnt="4">
        <dgm:presLayoutVars>
          <dgm:bulletEnabled val="1"/>
        </dgm:presLayoutVars>
      </dgm:prSet>
      <dgm:spPr/>
    </dgm:pt>
    <dgm:pt modelId="{AAAD623F-5A3C-40A5-A3DA-A4ADDE340C11}" type="pres">
      <dgm:prSet presAssocID="{1058D778-9AE5-4C81-8FD0-3BD37E600C80}" presName="FourNodes_3_text" presStyleLbl="node1" presStyleIdx="3" presStyleCnt="4">
        <dgm:presLayoutVars>
          <dgm:bulletEnabled val="1"/>
        </dgm:presLayoutVars>
      </dgm:prSet>
      <dgm:spPr/>
    </dgm:pt>
    <dgm:pt modelId="{92E357C1-43F3-469F-859C-4F7577D3CEF6}" type="pres">
      <dgm:prSet presAssocID="{1058D778-9AE5-4C81-8FD0-3BD37E600C80}" presName="FourNodes_4_text" presStyleLbl="node1" presStyleIdx="3" presStyleCnt="4">
        <dgm:presLayoutVars>
          <dgm:bulletEnabled val="1"/>
        </dgm:presLayoutVars>
      </dgm:prSet>
      <dgm:spPr/>
    </dgm:pt>
  </dgm:ptLst>
  <dgm:cxnLst>
    <dgm:cxn modelId="{94A9420E-8756-44A5-B99F-425A610A60C0}" type="presOf" srcId="{887B2A56-EF70-4B03-935B-922F17821AAA}" destId="{A77618FB-4BE9-4737-A32B-2A61D642CC79}" srcOrd="0" destOrd="0" presId="urn:microsoft.com/office/officeart/2005/8/layout/vProcess5"/>
    <dgm:cxn modelId="{9E012311-8CFF-4654-A86C-FE8F5DE47136}" srcId="{1058D778-9AE5-4C81-8FD0-3BD37E600C80}" destId="{68053D33-C67F-4C28-B30A-F456EEE9C994}" srcOrd="3" destOrd="0" parTransId="{00DFC449-B848-4075-A1BC-C108A0CDB861}" sibTransId="{77C8EC6E-8287-4EF8-A1B6-0B1E0790A7AD}"/>
    <dgm:cxn modelId="{17660A13-CC8F-4C42-B511-A9ECCAF77529}" type="presOf" srcId="{F17F6D31-73BB-485C-8EB7-804DBF379464}" destId="{308A1801-52A4-4CD1-83FA-7A12BCA8AB83}" srcOrd="0" destOrd="0" presId="urn:microsoft.com/office/officeart/2005/8/layout/vProcess5"/>
    <dgm:cxn modelId="{CE56E22D-5A84-438E-8A77-0E9E74F92D3F}" type="presOf" srcId="{30899ABB-B85C-477F-AEEC-F56220250612}" destId="{5E9B7FDD-2B83-4F02-BECF-393273CCE5DF}" srcOrd="0" destOrd="0" presId="urn:microsoft.com/office/officeart/2005/8/layout/vProcess5"/>
    <dgm:cxn modelId="{2563B040-0175-44D3-BCDC-BD7EBCF56EF7}" srcId="{1058D778-9AE5-4C81-8FD0-3BD37E600C80}" destId="{F9ECADF8-0172-4D68-8EDA-B6F9A05FBB3E}" srcOrd="0" destOrd="0" parTransId="{49CD85C4-53D9-4116-84AA-408DF298886C}" sibTransId="{F17F6D31-73BB-485C-8EB7-804DBF379464}"/>
    <dgm:cxn modelId="{7FFFFC62-5703-42D9-A301-2E15A1446296}" type="presOf" srcId="{1058D778-9AE5-4C81-8FD0-3BD37E600C80}" destId="{3E489F93-1B46-4745-A44D-DB3AD9779EE7}" srcOrd="0" destOrd="0" presId="urn:microsoft.com/office/officeart/2005/8/layout/vProcess5"/>
    <dgm:cxn modelId="{69405743-FAA1-4B90-A158-C122145B30BB}" type="presOf" srcId="{68053D33-C67F-4C28-B30A-F456EEE9C994}" destId="{CEF54418-1D75-4EC7-93B9-2EF3BBF05432}" srcOrd="0" destOrd="0" presId="urn:microsoft.com/office/officeart/2005/8/layout/vProcess5"/>
    <dgm:cxn modelId="{0342DA88-6376-41C6-8ED6-56310EE1EDB5}" type="presOf" srcId="{F9ECADF8-0172-4D68-8EDA-B6F9A05FBB3E}" destId="{BFB6B24C-DAA9-4CBA-A494-313A52133E17}" srcOrd="0" destOrd="0" presId="urn:microsoft.com/office/officeart/2005/8/layout/vProcess5"/>
    <dgm:cxn modelId="{EE9C3795-2FE6-457F-9012-38FD2F302619}" type="presOf" srcId="{F9ECADF8-0172-4D68-8EDA-B6F9A05FBB3E}" destId="{EF22875E-D889-45A0-8F40-5AC0219442BD}" srcOrd="1" destOrd="0" presId="urn:microsoft.com/office/officeart/2005/8/layout/vProcess5"/>
    <dgm:cxn modelId="{05E6A1A8-1150-4EC4-88BC-62149CF1B067}" type="presOf" srcId="{9610DE35-E763-479B-B063-1496CBD24BB9}" destId="{93A1AAA8-AFA5-47EE-A89A-A02667E9311F}" srcOrd="0" destOrd="0" presId="urn:microsoft.com/office/officeart/2005/8/layout/vProcess5"/>
    <dgm:cxn modelId="{A38361AD-5A74-48E2-9A27-53CD45744ABA}" srcId="{1058D778-9AE5-4C81-8FD0-3BD37E600C80}" destId="{15479949-7726-4E23-87B0-12EAC38B97B7}" srcOrd="1" destOrd="0" parTransId="{85DFE887-75E5-4ADA-8835-5313E16A6F84}" sibTransId="{30899ABB-B85C-477F-AEEC-F56220250612}"/>
    <dgm:cxn modelId="{1A3A9FAD-72CC-4A69-9965-7248EDE3AA49}" type="presOf" srcId="{15479949-7726-4E23-87B0-12EAC38B97B7}" destId="{ABB7C7D9-B9B8-40B7-879D-E2A3F2A524E3}" srcOrd="0" destOrd="0" presId="urn:microsoft.com/office/officeart/2005/8/layout/vProcess5"/>
    <dgm:cxn modelId="{E4783EB0-757B-4253-864E-9AF7499FE908}" type="presOf" srcId="{68053D33-C67F-4C28-B30A-F456EEE9C994}" destId="{92E357C1-43F3-469F-859C-4F7577D3CEF6}" srcOrd="1" destOrd="0" presId="urn:microsoft.com/office/officeart/2005/8/layout/vProcess5"/>
    <dgm:cxn modelId="{D2A311B5-0372-4738-BED0-571AC8A056E3}" type="presOf" srcId="{9610DE35-E763-479B-B063-1496CBD24BB9}" destId="{AAAD623F-5A3C-40A5-A3DA-A4ADDE340C11}" srcOrd="1" destOrd="0" presId="urn:microsoft.com/office/officeart/2005/8/layout/vProcess5"/>
    <dgm:cxn modelId="{BF4E5AC1-4058-4068-8EC0-43082F3D1391}" type="presOf" srcId="{15479949-7726-4E23-87B0-12EAC38B97B7}" destId="{C698FD66-369B-4B7A-965E-9C944D7B18E6}" srcOrd="1" destOrd="0" presId="urn:microsoft.com/office/officeart/2005/8/layout/vProcess5"/>
    <dgm:cxn modelId="{8A2E25E2-9E32-4E92-BDE1-772C8B987ADD}" srcId="{1058D778-9AE5-4C81-8FD0-3BD37E600C80}" destId="{9610DE35-E763-479B-B063-1496CBD24BB9}" srcOrd="2" destOrd="0" parTransId="{88D0DCA1-E83B-4188-8E98-08D34054C8AA}" sibTransId="{887B2A56-EF70-4B03-935B-922F17821AAA}"/>
    <dgm:cxn modelId="{4174F059-936B-4156-AB6C-781E320AEEBA}" type="presParOf" srcId="{3E489F93-1B46-4745-A44D-DB3AD9779EE7}" destId="{44297AB2-EFDC-4357-90DC-068AAD02C394}" srcOrd="0" destOrd="0" presId="urn:microsoft.com/office/officeart/2005/8/layout/vProcess5"/>
    <dgm:cxn modelId="{040A32A8-ADA9-4917-93A1-807F722A50B9}" type="presParOf" srcId="{3E489F93-1B46-4745-A44D-DB3AD9779EE7}" destId="{BFB6B24C-DAA9-4CBA-A494-313A52133E17}" srcOrd="1" destOrd="0" presId="urn:microsoft.com/office/officeart/2005/8/layout/vProcess5"/>
    <dgm:cxn modelId="{F4D1E1D3-92E9-4B68-B0A3-94212117A72F}" type="presParOf" srcId="{3E489F93-1B46-4745-A44D-DB3AD9779EE7}" destId="{ABB7C7D9-B9B8-40B7-879D-E2A3F2A524E3}" srcOrd="2" destOrd="0" presId="urn:microsoft.com/office/officeart/2005/8/layout/vProcess5"/>
    <dgm:cxn modelId="{7A256F7F-E147-4D14-942F-EE533D6E80F9}" type="presParOf" srcId="{3E489F93-1B46-4745-A44D-DB3AD9779EE7}" destId="{93A1AAA8-AFA5-47EE-A89A-A02667E9311F}" srcOrd="3" destOrd="0" presId="urn:microsoft.com/office/officeart/2005/8/layout/vProcess5"/>
    <dgm:cxn modelId="{E3286ABE-2C66-41AE-AE71-B97945F0D21D}" type="presParOf" srcId="{3E489F93-1B46-4745-A44D-DB3AD9779EE7}" destId="{CEF54418-1D75-4EC7-93B9-2EF3BBF05432}" srcOrd="4" destOrd="0" presId="urn:microsoft.com/office/officeart/2005/8/layout/vProcess5"/>
    <dgm:cxn modelId="{FC942354-944F-46E5-930B-2FB0457002B6}" type="presParOf" srcId="{3E489F93-1B46-4745-A44D-DB3AD9779EE7}" destId="{308A1801-52A4-4CD1-83FA-7A12BCA8AB83}" srcOrd="5" destOrd="0" presId="urn:microsoft.com/office/officeart/2005/8/layout/vProcess5"/>
    <dgm:cxn modelId="{2D1071F9-E8BC-44A6-A159-A7F47E0DE573}" type="presParOf" srcId="{3E489F93-1B46-4745-A44D-DB3AD9779EE7}" destId="{5E9B7FDD-2B83-4F02-BECF-393273CCE5DF}" srcOrd="6" destOrd="0" presId="urn:microsoft.com/office/officeart/2005/8/layout/vProcess5"/>
    <dgm:cxn modelId="{4A91450D-81D0-4A7A-A20E-6E0774F2748D}" type="presParOf" srcId="{3E489F93-1B46-4745-A44D-DB3AD9779EE7}" destId="{A77618FB-4BE9-4737-A32B-2A61D642CC79}" srcOrd="7" destOrd="0" presId="urn:microsoft.com/office/officeart/2005/8/layout/vProcess5"/>
    <dgm:cxn modelId="{6E318F1E-3757-441F-B43D-FA6387D9C9AB}" type="presParOf" srcId="{3E489F93-1B46-4745-A44D-DB3AD9779EE7}" destId="{EF22875E-D889-45A0-8F40-5AC0219442BD}" srcOrd="8" destOrd="0" presId="urn:microsoft.com/office/officeart/2005/8/layout/vProcess5"/>
    <dgm:cxn modelId="{71F057A3-A0F6-4C8B-B440-3C2239B7FDFF}" type="presParOf" srcId="{3E489F93-1B46-4745-A44D-DB3AD9779EE7}" destId="{C698FD66-369B-4B7A-965E-9C944D7B18E6}" srcOrd="9" destOrd="0" presId="urn:microsoft.com/office/officeart/2005/8/layout/vProcess5"/>
    <dgm:cxn modelId="{BB49BB60-A374-4009-80B0-9699E1BC72F0}" type="presParOf" srcId="{3E489F93-1B46-4745-A44D-DB3AD9779EE7}" destId="{AAAD623F-5A3C-40A5-A3DA-A4ADDE340C11}" srcOrd="10" destOrd="0" presId="urn:microsoft.com/office/officeart/2005/8/layout/vProcess5"/>
    <dgm:cxn modelId="{6CE816DE-2272-4B82-B474-BA136F0BCDD7}" type="presParOf" srcId="{3E489F93-1B46-4745-A44D-DB3AD9779EE7}" destId="{92E357C1-43F3-469F-859C-4F7577D3CEF6}"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30FD7ED-5734-4AAF-993C-841B348C7B5E}" type="doc">
      <dgm:prSet loTypeId="urn:microsoft.com/office/officeart/2016/7/layout/ChevronBlockProcess" loCatId="process" qsTypeId="urn:microsoft.com/office/officeart/2005/8/quickstyle/simple1" qsCatId="simple" csTypeId="urn:microsoft.com/office/officeart/2005/8/colors/accent1_2" csCatId="accent1"/>
      <dgm:spPr/>
      <dgm:t>
        <a:bodyPr/>
        <a:lstStyle/>
        <a:p>
          <a:endParaRPr lang="en-US"/>
        </a:p>
      </dgm:t>
    </dgm:pt>
    <dgm:pt modelId="{847FFDC4-9E1B-4295-9724-83319E69BD76}">
      <dgm:prSet/>
      <dgm:spPr/>
      <dgm:t>
        <a:bodyPr/>
        <a:lstStyle/>
        <a:p>
          <a:r>
            <a:rPr lang="fr-FR" b="1" i="0" baseline="0"/>
            <a:t>Étape 1 : Copier les données</a:t>
          </a:r>
          <a:endParaRPr lang="en-US"/>
        </a:p>
      </dgm:t>
    </dgm:pt>
    <dgm:pt modelId="{B8BF2009-952B-45CD-8F03-D63071F4CF11}" type="parTrans" cxnId="{7F261FCA-F6AC-42CD-95B4-DC2E7271691B}">
      <dgm:prSet/>
      <dgm:spPr/>
      <dgm:t>
        <a:bodyPr/>
        <a:lstStyle/>
        <a:p>
          <a:endParaRPr lang="en-US"/>
        </a:p>
      </dgm:t>
    </dgm:pt>
    <dgm:pt modelId="{4DBA839C-3E60-4674-BF1F-002A39A6D46A}" type="sibTrans" cxnId="{7F261FCA-F6AC-42CD-95B4-DC2E7271691B}">
      <dgm:prSet/>
      <dgm:spPr/>
      <dgm:t>
        <a:bodyPr/>
        <a:lstStyle/>
        <a:p>
          <a:endParaRPr lang="en-US"/>
        </a:p>
      </dgm:t>
    </dgm:pt>
    <dgm:pt modelId="{FD3CB2D8-465D-4CDF-BB6C-10DA6A07DEB3}">
      <dgm:prSet/>
      <dgm:spPr/>
      <dgm:t>
        <a:bodyPr/>
        <a:lstStyle/>
        <a:p>
          <a:r>
            <a:rPr lang="fr-FR" b="0" i="0" baseline="0"/>
            <a:t>Cliquez sur l'onglet de la feuille </a:t>
          </a:r>
          <a:r>
            <a:rPr lang="fr-FR" b="1" i="0" baseline="0"/>
            <a:t>"Ventes_Brutes"</a:t>
          </a:r>
          <a:r>
            <a:rPr lang="fr-FR" b="0" i="0" baseline="0"/>
            <a:t>.</a:t>
          </a:r>
          <a:endParaRPr lang="en-US"/>
        </a:p>
      </dgm:t>
    </dgm:pt>
    <dgm:pt modelId="{E860DD75-71D7-4525-972C-1A291C78C07A}" type="parTrans" cxnId="{BF2C4986-711F-4123-B735-CBBD1E5C81C2}">
      <dgm:prSet/>
      <dgm:spPr/>
      <dgm:t>
        <a:bodyPr/>
        <a:lstStyle/>
        <a:p>
          <a:endParaRPr lang="en-US"/>
        </a:p>
      </dgm:t>
    </dgm:pt>
    <dgm:pt modelId="{CD6D165E-62CA-48D8-BC55-B6A086BF417B}" type="sibTrans" cxnId="{BF2C4986-711F-4123-B735-CBBD1E5C81C2}">
      <dgm:prSet/>
      <dgm:spPr/>
      <dgm:t>
        <a:bodyPr/>
        <a:lstStyle/>
        <a:p>
          <a:endParaRPr lang="en-US"/>
        </a:p>
      </dgm:t>
    </dgm:pt>
    <dgm:pt modelId="{C3B0A87E-CB3A-4604-A188-4F80AA69F1F0}">
      <dgm:prSet/>
      <dgm:spPr/>
      <dgm:t>
        <a:bodyPr/>
        <a:lstStyle/>
        <a:p>
          <a:r>
            <a:rPr lang="fr-FR" b="0" i="0" baseline="0"/>
            <a:t>Sélectionnez la plage de données, en-têtes inclus (de </a:t>
          </a:r>
          <a:r>
            <a:rPr lang="fr-FR" b="1" i="0" baseline="0"/>
            <a:t>A1 à D6</a:t>
          </a:r>
          <a:r>
            <a:rPr lang="fr-FR" b="0" i="0" baseline="0"/>
            <a:t>).</a:t>
          </a:r>
          <a:endParaRPr lang="en-US"/>
        </a:p>
      </dgm:t>
    </dgm:pt>
    <dgm:pt modelId="{C2478FC1-D0A9-46EF-BD8F-33A65632F66E}" type="parTrans" cxnId="{50878AE6-6F3C-4D2F-AC19-27A47257CFAD}">
      <dgm:prSet/>
      <dgm:spPr/>
      <dgm:t>
        <a:bodyPr/>
        <a:lstStyle/>
        <a:p>
          <a:endParaRPr lang="en-US"/>
        </a:p>
      </dgm:t>
    </dgm:pt>
    <dgm:pt modelId="{180227E6-94A1-4805-9463-717E999D2F44}" type="sibTrans" cxnId="{50878AE6-6F3C-4D2F-AC19-27A47257CFAD}">
      <dgm:prSet/>
      <dgm:spPr/>
      <dgm:t>
        <a:bodyPr/>
        <a:lstStyle/>
        <a:p>
          <a:endParaRPr lang="en-US"/>
        </a:p>
      </dgm:t>
    </dgm:pt>
    <dgm:pt modelId="{EA35DE3D-5745-4E59-B60A-276B523CB2A5}">
      <dgm:prSet/>
      <dgm:spPr/>
      <dgm:t>
        <a:bodyPr/>
        <a:lstStyle/>
        <a:p>
          <a:r>
            <a:rPr lang="fr-FR" b="0" i="0" baseline="0"/>
            <a:t>Faites un clic droit &gt; </a:t>
          </a:r>
          <a:r>
            <a:rPr lang="fr-FR" b="1" i="0" baseline="0"/>
            <a:t>Copier</a:t>
          </a:r>
          <a:r>
            <a:rPr lang="fr-FR" b="0" i="0" baseline="0"/>
            <a:t> (ou Ctrl+C).</a:t>
          </a:r>
          <a:endParaRPr lang="en-US"/>
        </a:p>
      </dgm:t>
    </dgm:pt>
    <dgm:pt modelId="{55EA2737-8FAA-4CE7-80CE-D0571A93AEA9}" type="parTrans" cxnId="{155B11B3-1BF4-48FD-A228-185F82C418CD}">
      <dgm:prSet/>
      <dgm:spPr/>
      <dgm:t>
        <a:bodyPr/>
        <a:lstStyle/>
        <a:p>
          <a:endParaRPr lang="en-US"/>
        </a:p>
      </dgm:t>
    </dgm:pt>
    <dgm:pt modelId="{71CD6AE7-E55C-45EA-B4D9-24AA58E6CEC0}" type="sibTrans" cxnId="{155B11B3-1BF4-48FD-A228-185F82C418CD}">
      <dgm:prSet/>
      <dgm:spPr/>
      <dgm:t>
        <a:bodyPr/>
        <a:lstStyle/>
        <a:p>
          <a:endParaRPr lang="en-US"/>
        </a:p>
      </dgm:t>
    </dgm:pt>
    <dgm:pt modelId="{7C432803-31F8-47A8-B819-F88B7304A614}">
      <dgm:prSet/>
      <dgm:spPr/>
      <dgm:t>
        <a:bodyPr/>
        <a:lstStyle/>
        <a:p>
          <a:r>
            <a:rPr lang="fr-FR" b="1" i="0" baseline="0"/>
            <a:t>Étape 2 : Coller les valeurs et les formats</a:t>
          </a:r>
          <a:endParaRPr lang="en-US"/>
        </a:p>
      </dgm:t>
    </dgm:pt>
    <dgm:pt modelId="{4ECDAFA9-EC46-4C0D-B059-A90D5387D0A5}" type="parTrans" cxnId="{711F9ECA-FEF5-48AF-B161-66ABCE13FCFA}">
      <dgm:prSet/>
      <dgm:spPr/>
      <dgm:t>
        <a:bodyPr/>
        <a:lstStyle/>
        <a:p>
          <a:endParaRPr lang="en-US"/>
        </a:p>
      </dgm:t>
    </dgm:pt>
    <dgm:pt modelId="{FBAA9E03-E189-424E-BAA2-199350F1516C}" type="sibTrans" cxnId="{711F9ECA-FEF5-48AF-B161-66ABCE13FCFA}">
      <dgm:prSet/>
      <dgm:spPr/>
      <dgm:t>
        <a:bodyPr/>
        <a:lstStyle/>
        <a:p>
          <a:endParaRPr lang="en-US"/>
        </a:p>
      </dgm:t>
    </dgm:pt>
    <dgm:pt modelId="{9C644FD4-8943-4960-9749-7C4825D3C3FE}">
      <dgm:prSet/>
      <dgm:spPr/>
      <dgm:t>
        <a:bodyPr/>
        <a:lstStyle/>
        <a:p>
          <a:r>
            <a:rPr lang="fr-FR" b="0" i="0" baseline="0"/>
            <a:t>Cliquez sur l'onglet de la feuille </a:t>
          </a:r>
          <a:r>
            <a:rPr lang="fr-FR" b="1" i="0" baseline="0"/>
            <a:t>"Rapport"</a:t>
          </a:r>
          <a:r>
            <a:rPr lang="fr-FR" b="0" i="0" baseline="0"/>
            <a:t>. La cellule A1 doit déjà être sélectionnée.</a:t>
          </a:r>
          <a:endParaRPr lang="en-US"/>
        </a:p>
      </dgm:t>
    </dgm:pt>
    <dgm:pt modelId="{07927405-E398-440E-A5C9-EDAA68336886}" type="parTrans" cxnId="{E70BA08A-18E5-464E-B120-870526B925A9}">
      <dgm:prSet/>
      <dgm:spPr/>
      <dgm:t>
        <a:bodyPr/>
        <a:lstStyle/>
        <a:p>
          <a:endParaRPr lang="en-US"/>
        </a:p>
      </dgm:t>
    </dgm:pt>
    <dgm:pt modelId="{E5FF425A-EC4F-4A94-B687-4C870ED1A9AC}" type="sibTrans" cxnId="{E70BA08A-18E5-464E-B120-870526B925A9}">
      <dgm:prSet/>
      <dgm:spPr/>
      <dgm:t>
        <a:bodyPr/>
        <a:lstStyle/>
        <a:p>
          <a:endParaRPr lang="en-US"/>
        </a:p>
      </dgm:t>
    </dgm:pt>
    <dgm:pt modelId="{E8148CD5-D21C-4099-B83D-1E4A4F0E1294}">
      <dgm:prSet/>
      <dgm:spPr/>
      <dgm:t>
        <a:bodyPr/>
        <a:lstStyle/>
        <a:p>
          <a:r>
            <a:rPr lang="fr-FR" b="0" i="0" baseline="0"/>
            <a:t>Allez dans </a:t>
          </a:r>
          <a:r>
            <a:rPr lang="fr-FR" b="1" i="0" baseline="0"/>
            <a:t>Accueil</a:t>
          </a:r>
          <a:r>
            <a:rPr lang="fr-FR" b="0" i="0" baseline="0"/>
            <a:t>, cliquez sur la flèche sous le bouton </a:t>
          </a:r>
          <a:r>
            <a:rPr lang="fr-FR" b="1" i="0" baseline="0"/>
            <a:t>Coller</a:t>
          </a:r>
          <a:r>
            <a:rPr lang="fr-FR" b="0" i="0" baseline="0"/>
            <a:t> et choisissez </a:t>
          </a:r>
          <a:r>
            <a:rPr lang="fr-FR" b="1" i="0" baseline="0"/>
            <a:t>"Collage spécial..."</a:t>
          </a:r>
          <a:r>
            <a:rPr lang="fr-FR" b="0" i="0" baseline="0"/>
            <a:t>.</a:t>
          </a:r>
          <a:endParaRPr lang="en-US"/>
        </a:p>
      </dgm:t>
    </dgm:pt>
    <dgm:pt modelId="{D9371469-48B1-4CEC-B008-B25E547CF3E5}" type="parTrans" cxnId="{A3432738-8B57-46CE-AFAC-4544DBAE0D86}">
      <dgm:prSet/>
      <dgm:spPr/>
      <dgm:t>
        <a:bodyPr/>
        <a:lstStyle/>
        <a:p>
          <a:endParaRPr lang="en-US"/>
        </a:p>
      </dgm:t>
    </dgm:pt>
    <dgm:pt modelId="{AF962D01-C38F-4EB1-8E69-DFE0A1FF7BD5}" type="sibTrans" cxnId="{A3432738-8B57-46CE-AFAC-4544DBAE0D86}">
      <dgm:prSet/>
      <dgm:spPr/>
      <dgm:t>
        <a:bodyPr/>
        <a:lstStyle/>
        <a:p>
          <a:endParaRPr lang="en-US"/>
        </a:p>
      </dgm:t>
    </dgm:pt>
    <dgm:pt modelId="{3CC4D2AA-3695-4B6D-BC78-F83615A4A5DA}">
      <dgm:prSet/>
      <dgm:spPr/>
      <dgm:t>
        <a:bodyPr/>
        <a:lstStyle/>
        <a:p>
          <a:r>
            <a:rPr lang="fr-FR" b="0" i="0" baseline="0"/>
            <a:t>Dans la fenêtre qui s'ouvre, choisissez </a:t>
          </a:r>
          <a:r>
            <a:rPr lang="fr-FR" b="1" i="0" baseline="0"/>
            <a:t>"Largeurs de colonnes"</a:t>
          </a:r>
          <a:r>
            <a:rPr lang="fr-FR" b="0" i="0" baseline="0"/>
            <a:t> et cliquez sur OK. Ceci est une astuce de pro pour que le rapport soit bien lisible !</a:t>
          </a:r>
          <a:endParaRPr lang="en-US"/>
        </a:p>
      </dgm:t>
    </dgm:pt>
    <dgm:pt modelId="{E622BF15-5F27-4D5F-927F-0738C790C28C}" type="parTrans" cxnId="{409E3046-CD73-4DDC-9312-3384E3931670}">
      <dgm:prSet/>
      <dgm:spPr/>
      <dgm:t>
        <a:bodyPr/>
        <a:lstStyle/>
        <a:p>
          <a:endParaRPr lang="en-US"/>
        </a:p>
      </dgm:t>
    </dgm:pt>
    <dgm:pt modelId="{91B02E5A-F216-4E99-AA7C-E67173FD8F8D}" type="sibTrans" cxnId="{409E3046-CD73-4DDC-9312-3384E3931670}">
      <dgm:prSet/>
      <dgm:spPr/>
      <dgm:t>
        <a:bodyPr/>
        <a:lstStyle/>
        <a:p>
          <a:endParaRPr lang="en-US"/>
        </a:p>
      </dgm:t>
    </dgm:pt>
    <dgm:pt modelId="{B70230F4-D2AD-41D8-99F1-D6BB80E6937A}">
      <dgm:prSet/>
      <dgm:spPr/>
      <dgm:t>
        <a:bodyPr/>
        <a:lstStyle/>
        <a:p>
          <a:r>
            <a:rPr lang="fr-FR" b="0" i="0" baseline="0"/>
            <a:t>Refaites Ctrl+V (ou clic droit &gt; Coller) pour coller les données.</a:t>
          </a:r>
          <a:endParaRPr lang="en-US"/>
        </a:p>
      </dgm:t>
    </dgm:pt>
    <dgm:pt modelId="{D5C53218-480A-46C5-9D14-CD13509084BE}" type="parTrans" cxnId="{FF0FBA8D-CE22-4DF4-BD6B-CFDA7582A2AC}">
      <dgm:prSet/>
      <dgm:spPr/>
      <dgm:t>
        <a:bodyPr/>
        <a:lstStyle/>
        <a:p>
          <a:endParaRPr lang="en-US"/>
        </a:p>
      </dgm:t>
    </dgm:pt>
    <dgm:pt modelId="{953F8D42-49F5-41CE-B47F-181D77CA661D}" type="sibTrans" cxnId="{FF0FBA8D-CE22-4DF4-BD6B-CFDA7582A2AC}">
      <dgm:prSet/>
      <dgm:spPr/>
      <dgm:t>
        <a:bodyPr/>
        <a:lstStyle/>
        <a:p>
          <a:endParaRPr lang="en-US"/>
        </a:p>
      </dgm:t>
    </dgm:pt>
    <dgm:pt modelId="{E8610DA0-EDB3-41C8-91C1-11A40ED17D95}">
      <dgm:prSet/>
      <dgm:spPr/>
      <dgm:t>
        <a:bodyPr/>
        <a:lstStyle/>
        <a:p>
          <a:r>
            <a:rPr lang="fr-FR" b="1" i="0" baseline="0"/>
            <a:t>Étape 3 : Mise en forme</a:t>
          </a:r>
          <a:endParaRPr lang="en-US"/>
        </a:p>
      </dgm:t>
    </dgm:pt>
    <dgm:pt modelId="{1AE7963F-B17A-459F-93F3-D9E2BB696742}" type="parTrans" cxnId="{741A97FB-1338-4561-BE2A-348DBC001DAA}">
      <dgm:prSet/>
      <dgm:spPr/>
      <dgm:t>
        <a:bodyPr/>
        <a:lstStyle/>
        <a:p>
          <a:endParaRPr lang="en-US"/>
        </a:p>
      </dgm:t>
    </dgm:pt>
    <dgm:pt modelId="{A7B5647D-3623-4319-8D2D-5E5447C966F9}" type="sibTrans" cxnId="{741A97FB-1338-4561-BE2A-348DBC001DAA}">
      <dgm:prSet/>
      <dgm:spPr/>
      <dgm:t>
        <a:bodyPr/>
        <a:lstStyle/>
        <a:p>
          <a:endParaRPr lang="en-US"/>
        </a:p>
      </dgm:t>
    </dgm:pt>
    <dgm:pt modelId="{BBB08E11-C253-4A89-8614-34BFF3916125}">
      <dgm:prSet/>
      <dgm:spPr/>
      <dgm:t>
        <a:bodyPr/>
        <a:lstStyle/>
        <a:p>
          <a:r>
            <a:rPr lang="fr-FR" b="0" i="0" baseline="0"/>
            <a:t>Vos données sont toujours sélectionnées.</a:t>
          </a:r>
          <a:endParaRPr lang="en-US"/>
        </a:p>
      </dgm:t>
    </dgm:pt>
    <dgm:pt modelId="{D4F2E9F4-FFA1-4A82-8414-87A8CD6F2930}" type="parTrans" cxnId="{6DC5A194-14AB-4BB7-9987-2DD35B51AE20}">
      <dgm:prSet/>
      <dgm:spPr/>
      <dgm:t>
        <a:bodyPr/>
        <a:lstStyle/>
        <a:p>
          <a:endParaRPr lang="en-US"/>
        </a:p>
      </dgm:t>
    </dgm:pt>
    <dgm:pt modelId="{77732A74-3FD4-4E6E-B0D3-6A0B1B7CA720}" type="sibTrans" cxnId="{6DC5A194-14AB-4BB7-9987-2DD35B51AE20}">
      <dgm:prSet/>
      <dgm:spPr/>
      <dgm:t>
        <a:bodyPr/>
        <a:lstStyle/>
        <a:p>
          <a:endParaRPr lang="en-US"/>
        </a:p>
      </dgm:t>
    </dgm:pt>
    <dgm:pt modelId="{881F3E3F-7C74-4692-8485-C247C9C7DD9E}">
      <dgm:prSet/>
      <dgm:spPr/>
      <dgm:t>
        <a:bodyPr/>
        <a:lstStyle/>
        <a:p>
          <a:r>
            <a:rPr lang="fr-FR" b="0" i="0" baseline="0"/>
            <a:t>Allez dans </a:t>
          </a:r>
          <a:r>
            <a:rPr lang="fr-FR" b="1" i="0" baseline="0"/>
            <a:t>Accueil &gt; Mettre sous forme de tableau</a:t>
          </a:r>
          <a:r>
            <a:rPr lang="fr-FR" b="0" i="0" baseline="0"/>
            <a:t>.</a:t>
          </a:r>
          <a:endParaRPr lang="en-US"/>
        </a:p>
      </dgm:t>
    </dgm:pt>
    <dgm:pt modelId="{0A9D4992-DC44-478C-BCC9-D1C1ADDA7075}" type="parTrans" cxnId="{13778F17-05E5-40AD-8CC6-A9B0F51B9CD1}">
      <dgm:prSet/>
      <dgm:spPr/>
      <dgm:t>
        <a:bodyPr/>
        <a:lstStyle/>
        <a:p>
          <a:endParaRPr lang="en-US"/>
        </a:p>
      </dgm:t>
    </dgm:pt>
    <dgm:pt modelId="{20393CEB-4D7B-4CD0-AA9E-A408E5AD7030}" type="sibTrans" cxnId="{13778F17-05E5-40AD-8CC6-A9B0F51B9CD1}">
      <dgm:prSet/>
      <dgm:spPr/>
      <dgm:t>
        <a:bodyPr/>
        <a:lstStyle/>
        <a:p>
          <a:endParaRPr lang="en-US"/>
        </a:p>
      </dgm:t>
    </dgm:pt>
    <dgm:pt modelId="{03ED29E1-44E1-4D73-BDFE-8E974C2795C0}">
      <dgm:prSet/>
      <dgm:spPr/>
      <dgm:t>
        <a:bodyPr/>
        <a:lstStyle/>
        <a:p>
          <a:r>
            <a:rPr lang="fr-FR" b="0" i="0" baseline="0"/>
            <a:t>Choisissez un style de tableau qui vous plaît (un style moyen est parfait).</a:t>
          </a:r>
          <a:endParaRPr lang="en-US"/>
        </a:p>
      </dgm:t>
    </dgm:pt>
    <dgm:pt modelId="{0C444EFD-94B7-4F33-ADBD-EA71313BC078}" type="parTrans" cxnId="{91DC4808-8BED-4792-BA13-E07F823D0335}">
      <dgm:prSet/>
      <dgm:spPr/>
      <dgm:t>
        <a:bodyPr/>
        <a:lstStyle/>
        <a:p>
          <a:endParaRPr lang="en-US"/>
        </a:p>
      </dgm:t>
    </dgm:pt>
    <dgm:pt modelId="{A021456F-08CF-475B-B57E-D1B54DFB8232}" type="sibTrans" cxnId="{91DC4808-8BED-4792-BA13-E07F823D0335}">
      <dgm:prSet/>
      <dgm:spPr/>
      <dgm:t>
        <a:bodyPr/>
        <a:lstStyle/>
        <a:p>
          <a:endParaRPr lang="en-US"/>
        </a:p>
      </dgm:t>
    </dgm:pt>
    <dgm:pt modelId="{6C865D87-E523-418E-809B-39E095193FFC}">
      <dgm:prSet/>
      <dgm:spPr/>
      <dgm:t>
        <a:bodyPr/>
        <a:lstStyle/>
        <a:p>
          <a:r>
            <a:rPr lang="fr-FR" b="0" i="0" baseline="0"/>
            <a:t>Une petite fenêtre apparaît, vérifiez que la case </a:t>
          </a:r>
          <a:r>
            <a:rPr lang="fr-FR" b="1" i="0" baseline="0"/>
            <a:t>"Mon tableau comporte des en-têtes"</a:t>
          </a:r>
          <a:r>
            <a:rPr lang="fr-FR" b="0" i="0" baseline="0"/>
            <a:t> est cochée, puis cliquez sur </a:t>
          </a:r>
          <a:r>
            <a:rPr lang="fr-FR" b="1" i="0" baseline="0"/>
            <a:t>OK</a:t>
          </a:r>
          <a:r>
            <a:rPr lang="fr-FR" b="0" i="0" baseline="0"/>
            <a:t>.</a:t>
          </a:r>
          <a:endParaRPr lang="en-US"/>
        </a:p>
      </dgm:t>
    </dgm:pt>
    <dgm:pt modelId="{D8231B7A-43CB-46AD-B8DB-05305714D6C9}" type="parTrans" cxnId="{2B759AE1-BCCB-4E04-AC4B-F8145FA01FB3}">
      <dgm:prSet/>
      <dgm:spPr/>
      <dgm:t>
        <a:bodyPr/>
        <a:lstStyle/>
        <a:p>
          <a:endParaRPr lang="en-US"/>
        </a:p>
      </dgm:t>
    </dgm:pt>
    <dgm:pt modelId="{D77A7F6E-9706-435A-9B33-F5EE633850A5}" type="sibTrans" cxnId="{2B759AE1-BCCB-4E04-AC4B-F8145FA01FB3}">
      <dgm:prSet/>
      <dgm:spPr/>
      <dgm:t>
        <a:bodyPr/>
        <a:lstStyle/>
        <a:p>
          <a:endParaRPr lang="en-US"/>
        </a:p>
      </dgm:t>
    </dgm:pt>
    <dgm:pt modelId="{AC4FBD0F-5C81-4383-8C69-5DE991694D73}">
      <dgm:prSet/>
      <dgm:spPr/>
      <dgm:t>
        <a:bodyPr/>
        <a:lstStyle/>
        <a:p>
          <a:r>
            <a:rPr lang="fr-FR" b="1" i="0" baseline="0"/>
            <a:t>Étape 4 : Ajouter le Total</a:t>
          </a:r>
          <a:endParaRPr lang="en-US"/>
        </a:p>
      </dgm:t>
    </dgm:pt>
    <dgm:pt modelId="{C411F636-7272-43D6-B520-7226DC2CAB1B}" type="parTrans" cxnId="{FD62E5D7-0876-4EE3-8363-0BD1D6D7C101}">
      <dgm:prSet/>
      <dgm:spPr/>
      <dgm:t>
        <a:bodyPr/>
        <a:lstStyle/>
        <a:p>
          <a:endParaRPr lang="en-US"/>
        </a:p>
      </dgm:t>
    </dgm:pt>
    <dgm:pt modelId="{549F97BE-0BF2-4EC7-8C91-6D357969E9F0}" type="sibTrans" cxnId="{FD62E5D7-0876-4EE3-8363-0BD1D6D7C101}">
      <dgm:prSet/>
      <dgm:spPr/>
      <dgm:t>
        <a:bodyPr/>
        <a:lstStyle/>
        <a:p>
          <a:endParaRPr lang="en-US"/>
        </a:p>
      </dgm:t>
    </dgm:pt>
    <dgm:pt modelId="{8674450C-0888-49BB-A64D-F39980413756}">
      <dgm:prSet/>
      <dgm:spPr/>
      <dgm:t>
        <a:bodyPr/>
        <a:lstStyle/>
        <a:p>
          <a:r>
            <a:rPr lang="fr-FR" b="0" i="0" baseline="0"/>
            <a:t>Cliquez sur la cellule </a:t>
          </a:r>
          <a:r>
            <a:rPr lang="fr-FR" b="1" i="0" baseline="0"/>
            <a:t>C7</a:t>
          </a:r>
          <a:r>
            <a:rPr lang="fr-FR" b="0" i="0" baseline="0"/>
            <a:t> (sous l'en-tête "Vendeur"). Écrivez le mot </a:t>
          </a:r>
          <a:r>
            <a:rPr lang="fr-FR" b="1" i="0" baseline="0"/>
            <a:t>"TOTAL"</a:t>
          </a:r>
          <a:r>
            <a:rPr lang="fr-FR" b="0" i="0" baseline="0"/>
            <a:t> en majuscules et appuyez sur Entrée.</a:t>
          </a:r>
          <a:endParaRPr lang="en-US"/>
        </a:p>
      </dgm:t>
    </dgm:pt>
    <dgm:pt modelId="{35C7E3A5-AE24-4116-A890-3B74B971C00B}" type="parTrans" cxnId="{93ED4DF6-8746-4714-AFED-63E6360EF52E}">
      <dgm:prSet/>
      <dgm:spPr/>
      <dgm:t>
        <a:bodyPr/>
        <a:lstStyle/>
        <a:p>
          <a:endParaRPr lang="en-US"/>
        </a:p>
      </dgm:t>
    </dgm:pt>
    <dgm:pt modelId="{9264FC94-1450-4BC2-840C-1C82578AF90D}" type="sibTrans" cxnId="{93ED4DF6-8746-4714-AFED-63E6360EF52E}">
      <dgm:prSet/>
      <dgm:spPr/>
      <dgm:t>
        <a:bodyPr/>
        <a:lstStyle/>
        <a:p>
          <a:endParaRPr lang="en-US"/>
        </a:p>
      </dgm:t>
    </dgm:pt>
    <dgm:pt modelId="{D970D741-E00B-4CC9-BEA2-59ADE23E734C}">
      <dgm:prSet/>
      <dgm:spPr/>
      <dgm:t>
        <a:bodyPr/>
        <a:lstStyle/>
        <a:p>
          <a:r>
            <a:rPr lang="fr-FR" b="0" i="0" baseline="0"/>
            <a:t>Mettez ce mot en </a:t>
          </a:r>
          <a:r>
            <a:rPr lang="fr-FR" b="1" i="0" baseline="0"/>
            <a:t>Gras</a:t>
          </a:r>
          <a:r>
            <a:rPr lang="fr-FR" b="0" i="0" baseline="0"/>
            <a:t>.</a:t>
          </a:r>
          <a:endParaRPr lang="en-US"/>
        </a:p>
      </dgm:t>
    </dgm:pt>
    <dgm:pt modelId="{F9885439-306B-48A6-864F-38D2C5D9B580}" type="parTrans" cxnId="{ADA2ED60-F8FA-45BE-817A-3C66C8E93DC0}">
      <dgm:prSet/>
      <dgm:spPr/>
      <dgm:t>
        <a:bodyPr/>
        <a:lstStyle/>
        <a:p>
          <a:endParaRPr lang="en-US"/>
        </a:p>
      </dgm:t>
    </dgm:pt>
    <dgm:pt modelId="{32DEA2C7-113F-4879-B2E4-867A0F1E8B81}" type="sibTrans" cxnId="{ADA2ED60-F8FA-45BE-817A-3C66C8E93DC0}">
      <dgm:prSet/>
      <dgm:spPr/>
      <dgm:t>
        <a:bodyPr/>
        <a:lstStyle/>
        <a:p>
          <a:endParaRPr lang="en-US"/>
        </a:p>
      </dgm:t>
    </dgm:pt>
    <dgm:pt modelId="{9401FBE7-44BF-419A-9B53-8E02E532F9E8}">
      <dgm:prSet/>
      <dgm:spPr/>
      <dgm:t>
        <a:bodyPr/>
        <a:lstStyle/>
        <a:p>
          <a:r>
            <a:rPr lang="fr-FR" b="0" i="0" baseline="0"/>
            <a:t>Cliquez sur la cellule </a:t>
          </a:r>
          <a:r>
            <a:rPr lang="fr-FR" b="1" i="0" baseline="0"/>
            <a:t>D7</a:t>
          </a:r>
          <a:r>
            <a:rPr lang="fr-FR" b="0" i="0" baseline="0"/>
            <a:t> (à droite de "TOTAL").</a:t>
          </a:r>
          <a:endParaRPr lang="en-US"/>
        </a:p>
      </dgm:t>
    </dgm:pt>
    <dgm:pt modelId="{14A3A5CB-8206-43BD-955E-F1A0D81C629A}" type="parTrans" cxnId="{67A62FB8-A456-4CE4-B23E-2CC80026CAC8}">
      <dgm:prSet/>
      <dgm:spPr/>
      <dgm:t>
        <a:bodyPr/>
        <a:lstStyle/>
        <a:p>
          <a:endParaRPr lang="en-US"/>
        </a:p>
      </dgm:t>
    </dgm:pt>
    <dgm:pt modelId="{3F9A3452-D778-4F55-AEEF-8862DAA56DE3}" type="sibTrans" cxnId="{67A62FB8-A456-4CE4-B23E-2CC80026CAC8}">
      <dgm:prSet/>
      <dgm:spPr/>
      <dgm:t>
        <a:bodyPr/>
        <a:lstStyle/>
        <a:p>
          <a:endParaRPr lang="en-US"/>
        </a:p>
      </dgm:t>
    </dgm:pt>
    <dgm:pt modelId="{20172723-5B03-450E-8B7E-57FB3F0FBA40}">
      <dgm:prSet/>
      <dgm:spPr/>
      <dgm:t>
        <a:bodyPr/>
        <a:lstStyle/>
        <a:p>
          <a:r>
            <a:rPr lang="fr-FR" b="0" i="0" baseline="0" dirty="0"/>
            <a:t>Écrivez la formule : =SOUS.TOTAL(109;D2:D6) et appuyez sur Entrée. </a:t>
          </a:r>
          <a:r>
            <a:rPr lang="fr-FR" b="0" i="1" baseline="0" dirty="0"/>
            <a:t>Note : la fonction SOUS.TOTAL(109,...) est l'équivalent de SOMME pour les tableaux filtrés, c'est une meilleure pratique !</a:t>
          </a:r>
          <a:endParaRPr lang="en-US" dirty="0"/>
        </a:p>
      </dgm:t>
    </dgm:pt>
    <dgm:pt modelId="{F46173A7-BBF1-4281-A4EA-5C85E867D2DB}" type="parTrans" cxnId="{FA0C801E-974F-4116-9CE2-8CDCD751F5D6}">
      <dgm:prSet/>
      <dgm:spPr/>
      <dgm:t>
        <a:bodyPr/>
        <a:lstStyle/>
        <a:p>
          <a:endParaRPr lang="en-US"/>
        </a:p>
      </dgm:t>
    </dgm:pt>
    <dgm:pt modelId="{8E2490C2-ED53-4935-8EDA-6C9BE3E0AD87}" type="sibTrans" cxnId="{FA0C801E-974F-4116-9CE2-8CDCD751F5D6}">
      <dgm:prSet/>
      <dgm:spPr/>
      <dgm:t>
        <a:bodyPr/>
        <a:lstStyle/>
        <a:p>
          <a:endParaRPr lang="en-US"/>
        </a:p>
      </dgm:t>
    </dgm:pt>
    <dgm:pt modelId="{DA2484B3-8FBB-4ACC-B638-0E1C70A441D9}">
      <dgm:prSet/>
      <dgm:spPr/>
      <dgm:t>
        <a:bodyPr/>
        <a:lstStyle/>
        <a:p>
          <a:r>
            <a:rPr lang="fr-FR" b="0" i="0" baseline="0"/>
            <a:t>Appliquez le format </a:t>
          </a:r>
          <a:r>
            <a:rPr lang="fr-FR" b="1" i="0" baseline="0"/>
            <a:t>Monétaire</a:t>
          </a:r>
          <a:r>
            <a:rPr lang="fr-FR" b="0" i="0" baseline="0"/>
            <a:t> à cette cellule.</a:t>
          </a:r>
          <a:endParaRPr lang="en-US"/>
        </a:p>
      </dgm:t>
    </dgm:pt>
    <dgm:pt modelId="{C2AA42F8-C850-4D50-97F9-DDAFFC1DA313}" type="parTrans" cxnId="{5EA66E03-A51D-42CE-8B0D-FB10CB3C857A}">
      <dgm:prSet/>
      <dgm:spPr/>
      <dgm:t>
        <a:bodyPr/>
        <a:lstStyle/>
        <a:p>
          <a:endParaRPr lang="en-US"/>
        </a:p>
      </dgm:t>
    </dgm:pt>
    <dgm:pt modelId="{F56A45A3-6A39-4DF1-A73B-338E39B48D41}" type="sibTrans" cxnId="{5EA66E03-A51D-42CE-8B0D-FB10CB3C857A}">
      <dgm:prSet/>
      <dgm:spPr/>
      <dgm:t>
        <a:bodyPr/>
        <a:lstStyle/>
        <a:p>
          <a:endParaRPr lang="en-US"/>
        </a:p>
      </dgm:t>
    </dgm:pt>
    <dgm:pt modelId="{CFBD1E52-55E5-4934-9D4B-526713C6C792}">
      <dgm:prSet/>
      <dgm:spPr/>
      <dgm:t>
        <a:bodyPr/>
        <a:lstStyle/>
        <a:p>
          <a:r>
            <a:rPr lang="fr-FR" b="1" i="0" baseline="0"/>
            <a:t>Étape 5 : Finalisation</a:t>
          </a:r>
          <a:endParaRPr lang="en-US"/>
        </a:p>
      </dgm:t>
    </dgm:pt>
    <dgm:pt modelId="{B9D41A0A-7C90-4771-8422-29F8C2F4CD87}" type="parTrans" cxnId="{0D3B6651-BE21-4A45-8D12-EC314B3EFF90}">
      <dgm:prSet/>
      <dgm:spPr/>
      <dgm:t>
        <a:bodyPr/>
        <a:lstStyle/>
        <a:p>
          <a:endParaRPr lang="en-US"/>
        </a:p>
      </dgm:t>
    </dgm:pt>
    <dgm:pt modelId="{3A8627B3-049E-4CB9-8017-3990375B8F0D}" type="sibTrans" cxnId="{0D3B6651-BE21-4A45-8D12-EC314B3EFF90}">
      <dgm:prSet/>
      <dgm:spPr/>
      <dgm:t>
        <a:bodyPr/>
        <a:lstStyle/>
        <a:p>
          <a:endParaRPr lang="en-US"/>
        </a:p>
      </dgm:t>
    </dgm:pt>
    <dgm:pt modelId="{12071A52-755C-481B-90B4-767F65A3DF72}">
      <dgm:prSet/>
      <dgm:spPr/>
      <dgm:t>
        <a:bodyPr/>
        <a:lstStyle/>
        <a:p>
          <a:r>
            <a:rPr lang="fr-FR" b="0" i="0" baseline="0"/>
            <a:t>Cliquez sur la cellule </a:t>
          </a:r>
          <a:r>
            <a:rPr lang="fr-FR" b="1" i="0" baseline="0"/>
            <a:t>A1</a:t>
          </a:r>
          <a:r>
            <a:rPr lang="fr-FR" b="0" i="0" baseline="0"/>
            <a:t> pour terminer proprement. C'est une bonne habitude pour que la macro finisse toujours au même endroit.</a:t>
          </a:r>
          <a:endParaRPr lang="en-US"/>
        </a:p>
      </dgm:t>
    </dgm:pt>
    <dgm:pt modelId="{CCFA6ED5-DC6A-4F1F-9FC9-6B1DE9B125A6}" type="parTrans" cxnId="{E2B7275B-5525-418D-9A02-9E14262F0C57}">
      <dgm:prSet/>
      <dgm:spPr/>
      <dgm:t>
        <a:bodyPr/>
        <a:lstStyle/>
        <a:p>
          <a:endParaRPr lang="en-US"/>
        </a:p>
      </dgm:t>
    </dgm:pt>
    <dgm:pt modelId="{E5749504-C502-42A4-B2DA-C5F6C3F15FB1}" type="sibTrans" cxnId="{E2B7275B-5525-418D-9A02-9E14262F0C57}">
      <dgm:prSet/>
      <dgm:spPr/>
      <dgm:t>
        <a:bodyPr/>
        <a:lstStyle/>
        <a:p>
          <a:endParaRPr lang="en-US"/>
        </a:p>
      </dgm:t>
    </dgm:pt>
    <dgm:pt modelId="{E42ED024-DF54-4950-9F4E-4C62E3010210}">
      <dgm:prSet/>
      <dgm:spPr/>
      <dgm:t>
        <a:bodyPr/>
        <a:lstStyle/>
        <a:p>
          <a:r>
            <a:rPr lang="fr-FR" b="1" i="0" baseline="0"/>
            <a:t>ARRÊTEZ L'ENREGISTREMENT !</a:t>
          </a:r>
          <a:r>
            <a:rPr lang="fr-FR" b="0" i="0" baseline="0"/>
            <a:t> (Développeur &gt; Arrêter l'enregistrement).</a:t>
          </a:r>
          <a:endParaRPr lang="en-US"/>
        </a:p>
      </dgm:t>
    </dgm:pt>
    <dgm:pt modelId="{E54E2ACF-2974-4E1F-8762-1DAFAE5CBBA2}" type="parTrans" cxnId="{A12AE711-49BF-4762-AD40-71C0B7CF6998}">
      <dgm:prSet/>
      <dgm:spPr/>
      <dgm:t>
        <a:bodyPr/>
        <a:lstStyle/>
        <a:p>
          <a:endParaRPr lang="en-US"/>
        </a:p>
      </dgm:t>
    </dgm:pt>
    <dgm:pt modelId="{54B9F315-2507-4940-A500-88189C07EBC1}" type="sibTrans" cxnId="{A12AE711-49BF-4762-AD40-71C0B7CF6998}">
      <dgm:prSet/>
      <dgm:spPr/>
      <dgm:t>
        <a:bodyPr/>
        <a:lstStyle/>
        <a:p>
          <a:endParaRPr lang="en-US"/>
        </a:p>
      </dgm:t>
    </dgm:pt>
    <dgm:pt modelId="{025A5CA7-9286-4387-B4DC-4A89B059D8B3}" type="pres">
      <dgm:prSet presAssocID="{C30FD7ED-5734-4AAF-993C-841B348C7B5E}" presName="Name0" presStyleCnt="0">
        <dgm:presLayoutVars>
          <dgm:dir/>
          <dgm:animLvl val="lvl"/>
          <dgm:resizeHandles val="exact"/>
        </dgm:presLayoutVars>
      </dgm:prSet>
      <dgm:spPr/>
    </dgm:pt>
    <dgm:pt modelId="{D2DBD685-AF18-4E8B-9960-DAE08D898061}" type="pres">
      <dgm:prSet presAssocID="{847FFDC4-9E1B-4295-9724-83319E69BD76}" presName="composite" presStyleCnt="0"/>
      <dgm:spPr/>
    </dgm:pt>
    <dgm:pt modelId="{1DFE40F3-55A8-4A26-A619-9ECC2E28EEA8}" type="pres">
      <dgm:prSet presAssocID="{847FFDC4-9E1B-4295-9724-83319E69BD76}" presName="parTx" presStyleLbl="alignNode1" presStyleIdx="0" presStyleCnt="5">
        <dgm:presLayoutVars>
          <dgm:chMax val="0"/>
          <dgm:chPref val="0"/>
        </dgm:presLayoutVars>
      </dgm:prSet>
      <dgm:spPr/>
    </dgm:pt>
    <dgm:pt modelId="{8E38719D-C791-4470-869D-A68C4D16A1C9}" type="pres">
      <dgm:prSet presAssocID="{847FFDC4-9E1B-4295-9724-83319E69BD76}" presName="desTx" presStyleLbl="alignAccFollowNode1" presStyleIdx="0" presStyleCnt="5">
        <dgm:presLayoutVars/>
      </dgm:prSet>
      <dgm:spPr/>
    </dgm:pt>
    <dgm:pt modelId="{EE77E85B-235F-4635-B6CB-5CC665E019C8}" type="pres">
      <dgm:prSet presAssocID="{4DBA839C-3E60-4674-BF1F-002A39A6D46A}" presName="space" presStyleCnt="0"/>
      <dgm:spPr/>
    </dgm:pt>
    <dgm:pt modelId="{031136A8-AA78-490A-8CFA-5381E6D321E5}" type="pres">
      <dgm:prSet presAssocID="{7C432803-31F8-47A8-B819-F88B7304A614}" presName="composite" presStyleCnt="0"/>
      <dgm:spPr/>
    </dgm:pt>
    <dgm:pt modelId="{FCBA3A5A-6AD1-45D2-BF4B-6AFB7C0E87B7}" type="pres">
      <dgm:prSet presAssocID="{7C432803-31F8-47A8-B819-F88B7304A614}" presName="parTx" presStyleLbl="alignNode1" presStyleIdx="1" presStyleCnt="5">
        <dgm:presLayoutVars>
          <dgm:chMax val="0"/>
          <dgm:chPref val="0"/>
        </dgm:presLayoutVars>
      </dgm:prSet>
      <dgm:spPr/>
    </dgm:pt>
    <dgm:pt modelId="{D957482B-F88C-4A81-B5C7-4700C5184142}" type="pres">
      <dgm:prSet presAssocID="{7C432803-31F8-47A8-B819-F88B7304A614}" presName="desTx" presStyleLbl="alignAccFollowNode1" presStyleIdx="1" presStyleCnt="5">
        <dgm:presLayoutVars/>
      </dgm:prSet>
      <dgm:spPr/>
    </dgm:pt>
    <dgm:pt modelId="{794265F4-A04B-41FE-8FC5-AAEEBCC52668}" type="pres">
      <dgm:prSet presAssocID="{FBAA9E03-E189-424E-BAA2-199350F1516C}" presName="space" presStyleCnt="0"/>
      <dgm:spPr/>
    </dgm:pt>
    <dgm:pt modelId="{30C3782C-1540-466A-9393-1F6188AE5AA5}" type="pres">
      <dgm:prSet presAssocID="{E8610DA0-EDB3-41C8-91C1-11A40ED17D95}" presName="composite" presStyleCnt="0"/>
      <dgm:spPr/>
    </dgm:pt>
    <dgm:pt modelId="{2E436054-2557-44E6-86F5-975D44A8B506}" type="pres">
      <dgm:prSet presAssocID="{E8610DA0-EDB3-41C8-91C1-11A40ED17D95}" presName="parTx" presStyleLbl="alignNode1" presStyleIdx="2" presStyleCnt="5">
        <dgm:presLayoutVars>
          <dgm:chMax val="0"/>
          <dgm:chPref val="0"/>
        </dgm:presLayoutVars>
      </dgm:prSet>
      <dgm:spPr/>
    </dgm:pt>
    <dgm:pt modelId="{3F0244B0-3EBF-426E-9FAB-8395146D3546}" type="pres">
      <dgm:prSet presAssocID="{E8610DA0-EDB3-41C8-91C1-11A40ED17D95}" presName="desTx" presStyleLbl="alignAccFollowNode1" presStyleIdx="2" presStyleCnt="5">
        <dgm:presLayoutVars/>
      </dgm:prSet>
      <dgm:spPr/>
    </dgm:pt>
    <dgm:pt modelId="{2F3C0215-1195-4B7F-B4A5-FBDB2987FEC8}" type="pres">
      <dgm:prSet presAssocID="{A7B5647D-3623-4319-8D2D-5E5447C966F9}" presName="space" presStyleCnt="0"/>
      <dgm:spPr/>
    </dgm:pt>
    <dgm:pt modelId="{58DF9C47-D7DC-4A40-B41C-47B1C9A521BC}" type="pres">
      <dgm:prSet presAssocID="{AC4FBD0F-5C81-4383-8C69-5DE991694D73}" presName="composite" presStyleCnt="0"/>
      <dgm:spPr/>
    </dgm:pt>
    <dgm:pt modelId="{5B7B3145-8AB4-4444-B228-CEC4D1691B4A}" type="pres">
      <dgm:prSet presAssocID="{AC4FBD0F-5C81-4383-8C69-5DE991694D73}" presName="parTx" presStyleLbl="alignNode1" presStyleIdx="3" presStyleCnt="5">
        <dgm:presLayoutVars>
          <dgm:chMax val="0"/>
          <dgm:chPref val="0"/>
        </dgm:presLayoutVars>
      </dgm:prSet>
      <dgm:spPr/>
    </dgm:pt>
    <dgm:pt modelId="{C305A92A-046E-4025-B158-FCD73D2982BB}" type="pres">
      <dgm:prSet presAssocID="{AC4FBD0F-5C81-4383-8C69-5DE991694D73}" presName="desTx" presStyleLbl="alignAccFollowNode1" presStyleIdx="3" presStyleCnt="5">
        <dgm:presLayoutVars/>
      </dgm:prSet>
      <dgm:spPr/>
    </dgm:pt>
    <dgm:pt modelId="{595945CA-A14B-422D-8F6D-D0627659061E}" type="pres">
      <dgm:prSet presAssocID="{549F97BE-0BF2-4EC7-8C91-6D357969E9F0}" presName="space" presStyleCnt="0"/>
      <dgm:spPr/>
    </dgm:pt>
    <dgm:pt modelId="{F64053B1-08CE-419D-AA17-EFF689120D50}" type="pres">
      <dgm:prSet presAssocID="{CFBD1E52-55E5-4934-9D4B-526713C6C792}" presName="composite" presStyleCnt="0"/>
      <dgm:spPr/>
    </dgm:pt>
    <dgm:pt modelId="{EC8E476C-5717-4DD0-B1FC-541CBB1023A8}" type="pres">
      <dgm:prSet presAssocID="{CFBD1E52-55E5-4934-9D4B-526713C6C792}" presName="parTx" presStyleLbl="alignNode1" presStyleIdx="4" presStyleCnt="5">
        <dgm:presLayoutVars>
          <dgm:chMax val="0"/>
          <dgm:chPref val="0"/>
        </dgm:presLayoutVars>
      </dgm:prSet>
      <dgm:spPr/>
    </dgm:pt>
    <dgm:pt modelId="{D0712262-8E59-4445-8E20-C92BEDD75CB7}" type="pres">
      <dgm:prSet presAssocID="{CFBD1E52-55E5-4934-9D4B-526713C6C792}" presName="desTx" presStyleLbl="alignAccFollowNode1" presStyleIdx="4" presStyleCnt="5">
        <dgm:presLayoutVars/>
      </dgm:prSet>
      <dgm:spPr/>
    </dgm:pt>
  </dgm:ptLst>
  <dgm:cxnLst>
    <dgm:cxn modelId="{5EA66E03-A51D-42CE-8B0D-FB10CB3C857A}" srcId="{AC4FBD0F-5C81-4383-8C69-5DE991694D73}" destId="{DA2484B3-8FBB-4ACC-B638-0E1C70A441D9}" srcOrd="4" destOrd="0" parTransId="{C2AA42F8-C850-4D50-97F9-DDAFFC1DA313}" sibTransId="{F56A45A3-6A39-4DF1-A73B-338E39B48D41}"/>
    <dgm:cxn modelId="{91DC4808-8BED-4792-BA13-E07F823D0335}" srcId="{E8610DA0-EDB3-41C8-91C1-11A40ED17D95}" destId="{03ED29E1-44E1-4D73-BDFE-8E974C2795C0}" srcOrd="2" destOrd="0" parTransId="{0C444EFD-94B7-4F33-ADBD-EA71313BC078}" sibTransId="{A021456F-08CF-475B-B57E-D1B54DFB8232}"/>
    <dgm:cxn modelId="{3910E30F-1208-4FD9-82BC-42C58A5D2A31}" type="presOf" srcId="{7C432803-31F8-47A8-B819-F88B7304A614}" destId="{FCBA3A5A-6AD1-45D2-BF4B-6AFB7C0E87B7}" srcOrd="0" destOrd="0" presId="urn:microsoft.com/office/officeart/2016/7/layout/ChevronBlockProcess"/>
    <dgm:cxn modelId="{A12AE711-49BF-4762-AD40-71C0B7CF6998}" srcId="{CFBD1E52-55E5-4934-9D4B-526713C6C792}" destId="{E42ED024-DF54-4950-9F4E-4C62E3010210}" srcOrd="1" destOrd="0" parTransId="{E54E2ACF-2974-4E1F-8762-1DAFAE5CBBA2}" sibTransId="{54B9F315-2507-4940-A500-88189C07EBC1}"/>
    <dgm:cxn modelId="{6B491617-9E08-4C30-B036-4EBEF1AD5E1F}" type="presOf" srcId="{DA2484B3-8FBB-4ACC-B638-0E1C70A441D9}" destId="{C305A92A-046E-4025-B158-FCD73D2982BB}" srcOrd="0" destOrd="4" presId="urn:microsoft.com/office/officeart/2016/7/layout/ChevronBlockProcess"/>
    <dgm:cxn modelId="{13778F17-05E5-40AD-8CC6-A9B0F51B9CD1}" srcId="{E8610DA0-EDB3-41C8-91C1-11A40ED17D95}" destId="{881F3E3F-7C74-4692-8485-C247C9C7DD9E}" srcOrd="1" destOrd="0" parTransId="{0A9D4992-DC44-478C-BCC9-D1C1ADDA7075}" sibTransId="{20393CEB-4D7B-4CD0-AA9E-A408E5AD7030}"/>
    <dgm:cxn modelId="{FA0C801E-974F-4116-9CE2-8CDCD751F5D6}" srcId="{AC4FBD0F-5C81-4383-8C69-5DE991694D73}" destId="{20172723-5B03-450E-8B7E-57FB3F0FBA40}" srcOrd="3" destOrd="0" parTransId="{F46173A7-BBF1-4281-A4EA-5C85E867D2DB}" sibTransId="{8E2490C2-ED53-4935-8EDA-6C9BE3E0AD87}"/>
    <dgm:cxn modelId="{53DA0F2E-9A32-499A-A183-D078C13FF67A}" type="presOf" srcId="{20172723-5B03-450E-8B7E-57FB3F0FBA40}" destId="{C305A92A-046E-4025-B158-FCD73D2982BB}" srcOrd="0" destOrd="3" presId="urn:microsoft.com/office/officeart/2016/7/layout/ChevronBlockProcess"/>
    <dgm:cxn modelId="{A3432738-8B57-46CE-AFAC-4544DBAE0D86}" srcId="{7C432803-31F8-47A8-B819-F88B7304A614}" destId="{E8148CD5-D21C-4099-B83D-1E4A4F0E1294}" srcOrd="1" destOrd="0" parTransId="{D9371469-48B1-4CEC-B008-B25E547CF3E5}" sibTransId="{AF962D01-C38F-4EB1-8E69-DFE0A1FF7BD5}"/>
    <dgm:cxn modelId="{26D1F53A-FC0A-4113-9D61-DD09746EE0EE}" type="presOf" srcId="{E8148CD5-D21C-4099-B83D-1E4A4F0E1294}" destId="{D957482B-F88C-4A81-B5C7-4700C5184142}" srcOrd="0" destOrd="1" presId="urn:microsoft.com/office/officeart/2016/7/layout/ChevronBlockProcess"/>
    <dgm:cxn modelId="{6684233E-B997-4BA1-93D2-A1E70B6F54FB}" type="presOf" srcId="{EA35DE3D-5745-4E59-B60A-276B523CB2A5}" destId="{8E38719D-C791-4470-869D-A68C4D16A1C9}" srcOrd="0" destOrd="2" presId="urn:microsoft.com/office/officeart/2016/7/layout/ChevronBlockProcess"/>
    <dgm:cxn modelId="{E2B7275B-5525-418D-9A02-9E14262F0C57}" srcId="{CFBD1E52-55E5-4934-9D4B-526713C6C792}" destId="{12071A52-755C-481B-90B4-767F65A3DF72}" srcOrd="0" destOrd="0" parTransId="{CCFA6ED5-DC6A-4F1F-9FC9-6B1DE9B125A6}" sibTransId="{E5749504-C502-42A4-B2DA-C5F6C3F15FB1}"/>
    <dgm:cxn modelId="{ADA2ED60-F8FA-45BE-817A-3C66C8E93DC0}" srcId="{AC4FBD0F-5C81-4383-8C69-5DE991694D73}" destId="{D970D741-E00B-4CC9-BEA2-59ADE23E734C}" srcOrd="1" destOrd="0" parTransId="{F9885439-306B-48A6-864F-38D2C5D9B580}" sibTransId="{32DEA2C7-113F-4879-B2E4-867A0F1E8B81}"/>
    <dgm:cxn modelId="{02C16442-7D69-4776-916D-311AE3C2E7E5}" type="presOf" srcId="{AC4FBD0F-5C81-4383-8C69-5DE991694D73}" destId="{5B7B3145-8AB4-4444-B228-CEC4D1691B4A}" srcOrd="0" destOrd="0" presId="urn:microsoft.com/office/officeart/2016/7/layout/ChevronBlockProcess"/>
    <dgm:cxn modelId="{ED10D444-3BDE-400F-8313-A7B0127095C2}" type="presOf" srcId="{881F3E3F-7C74-4692-8485-C247C9C7DD9E}" destId="{3F0244B0-3EBF-426E-9FAB-8395146D3546}" srcOrd="0" destOrd="1" presId="urn:microsoft.com/office/officeart/2016/7/layout/ChevronBlockProcess"/>
    <dgm:cxn modelId="{409E3046-CD73-4DDC-9312-3384E3931670}" srcId="{7C432803-31F8-47A8-B819-F88B7304A614}" destId="{3CC4D2AA-3695-4B6D-BC78-F83615A4A5DA}" srcOrd="2" destOrd="0" parTransId="{E622BF15-5F27-4D5F-927F-0738C790C28C}" sibTransId="{91B02E5A-F216-4E99-AA7C-E67173FD8F8D}"/>
    <dgm:cxn modelId="{F34EB448-D16D-49A8-B22C-D3D9A6E305AA}" type="presOf" srcId="{C30FD7ED-5734-4AAF-993C-841B348C7B5E}" destId="{025A5CA7-9286-4387-B4DC-4A89B059D8B3}" srcOrd="0" destOrd="0" presId="urn:microsoft.com/office/officeart/2016/7/layout/ChevronBlockProcess"/>
    <dgm:cxn modelId="{9C10B86A-8575-4619-929C-54025A20B019}" type="presOf" srcId="{12071A52-755C-481B-90B4-767F65A3DF72}" destId="{D0712262-8E59-4445-8E20-C92BEDD75CB7}" srcOrd="0" destOrd="0" presId="urn:microsoft.com/office/officeart/2016/7/layout/ChevronBlockProcess"/>
    <dgm:cxn modelId="{0D3B6651-BE21-4A45-8D12-EC314B3EFF90}" srcId="{C30FD7ED-5734-4AAF-993C-841B348C7B5E}" destId="{CFBD1E52-55E5-4934-9D4B-526713C6C792}" srcOrd="4" destOrd="0" parTransId="{B9D41A0A-7C90-4771-8422-29F8C2F4CD87}" sibTransId="{3A8627B3-049E-4CB9-8017-3990375B8F0D}"/>
    <dgm:cxn modelId="{69242055-F4D7-49DB-A771-68D028B557E7}" type="presOf" srcId="{9401FBE7-44BF-419A-9B53-8E02E532F9E8}" destId="{C305A92A-046E-4025-B158-FCD73D2982BB}" srcOrd="0" destOrd="2" presId="urn:microsoft.com/office/officeart/2016/7/layout/ChevronBlockProcess"/>
    <dgm:cxn modelId="{3BA10B58-27FD-4EB8-8E58-C3A387DC28FD}" type="presOf" srcId="{847FFDC4-9E1B-4295-9724-83319E69BD76}" destId="{1DFE40F3-55A8-4A26-A619-9ECC2E28EEA8}" srcOrd="0" destOrd="0" presId="urn:microsoft.com/office/officeart/2016/7/layout/ChevronBlockProcess"/>
    <dgm:cxn modelId="{24F8F783-345F-40FC-B8AC-82B6DB794EA6}" type="presOf" srcId="{9C644FD4-8943-4960-9749-7C4825D3C3FE}" destId="{D957482B-F88C-4A81-B5C7-4700C5184142}" srcOrd="0" destOrd="0" presId="urn:microsoft.com/office/officeart/2016/7/layout/ChevronBlockProcess"/>
    <dgm:cxn modelId="{BF2C4986-711F-4123-B735-CBBD1E5C81C2}" srcId="{847FFDC4-9E1B-4295-9724-83319E69BD76}" destId="{FD3CB2D8-465D-4CDF-BB6C-10DA6A07DEB3}" srcOrd="0" destOrd="0" parTransId="{E860DD75-71D7-4525-972C-1A291C78C07A}" sibTransId="{CD6D165E-62CA-48D8-BC55-B6A086BF417B}"/>
    <dgm:cxn modelId="{E70BA08A-18E5-464E-B120-870526B925A9}" srcId="{7C432803-31F8-47A8-B819-F88B7304A614}" destId="{9C644FD4-8943-4960-9749-7C4825D3C3FE}" srcOrd="0" destOrd="0" parTransId="{07927405-E398-440E-A5C9-EDAA68336886}" sibTransId="{E5FF425A-EC4F-4A94-B687-4C870ED1A9AC}"/>
    <dgm:cxn modelId="{FF0FBA8D-CE22-4DF4-BD6B-CFDA7582A2AC}" srcId="{7C432803-31F8-47A8-B819-F88B7304A614}" destId="{B70230F4-D2AD-41D8-99F1-D6BB80E6937A}" srcOrd="3" destOrd="0" parTransId="{D5C53218-480A-46C5-9D14-CD13509084BE}" sibTransId="{953F8D42-49F5-41CE-B47F-181D77CA661D}"/>
    <dgm:cxn modelId="{D6D04990-1FFB-429C-9C77-08ADD9CEF310}" type="presOf" srcId="{BBB08E11-C253-4A89-8614-34BFF3916125}" destId="{3F0244B0-3EBF-426E-9FAB-8395146D3546}" srcOrd="0" destOrd="0" presId="urn:microsoft.com/office/officeart/2016/7/layout/ChevronBlockProcess"/>
    <dgm:cxn modelId="{6DC5A194-14AB-4BB7-9987-2DD35B51AE20}" srcId="{E8610DA0-EDB3-41C8-91C1-11A40ED17D95}" destId="{BBB08E11-C253-4A89-8614-34BFF3916125}" srcOrd="0" destOrd="0" parTransId="{D4F2E9F4-FFA1-4A82-8414-87A8CD6F2930}" sibTransId="{77732A74-3FD4-4E6E-B0D3-6A0B1B7CA720}"/>
    <dgm:cxn modelId="{F5DD3999-1950-4187-8541-BDF96DD400F3}" type="presOf" srcId="{6C865D87-E523-418E-809B-39E095193FFC}" destId="{3F0244B0-3EBF-426E-9FAB-8395146D3546}" srcOrd="0" destOrd="3" presId="urn:microsoft.com/office/officeart/2016/7/layout/ChevronBlockProcess"/>
    <dgm:cxn modelId="{955054AE-11E4-49BF-9295-E096C8FE4591}" type="presOf" srcId="{8674450C-0888-49BB-A64D-F39980413756}" destId="{C305A92A-046E-4025-B158-FCD73D2982BB}" srcOrd="0" destOrd="0" presId="urn:microsoft.com/office/officeart/2016/7/layout/ChevronBlockProcess"/>
    <dgm:cxn modelId="{FAFB42B0-35BC-411A-987D-FDF96E284728}" type="presOf" srcId="{D970D741-E00B-4CC9-BEA2-59ADE23E734C}" destId="{C305A92A-046E-4025-B158-FCD73D2982BB}" srcOrd="0" destOrd="1" presId="urn:microsoft.com/office/officeart/2016/7/layout/ChevronBlockProcess"/>
    <dgm:cxn modelId="{F6F9D3B1-A534-4997-BBA1-0CCB7072D2A4}" type="presOf" srcId="{03ED29E1-44E1-4D73-BDFE-8E974C2795C0}" destId="{3F0244B0-3EBF-426E-9FAB-8395146D3546}" srcOrd="0" destOrd="2" presId="urn:microsoft.com/office/officeart/2016/7/layout/ChevronBlockProcess"/>
    <dgm:cxn modelId="{155B11B3-1BF4-48FD-A228-185F82C418CD}" srcId="{847FFDC4-9E1B-4295-9724-83319E69BD76}" destId="{EA35DE3D-5745-4E59-B60A-276B523CB2A5}" srcOrd="2" destOrd="0" parTransId="{55EA2737-8FAA-4CE7-80CE-D0571A93AEA9}" sibTransId="{71CD6AE7-E55C-45EA-B4D9-24AA58E6CEC0}"/>
    <dgm:cxn modelId="{B1ED23B7-2BB0-4010-8D8B-466FA3D93D09}" type="presOf" srcId="{E8610DA0-EDB3-41C8-91C1-11A40ED17D95}" destId="{2E436054-2557-44E6-86F5-975D44A8B506}" srcOrd="0" destOrd="0" presId="urn:microsoft.com/office/officeart/2016/7/layout/ChevronBlockProcess"/>
    <dgm:cxn modelId="{67A62FB8-A456-4CE4-B23E-2CC80026CAC8}" srcId="{AC4FBD0F-5C81-4383-8C69-5DE991694D73}" destId="{9401FBE7-44BF-419A-9B53-8E02E532F9E8}" srcOrd="2" destOrd="0" parTransId="{14A3A5CB-8206-43BD-955E-F1A0D81C629A}" sibTransId="{3F9A3452-D778-4F55-AEEF-8862DAA56DE3}"/>
    <dgm:cxn modelId="{92B8BABE-136F-4258-A361-AB7A51F630EF}" type="presOf" srcId="{E42ED024-DF54-4950-9F4E-4C62E3010210}" destId="{D0712262-8E59-4445-8E20-C92BEDD75CB7}" srcOrd="0" destOrd="1" presId="urn:microsoft.com/office/officeart/2016/7/layout/ChevronBlockProcess"/>
    <dgm:cxn modelId="{BA0594BF-37DD-41B7-A2CD-A8A7420329EF}" type="presOf" srcId="{C3B0A87E-CB3A-4604-A188-4F80AA69F1F0}" destId="{8E38719D-C791-4470-869D-A68C4D16A1C9}" srcOrd="0" destOrd="1" presId="urn:microsoft.com/office/officeart/2016/7/layout/ChevronBlockProcess"/>
    <dgm:cxn modelId="{7F261FCA-F6AC-42CD-95B4-DC2E7271691B}" srcId="{C30FD7ED-5734-4AAF-993C-841B348C7B5E}" destId="{847FFDC4-9E1B-4295-9724-83319E69BD76}" srcOrd="0" destOrd="0" parTransId="{B8BF2009-952B-45CD-8F03-D63071F4CF11}" sibTransId="{4DBA839C-3E60-4674-BF1F-002A39A6D46A}"/>
    <dgm:cxn modelId="{F07828CA-E73F-474A-92B7-86B116242468}" type="presOf" srcId="{FD3CB2D8-465D-4CDF-BB6C-10DA6A07DEB3}" destId="{8E38719D-C791-4470-869D-A68C4D16A1C9}" srcOrd="0" destOrd="0" presId="urn:microsoft.com/office/officeart/2016/7/layout/ChevronBlockProcess"/>
    <dgm:cxn modelId="{711F9ECA-FEF5-48AF-B161-66ABCE13FCFA}" srcId="{C30FD7ED-5734-4AAF-993C-841B348C7B5E}" destId="{7C432803-31F8-47A8-B819-F88B7304A614}" srcOrd="1" destOrd="0" parTransId="{4ECDAFA9-EC46-4C0D-B059-A90D5387D0A5}" sibTransId="{FBAA9E03-E189-424E-BAA2-199350F1516C}"/>
    <dgm:cxn modelId="{FD62E5D7-0876-4EE3-8363-0BD1D6D7C101}" srcId="{C30FD7ED-5734-4AAF-993C-841B348C7B5E}" destId="{AC4FBD0F-5C81-4383-8C69-5DE991694D73}" srcOrd="3" destOrd="0" parTransId="{C411F636-7272-43D6-B520-7226DC2CAB1B}" sibTransId="{549F97BE-0BF2-4EC7-8C91-6D357969E9F0}"/>
    <dgm:cxn modelId="{00042FD9-A83D-4E14-B82F-0686717D18FF}" type="presOf" srcId="{3CC4D2AA-3695-4B6D-BC78-F83615A4A5DA}" destId="{D957482B-F88C-4A81-B5C7-4700C5184142}" srcOrd="0" destOrd="2" presId="urn:microsoft.com/office/officeart/2016/7/layout/ChevronBlockProcess"/>
    <dgm:cxn modelId="{B43FF9E0-E11B-459B-9F2D-F3006C789A5E}" type="presOf" srcId="{CFBD1E52-55E5-4934-9D4B-526713C6C792}" destId="{EC8E476C-5717-4DD0-B1FC-541CBB1023A8}" srcOrd="0" destOrd="0" presId="urn:microsoft.com/office/officeart/2016/7/layout/ChevronBlockProcess"/>
    <dgm:cxn modelId="{2B759AE1-BCCB-4E04-AC4B-F8145FA01FB3}" srcId="{E8610DA0-EDB3-41C8-91C1-11A40ED17D95}" destId="{6C865D87-E523-418E-809B-39E095193FFC}" srcOrd="3" destOrd="0" parTransId="{D8231B7A-43CB-46AD-B8DB-05305714D6C9}" sibTransId="{D77A7F6E-9706-435A-9B33-F5EE633850A5}"/>
    <dgm:cxn modelId="{50878AE6-6F3C-4D2F-AC19-27A47257CFAD}" srcId="{847FFDC4-9E1B-4295-9724-83319E69BD76}" destId="{C3B0A87E-CB3A-4604-A188-4F80AA69F1F0}" srcOrd="1" destOrd="0" parTransId="{C2478FC1-D0A9-46EF-BD8F-33A65632F66E}" sibTransId="{180227E6-94A1-4805-9463-717E999D2F44}"/>
    <dgm:cxn modelId="{299A93F4-62FB-4410-8C8E-F7399069DB16}" type="presOf" srcId="{B70230F4-D2AD-41D8-99F1-D6BB80E6937A}" destId="{D957482B-F88C-4A81-B5C7-4700C5184142}" srcOrd="0" destOrd="3" presId="urn:microsoft.com/office/officeart/2016/7/layout/ChevronBlockProcess"/>
    <dgm:cxn modelId="{93ED4DF6-8746-4714-AFED-63E6360EF52E}" srcId="{AC4FBD0F-5C81-4383-8C69-5DE991694D73}" destId="{8674450C-0888-49BB-A64D-F39980413756}" srcOrd="0" destOrd="0" parTransId="{35C7E3A5-AE24-4116-A890-3B74B971C00B}" sibTransId="{9264FC94-1450-4BC2-840C-1C82578AF90D}"/>
    <dgm:cxn modelId="{741A97FB-1338-4561-BE2A-348DBC001DAA}" srcId="{C30FD7ED-5734-4AAF-993C-841B348C7B5E}" destId="{E8610DA0-EDB3-41C8-91C1-11A40ED17D95}" srcOrd="2" destOrd="0" parTransId="{1AE7963F-B17A-459F-93F3-D9E2BB696742}" sibTransId="{A7B5647D-3623-4319-8D2D-5E5447C966F9}"/>
    <dgm:cxn modelId="{9AEE88B0-7F77-4E06-9239-DDCCFAC4C3BD}" type="presParOf" srcId="{025A5CA7-9286-4387-B4DC-4A89B059D8B3}" destId="{D2DBD685-AF18-4E8B-9960-DAE08D898061}" srcOrd="0" destOrd="0" presId="urn:microsoft.com/office/officeart/2016/7/layout/ChevronBlockProcess"/>
    <dgm:cxn modelId="{CD9099FF-2014-4D56-B1B4-2AEF01A37119}" type="presParOf" srcId="{D2DBD685-AF18-4E8B-9960-DAE08D898061}" destId="{1DFE40F3-55A8-4A26-A619-9ECC2E28EEA8}" srcOrd="0" destOrd="0" presId="urn:microsoft.com/office/officeart/2016/7/layout/ChevronBlockProcess"/>
    <dgm:cxn modelId="{BCC1B3D0-3AED-47F4-8DAE-1F147191CECF}" type="presParOf" srcId="{D2DBD685-AF18-4E8B-9960-DAE08D898061}" destId="{8E38719D-C791-4470-869D-A68C4D16A1C9}" srcOrd="1" destOrd="0" presId="urn:microsoft.com/office/officeart/2016/7/layout/ChevronBlockProcess"/>
    <dgm:cxn modelId="{0CD7DB4A-979F-4413-898B-CEA05FBF64BA}" type="presParOf" srcId="{025A5CA7-9286-4387-B4DC-4A89B059D8B3}" destId="{EE77E85B-235F-4635-B6CB-5CC665E019C8}" srcOrd="1" destOrd="0" presId="urn:microsoft.com/office/officeart/2016/7/layout/ChevronBlockProcess"/>
    <dgm:cxn modelId="{6E8CA81A-0615-44EF-A1E5-D21015278B8E}" type="presParOf" srcId="{025A5CA7-9286-4387-B4DC-4A89B059D8B3}" destId="{031136A8-AA78-490A-8CFA-5381E6D321E5}" srcOrd="2" destOrd="0" presId="urn:microsoft.com/office/officeart/2016/7/layout/ChevronBlockProcess"/>
    <dgm:cxn modelId="{379C940E-98DA-4B70-9EA1-DF1A0A7A94B7}" type="presParOf" srcId="{031136A8-AA78-490A-8CFA-5381E6D321E5}" destId="{FCBA3A5A-6AD1-45D2-BF4B-6AFB7C0E87B7}" srcOrd="0" destOrd="0" presId="urn:microsoft.com/office/officeart/2016/7/layout/ChevronBlockProcess"/>
    <dgm:cxn modelId="{C73D1125-EC82-4DD3-9D7A-142136185182}" type="presParOf" srcId="{031136A8-AA78-490A-8CFA-5381E6D321E5}" destId="{D957482B-F88C-4A81-B5C7-4700C5184142}" srcOrd="1" destOrd="0" presId="urn:microsoft.com/office/officeart/2016/7/layout/ChevronBlockProcess"/>
    <dgm:cxn modelId="{0F865EA8-1802-498A-88DA-8C49B4601080}" type="presParOf" srcId="{025A5CA7-9286-4387-B4DC-4A89B059D8B3}" destId="{794265F4-A04B-41FE-8FC5-AAEEBCC52668}" srcOrd="3" destOrd="0" presId="urn:microsoft.com/office/officeart/2016/7/layout/ChevronBlockProcess"/>
    <dgm:cxn modelId="{D92A4913-5B3D-4CF9-BAA9-E743014DB2E8}" type="presParOf" srcId="{025A5CA7-9286-4387-B4DC-4A89B059D8B3}" destId="{30C3782C-1540-466A-9393-1F6188AE5AA5}" srcOrd="4" destOrd="0" presId="urn:microsoft.com/office/officeart/2016/7/layout/ChevronBlockProcess"/>
    <dgm:cxn modelId="{CFCA088B-3E86-4F24-9554-60EC4B6862B9}" type="presParOf" srcId="{30C3782C-1540-466A-9393-1F6188AE5AA5}" destId="{2E436054-2557-44E6-86F5-975D44A8B506}" srcOrd="0" destOrd="0" presId="urn:microsoft.com/office/officeart/2016/7/layout/ChevronBlockProcess"/>
    <dgm:cxn modelId="{EAC621A3-5C3C-4ECC-952C-2383FFE04DEB}" type="presParOf" srcId="{30C3782C-1540-466A-9393-1F6188AE5AA5}" destId="{3F0244B0-3EBF-426E-9FAB-8395146D3546}" srcOrd="1" destOrd="0" presId="urn:microsoft.com/office/officeart/2016/7/layout/ChevronBlockProcess"/>
    <dgm:cxn modelId="{0536A09C-7BCD-4006-9FD0-214202DF8159}" type="presParOf" srcId="{025A5CA7-9286-4387-B4DC-4A89B059D8B3}" destId="{2F3C0215-1195-4B7F-B4A5-FBDB2987FEC8}" srcOrd="5" destOrd="0" presId="urn:microsoft.com/office/officeart/2016/7/layout/ChevronBlockProcess"/>
    <dgm:cxn modelId="{10A1A8C4-3F1E-408F-874F-4A99C8ED8E32}" type="presParOf" srcId="{025A5CA7-9286-4387-B4DC-4A89B059D8B3}" destId="{58DF9C47-D7DC-4A40-B41C-47B1C9A521BC}" srcOrd="6" destOrd="0" presId="urn:microsoft.com/office/officeart/2016/7/layout/ChevronBlockProcess"/>
    <dgm:cxn modelId="{8DE7393E-2D4E-4613-81D5-3095A2EDB225}" type="presParOf" srcId="{58DF9C47-D7DC-4A40-B41C-47B1C9A521BC}" destId="{5B7B3145-8AB4-4444-B228-CEC4D1691B4A}" srcOrd="0" destOrd="0" presId="urn:microsoft.com/office/officeart/2016/7/layout/ChevronBlockProcess"/>
    <dgm:cxn modelId="{6BD8BBDA-BA92-431D-B381-7C07EB91E062}" type="presParOf" srcId="{58DF9C47-D7DC-4A40-B41C-47B1C9A521BC}" destId="{C305A92A-046E-4025-B158-FCD73D2982BB}" srcOrd="1" destOrd="0" presId="urn:microsoft.com/office/officeart/2016/7/layout/ChevronBlockProcess"/>
    <dgm:cxn modelId="{E37C7D97-513C-425C-93F6-B957F0F129A1}" type="presParOf" srcId="{025A5CA7-9286-4387-B4DC-4A89B059D8B3}" destId="{595945CA-A14B-422D-8F6D-D0627659061E}" srcOrd="7" destOrd="0" presId="urn:microsoft.com/office/officeart/2016/7/layout/ChevronBlockProcess"/>
    <dgm:cxn modelId="{EE1F2D99-C920-4E88-80C8-F4C10B2B3DC6}" type="presParOf" srcId="{025A5CA7-9286-4387-B4DC-4A89B059D8B3}" destId="{F64053B1-08CE-419D-AA17-EFF689120D50}" srcOrd="8" destOrd="0" presId="urn:microsoft.com/office/officeart/2016/7/layout/ChevronBlockProcess"/>
    <dgm:cxn modelId="{26E9BE68-2B48-4C55-8B3C-4008F7E3995C}" type="presParOf" srcId="{F64053B1-08CE-419D-AA17-EFF689120D50}" destId="{EC8E476C-5717-4DD0-B1FC-541CBB1023A8}" srcOrd="0" destOrd="0" presId="urn:microsoft.com/office/officeart/2016/7/layout/ChevronBlockProcess"/>
    <dgm:cxn modelId="{9BAEF014-391D-464D-A933-6E6A0E16BEEE}" type="presParOf" srcId="{F64053B1-08CE-419D-AA17-EFF689120D50}" destId="{D0712262-8E59-4445-8E20-C92BEDD75CB7}" srcOrd="1" destOrd="0" presId="urn:microsoft.com/office/officeart/2016/7/layout/ChevronBlock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3743F26-5E39-4AB6-AF2B-7AA74737D472}" type="doc">
      <dgm:prSet loTypeId="urn:microsoft.com/office/officeart/2005/8/layout/hierarchy1" loCatId="hierarchy" qsTypeId="urn:microsoft.com/office/officeart/2005/8/quickstyle/simple1" qsCatId="simple" csTypeId="urn:microsoft.com/office/officeart/2005/8/colors/accent3_2" csCatId="accent3"/>
      <dgm:spPr/>
      <dgm:t>
        <a:bodyPr/>
        <a:lstStyle/>
        <a:p>
          <a:endParaRPr lang="en-US"/>
        </a:p>
      </dgm:t>
    </dgm:pt>
    <dgm:pt modelId="{84B212A2-84D0-4FBE-87F3-1EF963347655}">
      <dgm:prSet/>
      <dgm:spPr/>
      <dgm:t>
        <a:bodyPr/>
        <a:lstStyle/>
        <a:p>
          <a:r>
            <a:rPr lang="fr-FR" b="1" i="0" baseline="0"/>
            <a:t>Réinitialisez l'exercice :</a:t>
          </a:r>
          <a:endParaRPr lang="en-US"/>
        </a:p>
      </dgm:t>
    </dgm:pt>
    <dgm:pt modelId="{0B9AD9EB-FEB2-4CCA-9120-F4BFF4B255D6}" type="parTrans" cxnId="{64D63EC7-8C27-40A6-B16F-974F141873F0}">
      <dgm:prSet/>
      <dgm:spPr/>
      <dgm:t>
        <a:bodyPr/>
        <a:lstStyle/>
        <a:p>
          <a:endParaRPr lang="en-US"/>
        </a:p>
      </dgm:t>
    </dgm:pt>
    <dgm:pt modelId="{6324C91B-1734-43BF-A8D1-339B037F8BC6}" type="sibTrans" cxnId="{64D63EC7-8C27-40A6-B16F-974F141873F0}">
      <dgm:prSet/>
      <dgm:spPr/>
      <dgm:t>
        <a:bodyPr/>
        <a:lstStyle/>
        <a:p>
          <a:endParaRPr lang="en-US"/>
        </a:p>
      </dgm:t>
    </dgm:pt>
    <dgm:pt modelId="{9B67AFF0-EB65-43CC-80B2-8A0F43D7FAA1}">
      <dgm:prSet/>
      <dgm:spPr/>
      <dgm:t>
        <a:bodyPr/>
        <a:lstStyle/>
        <a:p>
          <a:r>
            <a:rPr lang="fr-FR" b="0" i="0" baseline="0" dirty="0"/>
            <a:t>Allez dans la feuille </a:t>
          </a:r>
          <a:r>
            <a:rPr lang="fr-FR" b="1" i="0" baseline="0" dirty="0"/>
            <a:t>"Rapport"</a:t>
          </a:r>
          <a:r>
            <a:rPr lang="fr-FR" b="0" i="0" baseline="0" dirty="0"/>
            <a:t>.</a:t>
          </a:r>
          <a:endParaRPr lang="en-US" dirty="0"/>
        </a:p>
      </dgm:t>
    </dgm:pt>
    <dgm:pt modelId="{F248AE8F-E980-4ECF-8DB4-151A31162358}" type="parTrans" cxnId="{55057A82-5088-418C-9352-C00A6211F5BD}">
      <dgm:prSet/>
      <dgm:spPr/>
      <dgm:t>
        <a:bodyPr/>
        <a:lstStyle/>
        <a:p>
          <a:endParaRPr lang="en-US"/>
        </a:p>
      </dgm:t>
    </dgm:pt>
    <dgm:pt modelId="{4968F7DB-5590-4CF6-BA5A-8100B644B2BF}" type="sibTrans" cxnId="{55057A82-5088-418C-9352-C00A6211F5BD}">
      <dgm:prSet/>
      <dgm:spPr/>
      <dgm:t>
        <a:bodyPr/>
        <a:lstStyle/>
        <a:p>
          <a:endParaRPr lang="en-US"/>
        </a:p>
      </dgm:t>
    </dgm:pt>
    <dgm:pt modelId="{FBA88E7A-0860-49DB-AB99-373C20251524}">
      <dgm:prSet/>
      <dgm:spPr/>
      <dgm:t>
        <a:bodyPr/>
        <a:lstStyle/>
        <a:p>
          <a:r>
            <a:rPr lang="fr-FR" b="0" i="0" baseline="0" dirty="0"/>
            <a:t>Sélectionnez toutes les lignes et colonnes (</a:t>
          </a:r>
          <a:r>
            <a:rPr lang="fr-FR" b="0" i="0" baseline="0" dirty="0" err="1"/>
            <a:t>Ctrl+A</a:t>
          </a:r>
          <a:r>
            <a:rPr lang="fr-FR" b="0" i="0" baseline="0" dirty="0"/>
            <a:t>) et supprimez-les. Assurez-vous que la feuille est complètement vide.</a:t>
          </a:r>
          <a:endParaRPr lang="en-US" dirty="0"/>
        </a:p>
      </dgm:t>
    </dgm:pt>
    <dgm:pt modelId="{7536AB32-C6AC-4396-A8CD-99A7884CC6EF}" type="parTrans" cxnId="{54D2193F-49F5-4067-99B3-A6C929F3ED46}">
      <dgm:prSet/>
      <dgm:spPr/>
      <dgm:t>
        <a:bodyPr/>
        <a:lstStyle/>
        <a:p>
          <a:endParaRPr lang="en-US"/>
        </a:p>
      </dgm:t>
    </dgm:pt>
    <dgm:pt modelId="{1DAE79EC-8527-4FBD-BF7F-5324C2C29763}" type="sibTrans" cxnId="{54D2193F-49F5-4067-99B3-A6C929F3ED46}">
      <dgm:prSet/>
      <dgm:spPr/>
      <dgm:t>
        <a:bodyPr/>
        <a:lstStyle/>
        <a:p>
          <a:endParaRPr lang="en-US"/>
        </a:p>
      </dgm:t>
    </dgm:pt>
    <dgm:pt modelId="{811B1908-A931-46BF-B0DB-CA30D009D4F3}">
      <dgm:prSet/>
      <dgm:spPr/>
      <dgm:t>
        <a:bodyPr/>
        <a:lstStyle/>
        <a:p>
          <a:r>
            <a:rPr lang="fr-FR" b="1" i="0" baseline="0"/>
            <a:t>Lancez votre macro :</a:t>
          </a:r>
          <a:endParaRPr lang="en-US"/>
        </a:p>
      </dgm:t>
    </dgm:pt>
    <dgm:pt modelId="{02DFA600-6D97-4FD4-A947-F0170B4C1884}" type="parTrans" cxnId="{ABFEFB0A-F168-4771-A02C-12F07A6EA815}">
      <dgm:prSet/>
      <dgm:spPr/>
      <dgm:t>
        <a:bodyPr/>
        <a:lstStyle/>
        <a:p>
          <a:endParaRPr lang="en-US"/>
        </a:p>
      </dgm:t>
    </dgm:pt>
    <dgm:pt modelId="{881F42A5-C98E-4484-9187-56D1A229FFE5}" type="sibTrans" cxnId="{ABFEFB0A-F168-4771-A02C-12F07A6EA815}">
      <dgm:prSet/>
      <dgm:spPr/>
      <dgm:t>
        <a:bodyPr/>
        <a:lstStyle/>
        <a:p>
          <a:endParaRPr lang="en-US"/>
        </a:p>
      </dgm:t>
    </dgm:pt>
    <dgm:pt modelId="{C7F5DB05-3F7C-44AF-AFB9-CD03EA7166DD}">
      <dgm:prSet/>
      <dgm:spPr/>
      <dgm:t>
        <a:bodyPr/>
        <a:lstStyle/>
        <a:p>
          <a:r>
            <a:rPr lang="fr-FR" b="0" i="0" baseline="0"/>
            <a:t>Allez dans </a:t>
          </a:r>
          <a:r>
            <a:rPr lang="fr-FR" b="1" i="0" baseline="0"/>
            <a:t>Développeur &gt; Macros</a:t>
          </a:r>
          <a:r>
            <a:rPr lang="fr-FR" b="0" i="0" baseline="0"/>
            <a:t>.</a:t>
          </a:r>
          <a:endParaRPr lang="en-US"/>
        </a:p>
      </dgm:t>
    </dgm:pt>
    <dgm:pt modelId="{0D05DF51-0024-4854-BDB5-2BD3F2D59F9A}" type="parTrans" cxnId="{9BE66A3E-7B00-4AE0-84A6-44229276900F}">
      <dgm:prSet/>
      <dgm:spPr/>
      <dgm:t>
        <a:bodyPr/>
        <a:lstStyle/>
        <a:p>
          <a:endParaRPr lang="en-US"/>
        </a:p>
      </dgm:t>
    </dgm:pt>
    <dgm:pt modelId="{896FD5FA-BAF1-499F-9608-DFF20C604A70}" type="sibTrans" cxnId="{9BE66A3E-7B00-4AE0-84A6-44229276900F}">
      <dgm:prSet/>
      <dgm:spPr/>
      <dgm:t>
        <a:bodyPr/>
        <a:lstStyle/>
        <a:p>
          <a:endParaRPr lang="en-US"/>
        </a:p>
      </dgm:t>
    </dgm:pt>
    <dgm:pt modelId="{CD0FD885-89BB-41DC-A7FD-E59AF7D96FAB}">
      <dgm:prSet/>
      <dgm:spPr/>
      <dgm:t>
        <a:bodyPr/>
        <a:lstStyle/>
        <a:p>
          <a:r>
            <a:rPr lang="fr-FR" b="0" i="0" baseline="0"/>
            <a:t>Sélectionnez CreerRapportVentes et cliquez sur </a:t>
          </a:r>
          <a:r>
            <a:rPr lang="fr-FR" b="1" i="0" baseline="0"/>
            <a:t>Exécuter</a:t>
          </a:r>
          <a:r>
            <a:rPr lang="fr-FR" b="0" i="0" baseline="0"/>
            <a:t>.</a:t>
          </a:r>
          <a:endParaRPr lang="en-US"/>
        </a:p>
      </dgm:t>
    </dgm:pt>
    <dgm:pt modelId="{62B90999-ACAA-47AB-A57A-EC94F7EC258B}" type="parTrans" cxnId="{CA72923A-C834-4315-9B3A-58872EBA574C}">
      <dgm:prSet/>
      <dgm:spPr/>
      <dgm:t>
        <a:bodyPr/>
        <a:lstStyle/>
        <a:p>
          <a:endParaRPr lang="en-US"/>
        </a:p>
      </dgm:t>
    </dgm:pt>
    <dgm:pt modelId="{C28BFA2D-4BD5-46E5-8E2D-FCBB1D9CEFA0}" type="sibTrans" cxnId="{CA72923A-C834-4315-9B3A-58872EBA574C}">
      <dgm:prSet/>
      <dgm:spPr/>
      <dgm:t>
        <a:bodyPr/>
        <a:lstStyle/>
        <a:p>
          <a:endParaRPr lang="en-US"/>
        </a:p>
      </dgm:t>
    </dgm:pt>
    <dgm:pt modelId="{1B6D1B9C-3F64-4C71-A4C7-AE416351F937}" type="pres">
      <dgm:prSet presAssocID="{C3743F26-5E39-4AB6-AF2B-7AA74737D472}" presName="hierChild1" presStyleCnt="0">
        <dgm:presLayoutVars>
          <dgm:chPref val="1"/>
          <dgm:dir/>
          <dgm:animOne val="branch"/>
          <dgm:animLvl val="lvl"/>
          <dgm:resizeHandles/>
        </dgm:presLayoutVars>
      </dgm:prSet>
      <dgm:spPr/>
    </dgm:pt>
    <dgm:pt modelId="{B494E702-CF9E-4CF8-886D-B4C7CF9475C8}" type="pres">
      <dgm:prSet presAssocID="{84B212A2-84D0-4FBE-87F3-1EF963347655}" presName="hierRoot1" presStyleCnt="0"/>
      <dgm:spPr/>
    </dgm:pt>
    <dgm:pt modelId="{BEAC9D15-A38E-4DAD-A85A-5B69CEDAC11D}" type="pres">
      <dgm:prSet presAssocID="{84B212A2-84D0-4FBE-87F3-1EF963347655}" presName="composite" presStyleCnt="0"/>
      <dgm:spPr/>
    </dgm:pt>
    <dgm:pt modelId="{19756D59-E02E-4204-9CD6-57F26F74C771}" type="pres">
      <dgm:prSet presAssocID="{84B212A2-84D0-4FBE-87F3-1EF963347655}" presName="background" presStyleLbl="node0" presStyleIdx="0" presStyleCnt="2"/>
      <dgm:spPr/>
    </dgm:pt>
    <dgm:pt modelId="{5054C076-8DEA-4A20-97A3-16CAC7EC7AB2}" type="pres">
      <dgm:prSet presAssocID="{84B212A2-84D0-4FBE-87F3-1EF963347655}" presName="text" presStyleLbl="fgAcc0" presStyleIdx="0" presStyleCnt="2">
        <dgm:presLayoutVars>
          <dgm:chPref val="3"/>
        </dgm:presLayoutVars>
      </dgm:prSet>
      <dgm:spPr/>
    </dgm:pt>
    <dgm:pt modelId="{7E818296-AF11-4ADC-B625-624D33E50B20}" type="pres">
      <dgm:prSet presAssocID="{84B212A2-84D0-4FBE-87F3-1EF963347655}" presName="hierChild2" presStyleCnt="0"/>
      <dgm:spPr/>
    </dgm:pt>
    <dgm:pt modelId="{8497BC2C-A7B5-4498-BC1E-FDC409DE7086}" type="pres">
      <dgm:prSet presAssocID="{F248AE8F-E980-4ECF-8DB4-151A31162358}" presName="Name10" presStyleLbl="parChTrans1D2" presStyleIdx="0" presStyleCnt="4"/>
      <dgm:spPr/>
    </dgm:pt>
    <dgm:pt modelId="{548E1EC3-51FB-42D6-89CF-57DAE4900C82}" type="pres">
      <dgm:prSet presAssocID="{9B67AFF0-EB65-43CC-80B2-8A0F43D7FAA1}" presName="hierRoot2" presStyleCnt="0"/>
      <dgm:spPr/>
    </dgm:pt>
    <dgm:pt modelId="{F8D7D9A0-FDA3-418C-A86D-05FEED7B6C77}" type="pres">
      <dgm:prSet presAssocID="{9B67AFF0-EB65-43CC-80B2-8A0F43D7FAA1}" presName="composite2" presStyleCnt="0"/>
      <dgm:spPr/>
    </dgm:pt>
    <dgm:pt modelId="{D6F072A0-F752-4591-9632-3E49D5AC6D17}" type="pres">
      <dgm:prSet presAssocID="{9B67AFF0-EB65-43CC-80B2-8A0F43D7FAA1}" presName="background2" presStyleLbl="node2" presStyleIdx="0" presStyleCnt="4"/>
      <dgm:spPr/>
    </dgm:pt>
    <dgm:pt modelId="{5F59855A-DDC4-4433-B5BE-E067A6E3B4BD}" type="pres">
      <dgm:prSet presAssocID="{9B67AFF0-EB65-43CC-80B2-8A0F43D7FAA1}" presName="text2" presStyleLbl="fgAcc2" presStyleIdx="0" presStyleCnt="4">
        <dgm:presLayoutVars>
          <dgm:chPref val="3"/>
        </dgm:presLayoutVars>
      </dgm:prSet>
      <dgm:spPr/>
    </dgm:pt>
    <dgm:pt modelId="{B08D1AA5-FC9D-4D56-A514-338C4C2A465C}" type="pres">
      <dgm:prSet presAssocID="{9B67AFF0-EB65-43CC-80B2-8A0F43D7FAA1}" presName="hierChild3" presStyleCnt="0"/>
      <dgm:spPr/>
    </dgm:pt>
    <dgm:pt modelId="{44663237-9158-41A3-96A9-EED1F06D65A6}" type="pres">
      <dgm:prSet presAssocID="{7536AB32-C6AC-4396-A8CD-99A7884CC6EF}" presName="Name10" presStyleLbl="parChTrans1D2" presStyleIdx="1" presStyleCnt="4"/>
      <dgm:spPr/>
    </dgm:pt>
    <dgm:pt modelId="{EB66E040-1599-4429-9CD8-11004295DDB4}" type="pres">
      <dgm:prSet presAssocID="{FBA88E7A-0860-49DB-AB99-373C20251524}" presName="hierRoot2" presStyleCnt="0"/>
      <dgm:spPr/>
    </dgm:pt>
    <dgm:pt modelId="{F8D5B061-0A9E-416B-A477-F389A21D9FFD}" type="pres">
      <dgm:prSet presAssocID="{FBA88E7A-0860-49DB-AB99-373C20251524}" presName="composite2" presStyleCnt="0"/>
      <dgm:spPr/>
    </dgm:pt>
    <dgm:pt modelId="{D6E6FA8B-A892-4848-AAF6-2DAE374A3037}" type="pres">
      <dgm:prSet presAssocID="{FBA88E7A-0860-49DB-AB99-373C20251524}" presName="background2" presStyleLbl="node2" presStyleIdx="1" presStyleCnt="4"/>
      <dgm:spPr/>
    </dgm:pt>
    <dgm:pt modelId="{5EEA17B5-8FA7-4CF3-94E9-67849CA5FC1F}" type="pres">
      <dgm:prSet presAssocID="{FBA88E7A-0860-49DB-AB99-373C20251524}" presName="text2" presStyleLbl="fgAcc2" presStyleIdx="1" presStyleCnt="4">
        <dgm:presLayoutVars>
          <dgm:chPref val="3"/>
        </dgm:presLayoutVars>
      </dgm:prSet>
      <dgm:spPr/>
    </dgm:pt>
    <dgm:pt modelId="{C20AB5AF-5FB3-4B94-81AB-3C9435A60F6C}" type="pres">
      <dgm:prSet presAssocID="{FBA88E7A-0860-49DB-AB99-373C20251524}" presName="hierChild3" presStyleCnt="0"/>
      <dgm:spPr/>
    </dgm:pt>
    <dgm:pt modelId="{3B6D5C39-C878-4856-8406-FFBC3A91CDF7}" type="pres">
      <dgm:prSet presAssocID="{811B1908-A931-46BF-B0DB-CA30D009D4F3}" presName="hierRoot1" presStyleCnt="0"/>
      <dgm:spPr/>
    </dgm:pt>
    <dgm:pt modelId="{1A055885-374C-4C6F-9F76-BEC0CC680B48}" type="pres">
      <dgm:prSet presAssocID="{811B1908-A931-46BF-B0DB-CA30D009D4F3}" presName="composite" presStyleCnt="0"/>
      <dgm:spPr/>
    </dgm:pt>
    <dgm:pt modelId="{3A855835-C75F-42E0-9284-4DA323C0725B}" type="pres">
      <dgm:prSet presAssocID="{811B1908-A931-46BF-B0DB-CA30D009D4F3}" presName="background" presStyleLbl="node0" presStyleIdx="1" presStyleCnt="2"/>
      <dgm:spPr/>
    </dgm:pt>
    <dgm:pt modelId="{5364DE60-A603-4849-816C-34FB62E1F97A}" type="pres">
      <dgm:prSet presAssocID="{811B1908-A931-46BF-B0DB-CA30D009D4F3}" presName="text" presStyleLbl="fgAcc0" presStyleIdx="1" presStyleCnt="2">
        <dgm:presLayoutVars>
          <dgm:chPref val="3"/>
        </dgm:presLayoutVars>
      </dgm:prSet>
      <dgm:spPr/>
    </dgm:pt>
    <dgm:pt modelId="{014B0806-E09C-453C-B99E-B0B0F0644CD6}" type="pres">
      <dgm:prSet presAssocID="{811B1908-A931-46BF-B0DB-CA30D009D4F3}" presName="hierChild2" presStyleCnt="0"/>
      <dgm:spPr/>
    </dgm:pt>
    <dgm:pt modelId="{2EDA5974-1637-4C25-A053-BD9DCEA8BA45}" type="pres">
      <dgm:prSet presAssocID="{0D05DF51-0024-4854-BDB5-2BD3F2D59F9A}" presName="Name10" presStyleLbl="parChTrans1D2" presStyleIdx="2" presStyleCnt="4"/>
      <dgm:spPr/>
    </dgm:pt>
    <dgm:pt modelId="{621A7043-B34F-4D07-958A-DF8BFCD78A24}" type="pres">
      <dgm:prSet presAssocID="{C7F5DB05-3F7C-44AF-AFB9-CD03EA7166DD}" presName="hierRoot2" presStyleCnt="0"/>
      <dgm:spPr/>
    </dgm:pt>
    <dgm:pt modelId="{1F6203E0-6F59-4C7B-9EE8-95E507F7773C}" type="pres">
      <dgm:prSet presAssocID="{C7F5DB05-3F7C-44AF-AFB9-CD03EA7166DD}" presName="composite2" presStyleCnt="0"/>
      <dgm:spPr/>
    </dgm:pt>
    <dgm:pt modelId="{CDC44ECF-FEF9-4956-9198-B88A0CBF8796}" type="pres">
      <dgm:prSet presAssocID="{C7F5DB05-3F7C-44AF-AFB9-CD03EA7166DD}" presName="background2" presStyleLbl="node2" presStyleIdx="2" presStyleCnt="4"/>
      <dgm:spPr/>
    </dgm:pt>
    <dgm:pt modelId="{2E3823AB-661F-4456-9B39-7CB59D9CFAD2}" type="pres">
      <dgm:prSet presAssocID="{C7F5DB05-3F7C-44AF-AFB9-CD03EA7166DD}" presName="text2" presStyleLbl="fgAcc2" presStyleIdx="2" presStyleCnt="4">
        <dgm:presLayoutVars>
          <dgm:chPref val="3"/>
        </dgm:presLayoutVars>
      </dgm:prSet>
      <dgm:spPr/>
    </dgm:pt>
    <dgm:pt modelId="{A8F5C3D6-0159-401F-85D8-602049F51D60}" type="pres">
      <dgm:prSet presAssocID="{C7F5DB05-3F7C-44AF-AFB9-CD03EA7166DD}" presName="hierChild3" presStyleCnt="0"/>
      <dgm:spPr/>
    </dgm:pt>
    <dgm:pt modelId="{C41EA6C8-4B4B-485C-B4B6-1B0D8F3AB029}" type="pres">
      <dgm:prSet presAssocID="{62B90999-ACAA-47AB-A57A-EC94F7EC258B}" presName="Name10" presStyleLbl="parChTrans1D2" presStyleIdx="3" presStyleCnt="4"/>
      <dgm:spPr/>
    </dgm:pt>
    <dgm:pt modelId="{09E181EF-1CED-4605-97DC-A550B5D7CE36}" type="pres">
      <dgm:prSet presAssocID="{CD0FD885-89BB-41DC-A7FD-E59AF7D96FAB}" presName="hierRoot2" presStyleCnt="0"/>
      <dgm:spPr/>
    </dgm:pt>
    <dgm:pt modelId="{7216E5A0-C270-410F-B7A4-F663943FA136}" type="pres">
      <dgm:prSet presAssocID="{CD0FD885-89BB-41DC-A7FD-E59AF7D96FAB}" presName="composite2" presStyleCnt="0"/>
      <dgm:spPr/>
    </dgm:pt>
    <dgm:pt modelId="{9891F274-97F9-4B08-AF44-73D9F8C1E589}" type="pres">
      <dgm:prSet presAssocID="{CD0FD885-89BB-41DC-A7FD-E59AF7D96FAB}" presName="background2" presStyleLbl="node2" presStyleIdx="3" presStyleCnt="4"/>
      <dgm:spPr/>
    </dgm:pt>
    <dgm:pt modelId="{6376F848-C138-4272-92EE-8993B752262C}" type="pres">
      <dgm:prSet presAssocID="{CD0FD885-89BB-41DC-A7FD-E59AF7D96FAB}" presName="text2" presStyleLbl="fgAcc2" presStyleIdx="3" presStyleCnt="4">
        <dgm:presLayoutVars>
          <dgm:chPref val="3"/>
        </dgm:presLayoutVars>
      </dgm:prSet>
      <dgm:spPr/>
    </dgm:pt>
    <dgm:pt modelId="{6152A119-AF02-48BA-B4C6-9043A7DCE93C}" type="pres">
      <dgm:prSet presAssocID="{CD0FD885-89BB-41DC-A7FD-E59AF7D96FAB}" presName="hierChild3" presStyleCnt="0"/>
      <dgm:spPr/>
    </dgm:pt>
  </dgm:ptLst>
  <dgm:cxnLst>
    <dgm:cxn modelId="{B1A21309-F911-4140-A256-F74A269D9F2D}" type="presOf" srcId="{FBA88E7A-0860-49DB-AB99-373C20251524}" destId="{5EEA17B5-8FA7-4CF3-94E9-67849CA5FC1F}" srcOrd="0" destOrd="0" presId="urn:microsoft.com/office/officeart/2005/8/layout/hierarchy1"/>
    <dgm:cxn modelId="{ABFEFB0A-F168-4771-A02C-12F07A6EA815}" srcId="{C3743F26-5E39-4AB6-AF2B-7AA74737D472}" destId="{811B1908-A931-46BF-B0DB-CA30D009D4F3}" srcOrd="1" destOrd="0" parTransId="{02DFA600-6D97-4FD4-A947-F0170B4C1884}" sibTransId="{881F42A5-C98E-4484-9187-56D1A229FFE5}"/>
    <dgm:cxn modelId="{45940B12-AFE7-403D-8A5E-01F95989D552}" type="presOf" srcId="{C3743F26-5E39-4AB6-AF2B-7AA74737D472}" destId="{1B6D1B9C-3F64-4C71-A4C7-AE416351F937}" srcOrd="0" destOrd="0" presId="urn:microsoft.com/office/officeart/2005/8/layout/hierarchy1"/>
    <dgm:cxn modelId="{211BDF15-EB53-47DD-99D2-ED06E76EEB9D}" type="presOf" srcId="{9B67AFF0-EB65-43CC-80B2-8A0F43D7FAA1}" destId="{5F59855A-DDC4-4433-B5BE-E067A6E3B4BD}" srcOrd="0" destOrd="0" presId="urn:microsoft.com/office/officeart/2005/8/layout/hierarchy1"/>
    <dgm:cxn modelId="{D3E06B31-A9F0-48B8-96E2-95795D50AC66}" type="presOf" srcId="{811B1908-A931-46BF-B0DB-CA30D009D4F3}" destId="{5364DE60-A603-4849-816C-34FB62E1F97A}" srcOrd="0" destOrd="0" presId="urn:microsoft.com/office/officeart/2005/8/layout/hierarchy1"/>
    <dgm:cxn modelId="{CA72923A-C834-4315-9B3A-58872EBA574C}" srcId="{811B1908-A931-46BF-B0DB-CA30D009D4F3}" destId="{CD0FD885-89BB-41DC-A7FD-E59AF7D96FAB}" srcOrd="1" destOrd="0" parTransId="{62B90999-ACAA-47AB-A57A-EC94F7EC258B}" sibTransId="{C28BFA2D-4BD5-46E5-8E2D-FCBB1D9CEFA0}"/>
    <dgm:cxn modelId="{9BE66A3E-7B00-4AE0-84A6-44229276900F}" srcId="{811B1908-A931-46BF-B0DB-CA30D009D4F3}" destId="{C7F5DB05-3F7C-44AF-AFB9-CD03EA7166DD}" srcOrd="0" destOrd="0" parTransId="{0D05DF51-0024-4854-BDB5-2BD3F2D59F9A}" sibTransId="{896FD5FA-BAF1-499F-9608-DFF20C604A70}"/>
    <dgm:cxn modelId="{54D2193F-49F5-4067-99B3-A6C929F3ED46}" srcId="{84B212A2-84D0-4FBE-87F3-1EF963347655}" destId="{FBA88E7A-0860-49DB-AB99-373C20251524}" srcOrd="1" destOrd="0" parTransId="{7536AB32-C6AC-4396-A8CD-99A7884CC6EF}" sibTransId="{1DAE79EC-8527-4FBD-BF7F-5324C2C29763}"/>
    <dgm:cxn modelId="{EA58A741-C84D-4E3A-8807-7AFDCBF900DA}" type="presOf" srcId="{F248AE8F-E980-4ECF-8DB4-151A31162358}" destId="{8497BC2C-A7B5-4498-BC1E-FDC409DE7086}" srcOrd="0" destOrd="0" presId="urn:microsoft.com/office/officeart/2005/8/layout/hierarchy1"/>
    <dgm:cxn modelId="{55057A82-5088-418C-9352-C00A6211F5BD}" srcId="{84B212A2-84D0-4FBE-87F3-1EF963347655}" destId="{9B67AFF0-EB65-43CC-80B2-8A0F43D7FAA1}" srcOrd="0" destOrd="0" parTransId="{F248AE8F-E980-4ECF-8DB4-151A31162358}" sibTransId="{4968F7DB-5590-4CF6-BA5A-8100B644B2BF}"/>
    <dgm:cxn modelId="{0EEA6786-6BAF-4426-B8C2-8B6F0E40970D}" type="presOf" srcId="{0D05DF51-0024-4854-BDB5-2BD3F2D59F9A}" destId="{2EDA5974-1637-4C25-A053-BD9DCEA8BA45}" srcOrd="0" destOrd="0" presId="urn:microsoft.com/office/officeart/2005/8/layout/hierarchy1"/>
    <dgm:cxn modelId="{35721787-9AC7-4075-BF12-1D9093C48924}" type="presOf" srcId="{84B212A2-84D0-4FBE-87F3-1EF963347655}" destId="{5054C076-8DEA-4A20-97A3-16CAC7EC7AB2}" srcOrd="0" destOrd="0" presId="urn:microsoft.com/office/officeart/2005/8/layout/hierarchy1"/>
    <dgm:cxn modelId="{B159FC8E-658F-416E-97F1-5004593A94D7}" type="presOf" srcId="{62B90999-ACAA-47AB-A57A-EC94F7EC258B}" destId="{C41EA6C8-4B4B-485C-B4B6-1B0D8F3AB029}" srcOrd="0" destOrd="0" presId="urn:microsoft.com/office/officeart/2005/8/layout/hierarchy1"/>
    <dgm:cxn modelId="{6E710CAA-41E8-4800-BFB7-8A937C221767}" type="presOf" srcId="{C7F5DB05-3F7C-44AF-AFB9-CD03EA7166DD}" destId="{2E3823AB-661F-4456-9B39-7CB59D9CFAD2}" srcOrd="0" destOrd="0" presId="urn:microsoft.com/office/officeart/2005/8/layout/hierarchy1"/>
    <dgm:cxn modelId="{395268BB-9C59-40B0-9E65-600452375690}" type="presOf" srcId="{7536AB32-C6AC-4396-A8CD-99A7884CC6EF}" destId="{44663237-9158-41A3-96A9-EED1F06D65A6}" srcOrd="0" destOrd="0" presId="urn:microsoft.com/office/officeart/2005/8/layout/hierarchy1"/>
    <dgm:cxn modelId="{64D63EC7-8C27-40A6-B16F-974F141873F0}" srcId="{C3743F26-5E39-4AB6-AF2B-7AA74737D472}" destId="{84B212A2-84D0-4FBE-87F3-1EF963347655}" srcOrd="0" destOrd="0" parTransId="{0B9AD9EB-FEB2-4CCA-9120-F4BFF4B255D6}" sibTransId="{6324C91B-1734-43BF-A8D1-339B037F8BC6}"/>
    <dgm:cxn modelId="{959103DE-C785-4CE5-8A4E-3A0A255AD057}" type="presOf" srcId="{CD0FD885-89BB-41DC-A7FD-E59AF7D96FAB}" destId="{6376F848-C138-4272-92EE-8993B752262C}" srcOrd="0" destOrd="0" presId="urn:microsoft.com/office/officeart/2005/8/layout/hierarchy1"/>
    <dgm:cxn modelId="{E69A4C71-B868-4F21-BF06-2E94D3182499}" type="presParOf" srcId="{1B6D1B9C-3F64-4C71-A4C7-AE416351F937}" destId="{B494E702-CF9E-4CF8-886D-B4C7CF9475C8}" srcOrd="0" destOrd="0" presId="urn:microsoft.com/office/officeart/2005/8/layout/hierarchy1"/>
    <dgm:cxn modelId="{151BCCCD-1985-40F7-B524-658221AE8DD1}" type="presParOf" srcId="{B494E702-CF9E-4CF8-886D-B4C7CF9475C8}" destId="{BEAC9D15-A38E-4DAD-A85A-5B69CEDAC11D}" srcOrd="0" destOrd="0" presId="urn:microsoft.com/office/officeart/2005/8/layout/hierarchy1"/>
    <dgm:cxn modelId="{3BCACC73-85D1-4AB7-8BF9-C337A4FEC863}" type="presParOf" srcId="{BEAC9D15-A38E-4DAD-A85A-5B69CEDAC11D}" destId="{19756D59-E02E-4204-9CD6-57F26F74C771}" srcOrd="0" destOrd="0" presId="urn:microsoft.com/office/officeart/2005/8/layout/hierarchy1"/>
    <dgm:cxn modelId="{B09F3D18-46E2-42E9-9797-ACD9819462EA}" type="presParOf" srcId="{BEAC9D15-A38E-4DAD-A85A-5B69CEDAC11D}" destId="{5054C076-8DEA-4A20-97A3-16CAC7EC7AB2}" srcOrd="1" destOrd="0" presId="urn:microsoft.com/office/officeart/2005/8/layout/hierarchy1"/>
    <dgm:cxn modelId="{BA7AA67C-1A43-4D06-AD20-E6067B9B8FC7}" type="presParOf" srcId="{B494E702-CF9E-4CF8-886D-B4C7CF9475C8}" destId="{7E818296-AF11-4ADC-B625-624D33E50B20}" srcOrd="1" destOrd="0" presId="urn:microsoft.com/office/officeart/2005/8/layout/hierarchy1"/>
    <dgm:cxn modelId="{3F7DEECE-E616-412B-B96B-66E1743BC19B}" type="presParOf" srcId="{7E818296-AF11-4ADC-B625-624D33E50B20}" destId="{8497BC2C-A7B5-4498-BC1E-FDC409DE7086}" srcOrd="0" destOrd="0" presId="urn:microsoft.com/office/officeart/2005/8/layout/hierarchy1"/>
    <dgm:cxn modelId="{D7319BC3-1FED-4C55-8EDC-0698B6855C86}" type="presParOf" srcId="{7E818296-AF11-4ADC-B625-624D33E50B20}" destId="{548E1EC3-51FB-42D6-89CF-57DAE4900C82}" srcOrd="1" destOrd="0" presId="urn:microsoft.com/office/officeart/2005/8/layout/hierarchy1"/>
    <dgm:cxn modelId="{599AA395-7D46-4AD2-83D7-AD464B359570}" type="presParOf" srcId="{548E1EC3-51FB-42D6-89CF-57DAE4900C82}" destId="{F8D7D9A0-FDA3-418C-A86D-05FEED7B6C77}" srcOrd="0" destOrd="0" presId="urn:microsoft.com/office/officeart/2005/8/layout/hierarchy1"/>
    <dgm:cxn modelId="{BFB6F7C0-F79B-4A2A-924F-58B34B72B3B5}" type="presParOf" srcId="{F8D7D9A0-FDA3-418C-A86D-05FEED7B6C77}" destId="{D6F072A0-F752-4591-9632-3E49D5AC6D17}" srcOrd="0" destOrd="0" presId="urn:microsoft.com/office/officeart/2005/8/layout/hierarchy1"/>
    <dgm:cxn modelId="{3EF6899A-014C-479E-A3DB-14A6BFC972F5}" type="presParOf" srcId="{F8D7D9A0-FDA3-418C-A86D-05FEED7B6C77}" destId="{5F59855A-DDC4-4433-B5BE-E067A6E3B4BD}" srcOrd="1" destOrd="0" presId="urn:microsoft.com/office/officeart/2005/8/layout/hierarchy1"/>
    <dgm:cxn modelId="{C1971637-7808-43C0-B90B-1A0066DDE918}" type="presParOf" srcId="{548E1EC3-51FB-42D6-89CF-57DAE4900C82}" destId="{B08D1AA5-FC9D-4D56-A514-338C4C2A465C}" srcOrd="1" destOrd="0" presId="urn:microsoft.com/office/officeart/2005/8/layout/hierarchy1"/>
    <dgm:cxn modelId="{C22487E9-D3C6-4DAC-8A6E-377B425B5D6D}" type="presParOf" srcId="{7E818296-AF11-4ADC-B625-624D33E50B20}" destId="{44663237-9158-41A3-96A9-EED1F06D65A6}" srcOrd="2" destOrd="0" presId="urn:microsoft.com/office/officeart/2005/8/layout/hierarchy1"/>
    <dgm:cxn modelId="{2949B615-D9E6-41B1-B986-D684E6536C5B}" type="presParOf" srcId="{7E818296-AF11-4ADC-B625-624D33E50B20}" destId="{EB66E040-1599-4429-9CD8-11004295DDB4}" srcOrd="3" destOrd="0" presId="urn:microsoft.com/office/officeart/2005/8/layout/hierarchy1"/>
    <dgm:cxn modelId="{69B02B28-B283-444E-A45C-BF7F4676C4F0}" type="presParOf" srcId="{EB66E040-1599-4429-9CD8-11004295DDB4}" destId="{F8D5B061-0A9E-416B-A477-F389A21D9FFD}" srcOrd="0" destOrd="0" presId="urn:microsoft.com/office/officeart/2005/8/layout/hierarchy1"/>
    <dgm:cxn modelId="{E58DED55-5885-459A-93DC-328E8CC14EC6}" type="presParOf" srcId="{F8D5B061-0A9E-416B-A477-F389A21D9FFD}" destId="{D6E6FA8B-A892-4848-AAF6-2DAE374A3037}" srcOrd="0" destOrd="0" presId="urn:microsoft.com/office/officeart/2005/8/layout/hierarchy1"/>
    <dgm:cxn modelId="{E78FD38B-1E82-4DEA-AD45-E3846DAE4C58}" type="presParOf" srcId="{F8D5B061-0A9E-416B-A477-F389A21D9FFD}" destId="{5EEA17B5-8FA7-4CF3-94E9-67849CA5FC1F}" srcOrd="1" destOrd="0" presId="urn:microsoft.com/office/officeart/2005/8/layout/hierarchy1"/>
    <dgm:cxn modelId="{A150467B-2BCC-4EAE-8BAF-21806C64584A}" type="presParOf" srcId="{EB66E040-1599-4429-9CD8-11004295DDB4}" destId="{C20AB5AF-5FB3-4B94-81AB-3C9435A60F6C}" srcOrd="1" destOrd="0" presId="urn:microsoft.com/office/officeart/2005/8/layout/hierarchy1"/>
    <dgm:cxn modelId="{838F8AF0-3D77-4EDD-BFC0-099C12FE7DEF}" type="presParOf" srcId="{1B6D1B9C-3F64-4C71-A4C7-AE416351F937}" destId="{3B6D5C39-C878-4856-8406-FFBC3A91CDF7}" srcOrd="1" destOrd="0" presId="urn:microsoft.com/office/officeart/2005/8/layout/hierarchy1"/>
    <dgm:cxn modelId="{4464E108-E0F2-4B5A-BA9F-8E01E34AEA67}" type="presParOf" srcId="{3B6D5C39-C878-4856-8406-FFBC3A91CDF7}" destId="{1A055885-374C-4C6F-9F76-BEC0CC680B48}" srcOrd="0" destOrd="0" presId="urn:microsoft.com/office/officeart/2005/8/layout/hierarchy1"/>
    <dgm:cxn modelId="{0CEF624E-7E79-4751-A3B5-E95FF77A3D9A}" type="presParOf" srcId="{1A055885-374C-4C6F-9F76-BEC0CC680B48}" destId="{3A855835-C75F-42E0-9284-4DA323C0725B}" srcOrd="0" destOrd="0" presId="urn:microsoft.com/office/officeart/2005/8/layout/hierarchy1"/>
    <dgm:cxn modelId="{61DBEC7E-AD90-48E1-8512-8A622C2EF79E}" type="presParOf" srcId="{1A055885-374C-4C6F-9F76-BEC0CC680B48}" destId="{5364DE60-A603-4849-816C-34FB62E1F97A}" srcOrd="1" destOrd="0" presId="urn:microsoft.com/office/officeart/2005/8/layout/hierarchy1"/>
    <dgm:cxn modelId="{F5F782DB-49C3-4771-958B-0CBF0C2D9FF5}" type="presParOf" srcId="{3B6D5C39-C878-4856-8406-FFBC3A91CDF7}" destId="{014B0806-E09C-453C-B99E-B0B0F0644CD6}" srcOrd="1" destOrd="0" presId="urn:microsoft.com/office/officeart/2005/8/layout/hierarchy1"/>
    <dgm:cxn modelId="{5D3F73C7-3B56-486E-9572-11A24E5F8340}" type="presParOf" srcId="{014B0806-E09C-453C-B99E-B0B0F0644CD6}" destId="{2EDA5974-1637-4C25-A053-BD9DCEA8BA45}" srcOrd="0" destOrd="0" presId="urn:microsoft.com/office/officeart/2005/8/layout/hierarchy1"/>
    <dgm:cxn modelId="{A749C452-C6E4-45CA-A60C-02107C5592E7}" type="presParOf" srcId="{014B0806-E09C-453C-B99E-B0B0F0644CD6}" destId="{621A7043-B34F-4D07-958A-DF8BFCD78A24}" srcOrd="1" destOrd="0" presId="urn:microsoft.com/office/officeart/2005/8/layout/hierarchy1"/>
    <dgm:cxn modelId="{7363910D-B1D7-45BB-A7C2-9C25D109B6F8}" type="presParOf" srcId="{621A7043-B34F-4D07-958A-DF8BFCD78A24}" destId="{1F6203E0-6F59-4C7B-9EE8-95E507F7773C}" srcOrd="0" destOrd="0" presId="urn:microsoft.com/office/officeart/2005/8/layout/hierarchy1"/>
    <dgm:cxn modelId="{EF40205C-D6FE-4D7C-8A18-6B59220B628B}" type="presParOf" srcId="{1F6203E0-6F59-4C7B-9EE8-95E507F7773C}" destId="{CDC44ECF-FEF9-4956-9198-B88A0CBF8796}" srcOrd="0" destOrd="0" presId="urn:microsoft.com/office/officeart/2005/8/layout/hierarchy1"/>
    <dgm:cxn modelId="{1B5A4B65-7F9D-4372-9375-06FC90F3D365}" type="presParOf" srcId="{1F6203E0-6F59-4C7B-9EE8-95E507F7773C}" destId="{2E3823AB-661F-4456-9B39-7CB59D9CFAD2}" srcOrd="1" destOrd="0" presId="urn:microsoft.com/office/officeart/2005/8/layout/hierarchy1"/>
    <dgm:cxn modelId="{E5B60C67-FDCB-43B9-A6C5-9735E099346F}" type="presParOf" srcId="{621A7043-B34F-4D07-958A-DF8BFCD78A24}" destId="{A8F5C3D6-0159-401F-85D8-602049F51D60}" srcOrd="1" destOrd="0" presId="urn:microsoft.com/office/officeart/2005/8/layout/hierarchy1"/>
    <dgm:cxn modelId="{8DEFF2D2-BFC6-4423-A903-8F929AB951E7}" type="presParOf" srcId="{014B0806-E09C-453C-B99E-B0B0F0644CD6}" destId="{C41EA6C8-4B4B-485C-B4B6-1B0D8F3AB029}" srcOrd="2" destOrd="0" presId="urn:microsoft.com/office/officeart/2005/8/layout/hierarchy1"/>
    <dgm:cxn modelId="{BB860CCD-F251-4292-A89F-144AC48BA19B}" type="presParOf" srcId="{014B0806-E09C-453C-B99E-B0B0F0644CD6}" destId="{09E181EF-1CED-4605-97DC-A550B5D7CE36}" srcOrd="3" destOrd="0" presId="urn:microsoft.com/office/officeart/2005/8/layout/hierarchy1"/>
    <dgm:cxn modelId="{998EAB94-0947-4320-A6B1-60A1667D9E9E}" type="presParOf" srcId="{09E181EF-1CED-4605-97DC-A550B5D7CE36}" destId="{7216E5A0-C270-410F-B7A4-F663943FA136}" srcOrd="0" destOrd="0" presId="urn:microsoft.com/office/officeart/2005/8/layout/hierarchy1"/>
    <dgm:cxn modelId="{B0FF941D-2FDE-4D1E-B332-65BC31BF274D}" type="presParOf" srcId="{7216E5A0-C270-410F-B7A4-F663943FA136}" destId="{9891F274-97F9-4B08-AF44-73D9F8C1E589}" srcOrd="0" destOrd="0" presId="urn:microsoft.com/office/officeart/2005/8/layout/hierarchy1"/>
    <dgm:cxn modelId="{F8E63B6C-E6AE-4FC9-8F9E-CC81529FE709}" type="presParOf" srcId="{7216E5A0-C270-410F-B7A4-F663943FA136}" destId="{6376F848-C138-4272-92EE-8993B752262C}" srcOrd="1" destOrd="0" presId="urn:microsoft.com/office/officeart/2005/8/layout/hierarchy1"/>
    <dgm:cxn modelId="{7B64D6B2-D568-47BF-8DB3-84AA1F78A702}" type="presParOf" srcId="{09E181EF-1CED-4605-97DC-A550B5D7CE36}" destId="{6152A119-AF02-48BA-B4C6-9043A7DCE93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07CB6D-97BD-4504-911B-BA556E71E38C}">
      <dsp:nvSpPr>
        <dsp:cNvPr id="0" name=""/>
        <dsp:cNvSpPr/>
      </dsp:nvSpPr>
      <dsp:spPr>
        <a:xfrm>
          <a:off x="0" y="3399"/>
          <a:ext cx="51816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D783F4-B659-4E08-9137-7E05BC88F434}">
      <dsp:nvSpPr>
        <dsp:cNvPr id="0" name=""/>
        <dsp:cNvSpPr/>
      </dsp:nvSpPr>
      <dsp:spPr>
        <a:xfrm>
          <a:off x="219037" y="166319"/>
          <a:ext cx="398249" cy="3982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403D5D5-E17D-4020-A167-D7CBBA5D4FBA}">
      <dsp:nvSpPr>
        <dsp:cNvPr id="0" name=""/>
        <dsp:cNvSpPr/>
      </dsp:nvSpPr>
      <dsp:spPr>
        <a:xfrm>
          <a:off x="836323" y="3399"/>
          <a:ext cx="4345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fr-FR" sz="1900" b="1" i="0" kern="1200" baseline="0" dirty="0">
              <a:solidFill>
                <a:srgbClr val="016EAD"/>
              </a:solidFill>
            </a:rPr>
            <a:t>15+ </a:t>
          </a:r>
          <a:r>
            <a:rPr lang="fr-FR" sz="1900" b="0" i="0" kern="1200" baseline="0" dirty="0"/>
            <a:t>années d'expérience dans la formation </a:t>
          </a:r>
          <a:endParaRPr lang="en-US" sz="1900" kern="1200" dirty="0"/>
        </a:p>
      </dsp:txBody>
      <dsp:txXfrm>
        <a:off x="836323" y="3399"/>
        <a:ext cx="4345276" cy="724089"/>
      </dsp:txXfrm>
    </dsp:sp>
    <dsp:sp modelId="{D62E2811-227C-4187-B7A5-DF0DDF8DA7E9}">
      <dsp:nvSpPr>
        <dsp:cNvPr id="0" name=""/>
        <dsp:cNvSpPr/>
      </dsp:nvSpPr>
      <dsp:spPr>
        <a:xfrm>
          <a:off x="0" y="908511"/>
          <a:ext cx="51816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43D169-C982-4233-9750-FA5B98664A02}">
      <dsp:nvSpPr>
        <dsp:cNvPr id="0" name=""/>
        <dsp:cNvSpPr/>
      </dsp:nvSpPr>
      <dsp:spPr>
        <a:xfrm>
          <a:off x="219037" y="1071431"/>
          <a:ext cx="398249" cy="3982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EACF886-0DB6-4C30-9059-476FFA1DDDB5}">
      <dsp:nvSpPr>
        <dsp:cNvPr id="0" name=""/>
        <dsp:cNvSpPr/>
      </dsp:nvSpPr>
      <dsp:spPr>
        <a:xfrm>
          <a:off x="836323" y="908511"/>
          <a:ext cx="4345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fr-FR" sz="1900" b="1" i="0" kern="1200" dirty="0">
              <a:solidFill>
                <a:srgbClr val="016EAD"/>
              </a:solidFill>
            </a:rPr>
            <a:t>2788</a:t>
          </a:r>
          <a:r>
            <a:rPr lang="fr-FR" sz="1900" b="0" i="0" kern="1200" baseline="0" dirty="0"/>
            <a:t> apprenants formés </a:t>
          </a:r>
          <a:endParaRPr lang="en-US" sz="1900" kern="1200" dirty="0"/>
        </a:p>
      </dsp:txBody>
      <dsp:txXfrm>
        <a:off x="836323" y="908511"/>
        <a:ext cx="4345276" cy="724089"/>
      </dsp:txXfrm>
    </dsp:sp>
    <dsp:sp modelId="{1B7E6DD2-6C0C-473C-BF73-92012E9B6752}">
      <dsp:nvSpPr>
        <dsp:cNvPr id="0" name=""/>
        <dsp:cNvSpPr/>
      </dsp:nvSpPr>
      <dsp:spPr>
        <a:xfrm>
          <a:off x="0" y="1813624"/>
          <a:ext cx="51816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1E7C69-8BDB-4A95-860D-555C6EDB1296}">
      <dsp:nvSpPr>
        <dsp:cNvPr id="0" name=""/>
        <dsp:cNvSpPr/>
      </dsp:nvSpPr>
      <dsp:spPr>
        <a:xfrm>
          <a:off x="219037" y="1976544"/>
          <a:ext cx="398249" cy="3982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06A284F-547A-481F-B127-461A96B6271D}">
      <dsp:nvSpPr>
        <dsp:cNvPr id="0" name=""/>
        <dsp:cNvSpPr/>
      </dsp:nvSpPr>
      <dsp:spPr>
        <a:xfrm>
          <a:off x="836323" y="1813624"/>
          <a:ext cx="4345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fr-FR" sz="1900" b="1" i="0" kern="1200" baseline="0" dirty="0">
              <a:solidFill>
                <a:srgbClr val="016EAD"/>
              </a:solidFill>
            </a:rPr>
            <a:t>89%</a:t>
          </a:r>
          <a:r>
            <a:rPr lang="fr-FR" sz="1900" b="0" i="0" kern="1200" baseline="0" dirty="0"/>
            <a:t> de taux de satisfaction moyen </a:t>
          </a:r>
          <a:endParaRPr lang="en-US" sz="1900" kern="1200" dirty="0"/>
        </a:p>
      </dsp:txBody>
      <dsp:txXfrm>
        <a:off x="836323" y="1813624"/>
        <a:ext cx="4345276" cy="724089"/>
      </dsp:txXfrm>
    </dsp:sp>
    <dsp:sp modelId="{D402D749-C72D-43C1-9F19-3A15E99E97F3}">
      <dsp:nvSpPr>
        <dsp:cNvPr id="0" name=""/>
        <dsp:cNvSpPr/>
      </dsp:nvSpPr>
      <dsp:spPr>
        <a:xfrm>
          <a:off x="0" y="2718736"/>
          <a:ext cx="51816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E5D2ED-E362-4F9D-81AF-255AEC4C8011}">
      <dsp:nvSpPr>
        <dsp:cNvPr id="0" name=""/>
        <dsp:cNvSpPr/>
      </dsp:nvSpPr>
      <dsp:spPr>
        <a:xfrm>
          <a:off x="219037" y="2881656"/>
          <a:ext cx="398249" cy="39824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E8FDA31-63FB-4DD1-AFDC-5EDEDB7DB34F}">
      <dsp:nvSpPr>
        <dsp:cNvPr id="0" name=""/>
        <dsp:cNvSpPr/>
      </dsp:nvSpPr>
      <dsp:spPr>
        <a:xfrm>
          <a:off x="836323" y="2718736"/>
          <a:ext cx="4345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fr-FR" sz="1900" b="1" i="0" kern="1200" baseline="0" dirty="0">
              <a:solidFill>
                <a:srgbClr val="016EAD"/>
              </a:solidFill>
            </a:rPr>
            <a:t>4</a:t>
          </a:r>
          <a:r>
            <a:rPr lang="fr-FR" sz="1900" b="0" i="0" kern="1200" baseline="0" dirty="0"/>
            <a:t> centres de formation à Paris, Soissons, Amiens et Ajaccio</a:t>
          </a:r>
          <a:endParaRPr lang="en-US" sz="1900" kern="1200" dirty="0"/>
        </a:p>
      </dsp:txBody>
      <dsp:txXfrm>
        <a:off x="836323" y="2718736"/>
        <a:ext cx="4345276" cy="724089"/>
      </dsp:txXfrm>
    </dsp:sp>
    <dsp:sp modelId="{ADD5B297-B45E-4811-A89B-21AA1FA31F0A}">
      <dsp:nvSpPr>
        <dsp:cNvPr id="0" name=""/>
        <dsp:cNvSpPr/>
      </dsp:nvSpPr>
      <dsp:spPr>
        <a:xfrm>
          <a:off x="0" y="3623848"/>
          <a:ext cx="51816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098FF9-EBA4-4750-83EB-3D6D7126F48F}">
      <dsp:nvSpPr>
        <dsp:cNvPr id="0" name=""/>
        <dsp:cNvSpPr/>
      </dsp:nvSpPr>
      <dsp:spPr>
        <a:xfrm>
          <a:off x="219037" y="3786768"/>
          <a:ext cx="398249" cy="39824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D40D20-BBBD-4AF2-8B77-56FBA39E39FB}">
      <dsp:nvSpPr>
        <dsp:cNvPr id="0" name=""/>
        <dsp:cNvSpPr/>
      </dsp:nvSpPr>
      <dsp:spPr>
        <a:xfrm>
          <a:off x="836323" y="3623848"/>
          <a:ext cx="4345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fr-FR" sz="1900" b="1" i="0" kern="1200" baseline="0" dirty="0">
              <a:solidFill>
                <a:srgbClr val="016EAD"/>
              </a:solidFill>
            </a:rPr>
            <a:t>35</a:t>
          </a:r>
          <a:r>
            <a:rPr lang="fr-FR" sz="1900" b="0" i="0" kern="1200" baseline="0" dirty="0"/>
            <a:t> programmes de formation disponibles </a:t>
          </a:r>
          <a:endParaRPr lang="en-US" sz="1900" kern="1200" dirty="0"/>
        </a:p>
      </dsp:txBody>
      <dsp:txXfrm>
        <a:off x="836323" y="3623848"/>
        <a:ext cx="4345276" cy="7240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912060-1611-43E2-AC83-AA9E8F03C97B}">
      <dsp:nvSpPr>
        <dsp:cNvPr id="0" name=""/>
        <dsp:cNvSpPr/>
      </dsp:nvSpPr>
      <dsp:spPr>
        <a:xfrm>
          <a:off x="0" y="3638"/>
          <a:ext cx="11142483" cy="77492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42E207-03EA-44FB-8DDF-A0A8188C64EF}">
      <dsp:nvSpPr>
        <dsp:cNvPr id="0" name=""/>
        <dsp:cNvSpPr/>
      </dsp:nvSpPr>
      <dsp:spPr>
        <a:xfrm>
          <a:off x="234415" y="177996"/>
          <a:ext cx="426210" cy="42621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7D9DA27-A80C-42F3-8347-0C433DEC4852}">
      <dsp:nvSpPr>
        <dsp:cNvPr id="0" name=""/>
        <dsp:cNvSpPr/>
      </dsp:nvSpPr>
      <dsp:spPr>
        <a:xfrm>
          <a:off x="895041" y="3638"/>
          <a:ext cx="5014117" cy="774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013" tIns="82013" rIns="82013" bIns="82013" numCol="1" spcCol="1270" anchor="ctr" anchorCtr="0">
          <a:noAutofit/>
        </a:bodyPr>
        <a:lstStyle/>
        <a:p>
          <a:pPr marL="0" lvl="0" indent="0" algn="l" defTabSz="844550">
            <a:lnSpc>
              <a:spcPct val="90000"/>
            </a:lnSpc>
            <a:spcBef>
              <a:spcPct val="0"/>
            </a:spcBef>
            <a:spcAft>
              <a:spcPct val="35000"/>
            </a:spcAft>
            <a:buNone/>
          </a:pPr>
          <a:r>
            <a:rPr lang="fr-FR" sz="1900" b="1" kern="1200"/>
            <a:t>Module 1 : La Magie des Macros</a:t>
          </a:r>
          <a:endParaRPr lang="en-US" sz="1900" kern="1200"/>
        </a:p>
      </dsp:txBody>
      <dsp:txXfrm>
        <a:off x="895041" y="3638"/>
        <a:ext cx="5014117" cy="774927"/>
      </dsp:txXfrm>
    </dsp:sp>
    <dsp:sp modelId="{532AB0D6-5B69-4810-8426-BDBD6A24D02B}">
      <dsp:nvSpPr>
        <dsp:cNvPr id="0" name=""/>
        <dsp:cNvSpPr/>
      </dsp:nvSpPr>
      <dsp:spPr>
        <a:xfrm>
          <a:off x="5909158" y="3638"/>
          <a:ext cx="5233324" cy="774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013" tIns="82013" rIns="82013" bIns="82013" numCol="1" spcCol="1270" anchor="ctr" anchorCtr="0">
          <a:noAutofit/>
        </a:bodyPr>
        <a:lstStyle/>
        <a:p>
          <a:pPr marL="0" lvl="0" indent="0" algn="l" defTabSz="800100">
            <a:lnSpc>
              <a:spcPct val="90000"/>
            </a:lnSpc>
            <a:spcBef>
              <a:spcPct val="0"/>
            </a:spcBef>
            <a:spcAft>
              <a:spcPct val="35000"/>
            </a:spcAft>
            <a:buNone/>
          </a:pPr>
          <a:r>
            <a:rPr lang="fr-FR" sz="1800" i="1" kern="1200"/>
            <a:t>Qu'est-ce que c'est et à quoi ça sert ?</a:t>
          </a:r>
          <a:endParaRPr lang="en-US" sz="1800" kern="1200"/>
        </a:p>
      </dsp:txBody>
      <dsp:txXfrm>
        <a:off x="5909158" y="3638"/>
        <a:ext cx="5233324" cy="774927"/>
      </dsp:txXfrm>
    </dsp:sp>
    <dsp:sp modelId="{431CB573-209E-4093-81C3-43396740E0AC}">
      <dsp:nvSpPr>
        <dsp:cNvPr id="0" name=""/>
        <dsp:cNvSpPr/>
      </dsp:nvSpPr>
      <dsp:spPr>
        <a:xfrm>
          <a:off x="0" y="972297"/>
          <a:ext cx="11142483" cy="77492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0EFD89-77F2-4AF4-B4C7-34DA34889E60}">
      <dsp:nvSpPr>
        <dsp:cNvPr id="0" name=""/>
        <dsp:cNvSpPr/>
      </dsp:nvSpPr>
      <dsp:spPr>
        <a:xfrm>
          <a:off x="234415" y="1146655"/>
          <a:ext cx="426210" cy="42621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3B398E7-BD59-4DF4-99C8-ED80D2E4E16B}">
      <dsp:nvSpPr>
        <dsp:cNvPr id="0" name=""/>
        <dsp:cNvSpPr/>
      </dsp:nvSpPr>
      <dsp:spPr>
        <a:xfrm>
          <a:off x="895041" y="972297"/>
          <a:ext cx="5014117" cy="774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013" tIns="82013" rIns="82013" bIns="82013" numCol="1" spcCol="1270" anchor="ctr" anchorCtr="0">
          <a:noAutofit/>
        </a:bodyPr>
        <a:lstStyle/>
        <a:p>
          <a:pPr marL="0" lvl="0" indent="0" algn="l" defTabSz="844550">
            <a:lnSpc>
              <a:spcPct val="90000"/>
            </a:lnSpc>
            <a:spcBef>
              <a:spcPct val="0"/>
            </a:spcBef>
            <a:spcAft>
              <a:spcPct val="35000"/>
            </a:spcAft>
            <a:buNone/>
          </a:pPr>
          <a:r>
            <a:rPr lang="fr-FR" sz="1900" b="1" kern="1200"/>
            <a:t>Module 2 : Mon Premier Enregistrement</a:t>
          </a:r>
          <a:endParaRPr lang="en-US" sz="1900" kern="1200"/>
        </a:p>
      </dsp:txBody>
      <dsp:txXfrm>
        <a:off x="895041" y="972297"/>
        <a:ext cx="5014117" cy="774927"/>
      </dsp:txXfrm>
    </dsp:sp>
    <dsp:sp modelId="{40384E83-72F8-4E15-8DAB-5A94F4B1EE09}">
      <dsp:nvSpPr>
        <dsp:cNvPr id="0" name=""/>
        <dsp:cNvSpPr/>
      </dsp:nvSpPr>
      <dsp:spPr>
        <a:xfrm>
          <a:off x="5909158" y="972297"/>
          <a:ext cx="5233324" cy="774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013" tIns="82013" rIns="82013" bIns="82013" numCol="1" spcCol="1270" anchor="ctr" anchorCtr="0">
          <a:noAutofit/>
        </a:bodyPr>
        <a:lstStyle/>
        <a:p>
          <a:pPr marL="0" lvl="0" indent="0" algn="l" defTabSz="800100">
            <a:lnSpc>
              <a:spcPct val="90000"/>
            </a:lnSpc>
            <a:spcBef>
              <a:spcPct val="0"/>
            </a:spcBef>
            <a:spcAft>
              <a:spcPct val="35000"/>
            </a:spcAft>
            <a:buNone/>
          </a:pPr>
          <a:r>
            <a:rPr lang="fr-FR" sz="1800" i="1" kern="1200"/>
            <a:t>Devenez le réalisateur de vos propres actions !</a:t>
          </a:r>
          <a:endParaRPr lang="en-US" sz="1800" kern="1200"/>
        </a:p>
      </dsp:txBody>
      <dsp:txXfrm>
        <a:off x="5909158" y="972297"/>
        <a:ext cx="5233324" cy="774927"/>
      </dsp:txXfrm>
    </dsp:sp>
    <dsp:sp modelId="{10D6F9EA-0358-452E-BCBD-FF6B5E0C352E}">
      <dsp:nvSpPr>
        <dsp:cNvPr id="0" name=""/>
        <dsp:cNvSpPr/>
      </dsp:nvSpPr>
      <dsp:spPr>
        <a:xfrm>
          <a:off x="0" y="1940956"/>
          <a:ext cx="11142483" cy="77492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FDB100-DB5E-4A26-918B-A732DED6F0D4}">
      <dsp:nvSpPr>
        <dsp:cNvPr id="0" name=""/>
        <dsp:cNvSpPr/>
      </dsp:nvSpPr>
      <dsp:spPr>
        <a:xfrm>
          <a:off x="234415" y="2115314"/>
          <a:ext cx="426210" cy="42621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C99C581-2279-40E8-94CC-B0CDADB507A5}">
      <dsp:nvSpPr>
        <dsp:cNvPr id="0" name=""/>
        <dsp:cNvSpPr/>
      </dsp:nvSpPr>
      <dsp:spPr>
        <a:xfrm>
          <a:off x="895041" y="1940956"/>
          <a:ext cx="5014117" cy="774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013" tIns="82013" rIns="82013" bIns="82013" numCol="1" spcCol="1270" anchor="ctr" anchorCtr="0">
          <a:noAutofit/>
        </a:bodyPr>
        <a:lstStyle/>
        <a:p>
          <a:pPr marL="0" lvl="0" indent="0" algn="l" defTabSz="844550">
            <a:lnSpc>
              <a:spcPct val="90000"/>
            </a:lnSpc>
            <a:spcBef>
              <a:spcPct val="0"/>
            </a:spcBef>
            <a:spcAft>
              <a:spcPct val="35000"/>
            </a:spcAft>
            <a:buNone/>
          </a:pPr>
          <a:r>
            <a:rPr lang="fr-FR" sz="1900" b="1" kern="1200"/>
            <a:t>Module 3 : Sous le Capot</a:t>
          </a:r>
          <a:endParaRPr lang="en-US" sz="1900" kern="1200"/>
        </a:p>
      </dsp:txBody>
      <dsp:txXfrm>
        <a:off x="895041" y="1940956"/>
        <a:ext cx="5014117" cy="774927"/>
      </dsp:txXfrm>
    </dsp:sp>
    <dsp:sp modelId="{6329337C-3E75-4D62-BF46-78F601AA4264}">
      <dsp:nvSpPr>
        <dsp:cNvPr id="0" name=""/>
        <dsp:cNvSpPr/>
      </dsp:nvSpPr>
      <dsp:spPr>
        <a:xfrm>
          <a:off x="5909158" y="1940956"/>
          <a:ext cx="5233324" cy="774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013" tIns="82013" rIns="82013" bIns="82013" numCol="1" spcCol="1270" anchor="ctr" anchorCtr="0">
          <a:noAutofit/>
        </a:bodyPr>
        <a:lstStyle/>
        <a:p>
          <a:pPr marL="0" lvl="0" indent="0" algn="l" defTabSz="800100">
            <a:lnSpc>
              <a:spcPct val="90000"/>
            </a:lnSpc>
            <a:spcBef>
              <a:spcPct val="0"/>
            </a:spcBef>
            <a:spcAft>
              <a:spcPct val="35000"/>
            </a:spcAft>
            <a:buNone/>
          </a:pPr>
          <a:r>
            <a:rPr lang="fr-FR" sz="1800" i="1" kern="1200"/>
            <a:t>On regarde le code, sans crainte !</a:t>
          </a:r>
          <a:endParaRPr lang="en-US" sz="1800" kern="1200"/>
        </a:p>
      </dsp:txBody>
      <dsp:txXfrm>
        <a:off x="5909158" y="1940956"/>
        <a:ext cx="5233324" cy="774927"/>
      </dsp:txXfrm>
    </dsp:sp>
    <dsp:sp modelId="{688B1F05-8712-4813-B7C5-5C061B8FDF47}">
      <dsp:nvSpPr>
        <dsp:cNvPr id="0" name=""/>
        <dsp:cNvSpPr/>
      </dsp:nvSpPr>
      <dsp:spPr>
        <a:xfrm>
          <a:off x="0" y="2909615"/>
          <a:ext cx="11142483" cy="77492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70BB4C-D35E-4FF8-9B0D-3984F763A922}">
      <dsp:nvSpPr>
        <dsp:cNvPr id="0" name=""/>
        <dsp:cNvSpPr/>
      </dsp:nvSpPr>
      <dsp:spPr>
        <a:xfrm>
          <a:off x="234415" y="3083974"/>
          <a:ext cx="426210" cy="42621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535B99-16FF-411C-A25F-7893E88C7911}">
      <dsp:nvSpPr>
        <dsp:cNvPr id="0" name=""/>
        <dsp:cNvSpPr/>
      </dsp:nvSpPr>
      <dsp:spPr>
        <a:xfrm>
          <a:off x="895041" y="2909615"/>
          <a:ext cx="5014117" cy="774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013" tIns="82013" rIns="82013" bIns="82013" numCol="1" spcCol="1270" anchor="ctr" anchorCtr="0">
          <a:noAutofit/>
        </a:bodyPr>
        <a:lstStyle/>
        <a:p>
          <a:pPr marL="0" lvl="0" indent="0" algn="l" defTabSz="844550">
            <a:lnSpc>
              <a:spcPct val="90000"/>
            </a:lnSpc>
            <a:spcBef>
              <a:spcPct val="0"/>
            </a:spcBef>
            <a:spcAft>
              <a:spcPct val="35000"/>
            </a:spcAft>
            <a:buNone/>
          </a:pPr>
          <a:r>
            <a:rPr lang="fr-FR" sz="1900" b="1" kern="1200"/>
            <a:t>Module 4 : Des Boutons Magiques</a:t>
          </a:r>
          <a:endParaRPr lang="en-US" sz="1900" kern="1200"/>
        </a:p>
      </dsp:txBody>
      <dsp:txXfrm>
        <a:off x="895041" y="2909615"/>
        <a:ext cx="5014117" cy="774927"/>
      </dsp:txXfrm>
    </dsp:sp>
    <dsp:sp modelId="{016374F2-DF36-4E28-9A0E-4E326095DB39}">
      <dsp:nvSpPr>
        <dsp:cNvPr id="0" name=""/>
        <dsp:cNvSpPr/>
      </dsp:nvSpPr>
      <dsp:spPr>
        <a:xfrm>
          <a:off x="5909158" y="2909615"/>
          <a:ext cx="5233324" cy="774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013" tIns="82013" rIns="82013" bIns="82013" numCol="1" spcCol="1270" anchor="ctr" anchorCtr="0">
          <a:noAutofit/>
        </a:bodyPr>
        <a:lstStyle/>
        <a:p>
          <a:pPr marL="0" lvl="0" indent="0" algn="l" defTabSz="800100">
            <a:lnSpc>
              <a:spcPct val="90000"/>
            </a:lnSpc>
            <a:spcBef>
              <a:spcPct val="0"/>
            </a:spcBef>
            <a:spcAft>
              <a:spcPct val="35000"/>
            </a:spcAft>
            <a:buNone/>
          </a:pPr>
          <a:r>
            <a:rPr lang="fr-FR" sz="1800" i="1" kern="1200"/>
            <a:t>Rendre vos macros accessibles à tous.</a:t>
          </a:r>
          <a:endParaRPr lang="en-US" sz="1800" kern="1200"/>
        </a:p>
      </dsp:txBody>
      <dsp:txXfrm>
        <a:off x="5909158" y="2909615"/>
        <a:ext cx="5233324" cy="774927"/>
      </dsp:txXfrm>
    </dsp:sp>
    <dsp:sp modelId="{A8669E0B-F5D3-405B-B58E-7411F607B04D}">
      <dsp:nvSpPr>
        <dsp:cNvPr id="0" name=""/>
        <dsp:cNvSpPr/>
      </dsp:nvSpPr>
      <dsp:spPr>
        <a:xfrm>
          <a:off x="0" y="3878274"/>
          <a:ext cx="11142483" cy="77492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DF2F10-2016-4A43-9055-10A5B7F38AE6}">
      <dsp:nvSpPr>
        <dsp:cNvPr id="0" name=""/>
        <dsp:cNvSpPr/>
      </dsp:nvSpPr>
      <dsp:spPr>
        <a:xfrm>
          <a:off x="234415" y="4052633"/>
          <a:ext cx="426210" cy="42621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5CB255A-0B3A-4D76-A018-9110A11FDEFE}">
      <dsp:nvSpPr>
        <dsp:cNvPr id="0" name=""/>
        <dsp:cNvSpPr/>
      </dsp:nvSpPr>
      <dsp:spPr>
        <a:xfrm>
          <a:off x="895041" y="3878274"/>
          <a:ext cx="10247441" cy="774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013" tIns="82013" rIns="82013" bIns="82013" numCol="1" spcCol="1270" anchor="ctr" anchorCtr="0">
          <a:noAutofit/>
        </a:bodyPr>
        <a:lstStyle/>
        <a:p>
          <a:pPr marL="0" lvl="0" indent="0" algn="l" defTabSz="844550">
            <a:lnSpc>
              <a:spcPct val="90000"/>
            </a:lnSpc>
            <a:spcBef>
              <a:spcPct val="0"/>
            </a:spcBef>
            <a:spcAft>
              <a:spcPct val="35000"/>
            </a:spcAft>
            <a:buNone/>
          </a:pPr>
          <a:r>
            <a:rPr lang="fr-FR" sz="1900" b="1" kern="1200"/>
            <a:t>Objectif final :</a:t>
          </a:r>
          <a:r>
            <a:rPr lang="fr-FR" sz="1900" kern="1200"/>
            <a:t> Vous repartez en sachant automatiser une tâche simple de A à Z.</a:t>
          </a:r>
          <a:endParaRPr lang="en-US" sz="1900" kern="1200"/>
        </a:p>
      </dsp:txBody>
      <dsp:txXfrm>
        <a:off x="895041" y="3878274"/>
        <a:ext cx="10247441" cy="7749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60AAA8-65DE-4D93-BBE6-34E26FBEA553}">
      <dsp:nvSpPr>
        <dsp:cNvPr id="0" name=""/>
        <dsp:cNvSpPr/>
      </dsp:nvSpPr>
      <dsp:spPr>
        <a:xfrm>
          <a:off x="0" y="402982"/>
          <a:ext cx="11142483" cy="25137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64780" tIns="437388" rIns="864780" bIns="149352" numCol="1" spcCol="1270" anchor="t" anchorCtr="0">
          <a:noAutofit/>
        </a:bodyPr>
        <a:lstStyle/>
        <a:p>
          <a:pPr marL="228600" lvl="1" indent="-228600" algn="l" defTabSz="933450">
            <a:lnSpc>
              <a:spcPct val="90000"/>
            </a:lnSpc>
            <a:spcBef>
              <a:spcPct val="0"/>
            </a:spcBef>
            <a:spcAft>
              <a:spcPct val="15000"/>
            </a:spcAft>
            <a:buChar char="•"/>
          </a:pPr>
          <a:r>
            <a:rPr lang="fr-FR" sz="2100" b="1" i="0" kern="1200" baseline="0"/>
            <a:t>Le Bandeau de Sécurité</a:t>
          </a:r>
          <a:endParaRPr lang="en-US" sz="2100" kern="1200"/>
        </a:p>
        <a:p>
          <a:pPr marL="457200" lvl="2" indent="-228600" algn="l" defTabSz="933450">
            <a:lnSpc>
              <a:spcPct val="90000"/>
            </a:lnSpc>
            <a:spcBef>
              <a:spcPct val="0"/>
            </a:spcBef>
            <a:spcAft>
              <a:spcPct val="15000"/>
            </a:spcAft>
            <a:buChar char="•"/>
          </a:pPr>
          <a:r>
            <a:rPr lang="fr-FR" sz="2100" b="0" i="0" kern="1200" baseline="0"/>
            <a:t>Excel se protège des virus. C'est normal !</a:t>
          </a:r>
          <a:endParaRPr lang="en-US" sz="2100" kern="1200"/>
        </a:p>
        <a:p>
          <a:pPr marL="457200" lvl="2" indent="-228600" algn="l" defTabSz="933450">
            <a:lnSpc>
              <a:spcPct val="90000"/>
            </a:lnSpc>
            <a:spcBef>
              <a:spcPct val="0"/>
            </a:spcBef>
            <a:spcAft>
              <a:spcPct val="15000"/>
            </a:spcAft>
            <a:buChar char="•"/>
          </a:pPr>
          <a:r>
            <a:rPr lang="fr-FR" sz="2100" b="0" i="0" kern="1200" baseline="0"/>
            <a:t>Si vous ouvrez un fichier contenant des macros (comme le vôtre), un bandeau jaune apparaîtra.</a:t>
          </a:r>
          <a:endParaRPr lang="en-US" sz="2100" kern="1200"/>
        </a:p>
        <a:p>
          <a:pPr marL="457200" lvl="2" indent="-228600" algn="l" defTabSz="933450">
            <a:lnSpc>
              <a:spcPct val="90000"/>
            </a:lnSpc>
            <a:spcBef>
              <a:spcPct val="0"/>
            </a:spcBef>
            <a:spcAft>
              <a:spcPct val="15000"/>
            </a:spcAft>
            <a:buChar char="•"/>
          </a:pPr>
          <a:r>
            <a:rPr lang="fr-FR" sz="2100" b="1" i="0" kern="1200" baseline="0"/>
            <a:t>Cliquez sur "Activer le contenu"</a:t>
          </a:r>
          <a:r>
            <a:rPr lang="fr-FR" sz="2100" b="0" i="0" kern="1200" baseline="0"/>
            <a:t> uniquement si vous avez confiance en la source du fichier.</a:t>
          </a:r>
          <a:endParaRPr lang="en-US" sz="2100" kern="1200"/>
        </a:p>
      </dsp:txBody>
      <dsp:txXfrm>
        <a:off x="0" y="402982"/>
        <a:ext cx="11142483" cy="2513700"/>
      </dsp:txXfrm>
    </dsp:sp>
    <dsp:sp modelId="{DC948C3C-6ACC-43BF-8B90-612FC8897921}">
      <dsp:nvSpPr>
        <dsp:cNvPr id="0" name=""/>
        <dsp:cNvSpPr/>
      </dsp:nvSpPr>
      <dsp:spPr>
        <a:xfrm>
          <a:off x="557124" y="93022"/>
          <a:ext cx="7799738" cy="6199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94812" tIns="0" rIns="294812" bIns="0" numCol="1" spcCol="1270" anchor="ctr" anchorCtr="0">
          <a:noAutofit/>
        </a:bodyPr>
        <a:lstStyle/>
        <a:p>
          <a:pPr marL="0" lvl="0" indent="0" algn="l" defTabSz="933450">
            <a:lnSpc>
              <a:spcPct val="90000"/>
            </a:lnSpc>
            <a:spcBef>
              <a:spcPct val="0"/>
            </a:spcBef>
            <a:spcAft>
              <a:spcPct val="35000"/>
            </a:spcAft>
            <a:buNone/>
          </a:pPr>
          <a:r>
            <a:rPr lang="fr-FR" sz="2100" b="1" i="0" kern="1200" baseline="0"/>
            <a:t>Les 2 règles d'or des macros</a:t>
          </a:r>
          <a:endParaRPr lang="en-US" sz="2100" kern="1200"/>
        </a:p>
      </dsp:txBody>
      <dsp:txXfrm>
        <a:off x="587386" y="123284"/>
        <a:ext cx="7739214" cy="559396"/>
      </dsp:txXfrm>
    </dsp:sp>
    <dsp:sp modelId="{E764F745-A83E-4204-8AC3-701781DBEADF}">
      <dsp:nvSpPr>
        <dsp:cNvPr id="0" name=""/>
        <dsp:cNvSpPr/>
      </dsp:nvSpPr>
      <dsp:spPr>
        <a:xfrm>
          <a:off x="0" y="3340042"/>
          <a:ext cx="11142483" cy="1223775"/>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64780" tIns="437388" rIns="864780" bIns="149352" numCol="1" spcCol="1270" anchor="t" anchorCtr="0">
          <a:noAutofit/>
        </a:bodyPr>
        <a:lstStyle/>
        <a:p>
          <a:pPr marL="228600" lvl="1" indent="-228600" algn="l" defTabSz="933450">
            <a:lnSpc>
              <a:spcPct val="90000"/>
            </a:lnSpc>
            <a:spcBef>
              <a:spcPct val="0"/>
            </a:spcBef>
            <a:spcAft>
              <a:spcPct val="15000"/>
            </a:spcAft>
            <a:buChar char="•"/>
          </a:pPr>
          <a:r>
            <a:rPr lang="fr-FR" sz="2100" b="0" i="0" kern="1200" baseline="0"/>
            <a:t>Pour garder vos macros, enregistrez toujours votre travail au format :</a:t>
          </a:r>
          <a:endParaRPr lang="en-US" sz="2100" kern="1200"/>
        </a:p>
        <a:p>
          <a:pPr marL="228600" lvl="1" indent="-228600" algn="l" defTabSz="933450">
            <a:lnSpc>
              <a:spcPct val="90000"/>
            </a:lnSpc>
            <a:spcBef>
              <a:spcPct val="0"/>
            </a:spcBef>
            <a:spcAft>
              <a:spcPct val="15000"/>
            </a:spcAft>
            <a:buChar char="•"/>
          </a:pPr>
          <a:r>
            <a:rPr lang="fr-FR" sz="2100" b="1" i="0" kern="1200" baseline="0"/>
            <a:t>Classeur Excel prenant en charge les macros (.xlsm)</a:t>
          </a:r>
          <a:endParaRPr lang="en-US" sz="2100" kern="1200"/>
        </a:p>
      </dsp:txBody>
      <dsp:txXfrm>
        <a:off x="0" y="3340042"/>
        <a:ext cx="11142483" cy="1223775"/>
      </dsp:txXfrm>
    </dsp:sp>
    <dsp:sp modelId="{C4A077E8-7E1F-4DBA-9CD8-F7705E45D6C0}">
      <dsp:nvSpPr>
        <dsp:cNvPr id="0" name=""/>
        <dsp:cNvSpPr/>
      </dsp:nvSpPr>
      <dsp:spPr>
        <a:xfrm>
          <a:off x="557124" y="3030082"/>
          <a:ext cx="7799738" cy="6199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94812" tIns="0" rIns="294812" bIns="0" numCol="1" spcCol="1270" anchor="ctr" anchorCtr="0">
          <a:noAutofit/>
        </a:bodyPr>
        <a:lstStyle/>
        <a:p>
          <a:pPr marL="0" lvl="0" indent="0" algn="l" defTabSz="933450">
            <a:lnSpc>
              <a:spcPct val="90000"/>
            </a:lnSpc>
            <a:spcBef>
              <a:spcPct val="0"/>
            </a:spcBef>
            <a:spcAft>
              <a:spcPct val="35000"/>
            </a:spcAft>
            <a:buNone/>
          </a:pPr>
          <a:r>
            <a:rPr lang="fr-FR" sz="2100" b="1" i="0" kern="1200" baseline="0"/>
            <a:t>2. Le Bon Format de Fichier : .XLSM</a:t>
          </a:r>
          <a:endParaRPr lang="en-US" sz="2100" kern="1200"/>
        </a:p>
      </dsp:txBody>
      <dsp:txXfrm>
        <a:off x="587386" y="3060344"/>
        <a:ext cx="7739214" cy="5593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302A06-9FA5-459C-A130-2C4131B68201}">
      <dsp:nvSpPr>
        <dsp:cNvPr id="0" name=""/>
        <dsp:cNvSpPr/>
      </dsp:nvSpPr>
      <dsp:spPr>
        <a:xfrm>
          <a:off x="0" y="486909"/>
          <a:ext cx="5181600" cy="4032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B44E550-A15E-4D3A-BB77-E0255B51AE1C}">
      <dsp:nvSpPr>
        <dsp:cNvPr id="0" name=""/>
        <dsp:cNvSpPr/>
      </dsp:nvSpPr>
      <dsp:spPr>
        <a:xfrm>
          <a:off x="259080" y="250749"/>
          <a:ext cx="3627120"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7097" tIns="0" rIns="137097" bIns="0" numCol="1" spcCol="1270" anchor="ctr" anchorCtr="0">
          <a:noAutofit/>
        </a:bodyPr>
        <a:lstStyle/>
        <a:p>
          <a:pPr marL="0" lvl="0" indent="0" algn="l" defTabSz="711200">
            <a:lnSpc>
              <a:spcPct val="90000"/>
            </a:lnSpc>
            <a:spcBef>
              <a:spcPct val="0"/>
            </a:spcBef>
            <a:spcAft>
              <a:spcPct val="35000"/>
            </a:spcAft>
            <a:buNone/>
          </a:pPr>
          <a:r>
            <a:rPr lang="fr-FR" sz="1600" b="1" i="0" kern="1200" baseline="0"/>
            <a:t>Suivez le guide !</a:t>
          </a:r>
          <a:endParaRPr lang="en-US" sz="1600" kern="1200"/>
        </a:p>
      </dsp:txBody>
      <dsp:txXfrm>
        <a:off x="282137" y="273806"/>
        <a:ext cx="3581006" cy="426206"/>
      </dsp:txXfrm>
    </dsp:sp>
    <dsp:sp modelId="{DEC6DF7B-DA2F-48F3-BC5D-6D00CC4A70E8}">
      <dsp:nvSpPr>
        <dsp:cNvPr id="0" name=""/>
        <dsp:cNvSpPr/>
      </dsp:nvSpPr>
      <dsp:spPr>
        <a:xfrm>
          <a:off x="0" y="1212669"/>
          <a:ext cx="5181600" cy="4032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3DCA427-E5F7-4B6F-9387-3FE8958179A8}">
      <dsp:nvSpPr>
        <dsp:cNvPr id="0" name=""/>
        <dsp:cNvSpPr/>
      </dsp:nvSpPr>
      <dsp:spPr>
        <a:xfrm>
          <a:off x="259080" y="976509"/>
          <a:ext cx="3627120"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7097" tIns="0" rIns="137097" bIns="0" numCol="1" spcCol="1270" anchor="ctr" anchorCtr="0">
          <a:noAutofit/>
        </a:bodyPr>
        <a:lstStyle/>
        <a:p>
          <a:pPr marL="0" lvl="0" indent="0" algn="l" defTabSz="711200">
            <a:lnSpc>
              <a:spcPct val="90000"/>
            </a:lnSpc>
            <a:spcBef>
              <a:spcPct val="0"/>
            </a:spcBef>
            <a:spcAft>
              <a:spcPct val="35000"/>
            </a:spcAft>
            <a:buNone/>
          </a:pPr>
          <a:r>
            <a:rPr lang="fr-FR" sz="1600" b="0" i="0" kern="1200" baseline="0"/>
            <a:t>Allez dans l'onglet </a:t>
          </a:r>
          <a:r>
            <a:rPr lang="fr-FR" sz="1600" b="1" i="0" kern="1200" baseline="0"/>
            <a:t>Développeur</a:t>
          </a:r>
          <a:r>
            <a:rPr lang="fr-FR" sz="1600" b="0" i="0" kern="1200" baseline="0"/>
            <a:t>.</a:t>
          </a:r>
          <a:endParaRPr lang="en-US" sz="1600" kern="1200"/>
        </a:p>
      </dsp:txBody>
      <dsp:txXfrm>
        <a:off x="282137" y="999566"/>
        <a:ext cx="3581006" cy="426206"/>
      </dsp:txXfrm>
    </dsp:sp>
    <dsp:sp modelId="{A7298CF8-823D-423C-B0F2-6DD367B5D2AA}">
      <dsp:nvSpPr>
        <dsp:cNvPr id="0" name=""/>
        <dsp:cNvSpPr/>
      </dsp:nvSpPr>
      <dsp:spPr>
        <a:xfrm>
          <a:off x="0" y="1938429"/>
          <a:ext cx="5181600" cy="4032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669EE8E-8A5C-44A8-BE7E-9D4BC47D95C2}">
      <dsp:nvSpPr>
        <dsp:cNvPr id="0" name=""/>
        <dsp:cNvSpPr/>
      </dsp:nvSpPr>
      <dsp:spPr>
        <a:xfrm>
          <a:off x="259080" y="1702269"/>
          <a:ext cx="3627120"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7097" tIns="0" rIns="137097" bIns="0" numCol="1" spcCol="1270" anchor="ctr" anchorCtr="0">
          <a:noAutofit/>
        </a:bodyPr>
        <a:lstStyle/>
        <a:p>
          <a:pPr marL="0" lvl="0" indent="0" algn="l" defTabSz="711200">
            <a:lnSpc>
              <a:spcPct val="90000"/>
            </a:lnSpc>
            <a:spcBef>
              <a:spcPct val="0"/>
            </a:spcBef>
            <a:spcAft>
              <a:spcPct val="35000"/>
            </a:spcAft>
            <a:buNone/>
          </a:pPr>
          <a:r>
            <a:rPr lang="fr-FR" sz="1600" b="0" i="0" kern="1200" baseline="0"/>
            <a:t>Cliquez sur </a:t>
          </a:r>
          <a:r>
            <a:rPr lang="fr-FR" sz="1600" b="1" i="0" kern="1200" baseline="0"/>
            <a:t>Enregistrer une macro</a:t>
          </a:r>
          <a:r>
            <a:rPr lang="fr-FR" sz="1600" b="0" i="0" kern="1200" baseline="0"/>
            <a:t>.</a:t>
          </a:r>
          <a:endParaRPr lang="en-US" sz="1600" kern="1200"/>
        </a:p>
      </dsp:txBody>
      <dsp:txXfrm>
        <a:off x="282137" y="1725326"/>
        <a:ext cx="3581006" cy="426206"/>
      </dsp:txXfrm>
    </dsp:sp>
    <dsp:sp modelId="{F90B2648-F9C6-4B28-B2A4-9570827870C4}">
      <dsp:nvSpPr>
        <dsp:cNvPr id="0" name=""/>
        <dsp:cNvSpPr/>
      </dsp:nvSpPr>
      <dsp:spPr>
        <a:xfrm>
          <a:off x="0" y="2664188"/>
          <a:ext cx="5181600" cy="14364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2150" tIns="333248" rIns="402150" bIns="113792" numCol="1" spcCol="1270" anchor="t" anchorCtr="0">
          <a:noAutofit/>
        </a:bodyPr>
        <a:lstStyle/>
        <a:p>
          <a:pPr marL="171450" lvl="1" indent="-171450" algn="l" defTabSz="711200">
            <a:lnSpc>
              <a:spcPct val="90000"/>
            </a:lnSpc>
            <a:spcBef>
              <a:spcPct val="0"/>
            </a:spcBef>
            <a:spcAft>
              <a:spcPct val="15000"/>
            </a:spcAft>
            <a:buChar char="•"/>
          </a:pPr>
          <a:r>
            <a:rPr lang="fr-FR" sz="1600" b="1" i="0" kern="1200" baseline="0" dirty="0"/>
            <a:t>Nom :</a:t>
          </a:r>
          <a:r>
            <a:rPr lang="fr-FR" sz="1600" b="0" i="0" kern="1200" baseline="0" dirty="0"/>
            <a:t> </a:t>
          </a:r>
          <a:r>
            <a:rPr lang="fr-FR" sz="1600" b="0" i="0" kern="1200" baseline="0" dirty="0" err="1"/>
            <a:t>MiseEnFormeTitre</a:t>
          </a:r>
          <a:r>
            <a:rPr lang="fr-FR" sz="1600" b="0" i="0" kern="1200" baseline="0" dirty="0"/>
            <a:t> (sans espaces !)</a:t>
          </a:r>
          <a:endParaRPr lang="en-US" sz="1600" kern="1200" dirty="0"/>
        </a:p>
        <a:p>
          <a:pPr marL="171450" lvl="1" indent="-171450" algn="l" defTabSz="711200">
            <a:lnSpc>
              <a:spcPct val="90000"/>
            </a:lnSpc>
            <a:spcBef>
              <a:spcPct val="0"/>
            </a:spcBef>
            <a:spcAft>
              <a:spcPct val="15000"/>
            </a:spcAft>
            <a:buChar char="•"/>
          </a:pPr>
          <a:r>
            <a:rPr lang="fr-FR" sz="1600" b="1" i="0" kern="1200" baseline="0"/>
            <a:t>Touche de raccourci :</a:t>
          </a:r>
          <a:r>
            <a:rPr lang="fr-FR" sz="1600" b="0" i="0" kern="1200" baseline="0"/>
            <a:t> T (le raccourci sera Ctrl+Shift+T)</a:t>
          </a:r>
          <a:endParaRPr lang="en-US" sz="1600" kern="1200"/>
        </a:p>
        <a:p>
          <a:pPr marL="171450" lvl="1" indent="-171450" algn="l" defTabSz="711200">
            <a:lnSpc>
              <a:spcPct val="90000"/>
            </a:lnSpc>
            <a:spcBef>
              <a:spcPct val="0"/>
            </a:spcBef>
            <a:spcAft>
              <a:spcPct val="15000"/>
            </a:spcAft>
            <a:buChar char="•"/>
          </a:pPr>
          <a:r>
            <a:rPr lang="fr-FR" sz="1600" b="0" i="0" kern="1200" baseline="0"/>
            <a:t>Laissez le reste par défaut et cliquez sur </a:t>
          </a:r>
          <a:r>
            <a:rPr lang="fr-FR" sz="1600" b="1" i="0" kern="1200" baseline="0"/>
            <a:t>OK</a:t>
          </a:r>
          <a:r>
            <a:rPr lang="fr-FR" sz="1600" b="0" i="0" kern="1200" baseline="0"/>
            <a:t>.</a:t>
          </a:r>
          <a:endParaRPr lang="en-US" sz="1600" kern="1200"/>
        </a:p>
      </dsp:txBody>
      <dsp:txXfrm>
        <a:off x="0" y="2664188"/>
        <a:ext cx="5181600" cy="1436400"/>
      </dsp:txXfrm>
    </dsp:sp>
    <dsp:sp modelId="{A0A4C722-DCC7-41C7-8E07-CEF046DD65D6}">
      <dsp:nvSpPr>
        <dsp:cNvPr id="0" name=""/>
        <dsp:cNvSpPr/>
      </dsp:nvSpPr>
      <dsp:spPr>
        <a:xfrm>
          <a:off x="259080" y="2428028"/>
          <a:ext cx="3627120"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7097" tIns="0" rIns="137097" bIns="0" numCol="1" spcCol="1270" anchor="ctr" anchorCtr="0">
          <a:noAutofit/>
        </a:bodyPr>
        <a:lstStyle/>
        <a:p>
          <a:pPr marL="0" lvl="0" indent="0" algn="l" defTabSz="711200">
            <a:lnSpc>
              <a:spcPct val="90000"/>
            </a:lnSpc>
            <a:spcBef>
              <a:spcPct val="0"/>
            </a:spcBef>
            <a:spcAft>
              <a:spcPct val="35000"/>
            </a:spcAft>
            <a:buNone/>
          </a:pPr>
          <a:r>
            <a:rPr lang="fr-FR" sz="1600" b="0" i="0" kern="1200" baseline="0"/>
            <a:t>Dans la fenêtre :</a:t>
          </a:r>
          <a:endParaRPr lang="en-US" sz="1600" kern="1200"/>
        </a:p>
      </dsp:txBody>
      <dsp:txXfrm>
        <a:off x="282137" y="2451085"/>
        <a:ext cx="3581006" cy="4262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83222C-0556-4CC1-A021-34465A9B082E}">
      <dsp:nvSpPr>
        <dsp:cNvPr id="0" name=""/>
        <dsp:cNvSpPr/>
      </dsp:nvSpPr>
      <dsp:spPr>
        <a:xfrm>
          <a:off x="0" y="362459"/>
          <a:ext cx="11142483"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093D12BC-3AEB-437E-B4A4-E4FFA96AB6C0}">
      <dsp:nvSpPr>
        <dsp:cNvPr id="0" name=""/>
        <dsp:cNvSpPr/>
      </dsp:nvSpPr>
      <dsp:spPr>
        <a:xfrm>
          <a:off x="557124" y="126299"/>
          <a:ext cx="7799738" cy="47232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94812" tIns="0" rIns="294812" bIns="0" numCol="1" spcCol="1270" anchor="ctr" anchorCtr="0">
          <a:noAutofit/>
        </a:bodyPr>
        <a:lstStyle/>
        <a:p>
          <a:pPr marL="0" lvl="0" indent="0" algn="l" defTabSz="711200">
            <a:lnSpc>
              <a:spcPct val="90000"/>
            </a:lnSpc>
            <a:spcBef>
              <a:spcPct val="0"/>
            </a:spcBef>
            <a:spcAft>
              <a:spcPct val="35000"/>
            </a:spcAft>
            <a:buNone/>
          </a:pPr>
          <a:r>
            <a:rPr lang="fr-FR" sz="1600" b="1" i="0" kern="1200" baseline="0"/>
            <a:t>On met en forme !</a:t>
          </a:r>
          <a:endParaRPr lang="en-US" sz="1600" kern="1200"/>
        </a:p>
      </dsp:txBody>
      <dsp:txXfrm>
        <a:off x="580181" y="149356"/>
        <a:ext cx="7753624" cy="426206"/>
      </dsp:txXfrm>
    </dsp:sp>
    <dsp:sp modelId="{86F833EF-15F8-4F44-B746-744EDF688F3A}">
      <dsp:nvSpPr>
        <dsp:cNvPr id="0" name=""/>
        <dsp:cNvSpPr/>
      </dsp:nvSpPr>
      <dsp:spPr>
        <a:xfrm>
          <a:off x="0" y="1088219"/>
          <a:ext cx="11142483" cy="1461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64780" tIns="333248" rIns="864780" bIns="113792" numCol="1" spcCol="1270" anchor="t" anchorCtr="0">
          <a:noAutofit/>
        </a:bodyPr>
        <a:lstStyle/>
        <a:p>
          <a:pPr marL="171450" lvl="1" indent="-171450" algn="l" defTabSz="711200">
            <a:lnSpc>
              <a:spcPct val="90000"/>
            </a:lnSpc>
            <a:spcBef>
              <a:spcPct val="0"/>
            </a:spcBef>
            <a:spcAft>
              <a:spcPct val="15000"/>
            </a:spcAft>
            <a:buChar char="•"/>
          </a:pPr>
          <a:r>
            <a:rPr lang="fr-FR" sz="1600" b="0" i="0" kern="1200" baseline="0"/>
            <a:t>Allez dans l'onglet </a:t>
          </a:r>
          <a:r>
            <a:rPr lang="fr-FR" sz="1600" b="1" i="0" kern="1200" baseline="0"/>
            <a:t>Accueil</a:t>
          </a:r>
          <a:r>
            <a:rPr lang="fr-FR" sz="1600" b="0" i="0" kern="1200" baseline="0"/>
            <a:t>.</a:t>
          </a:r>
          <a:endParaRPr lang="en-US" sz="1600" kern="1200"/>
        </a:p>
        <a:p>
          <a:pPr marL="171450" lvl="1" indent="-171450" algn="l" defTabSz="711200">
            <a:lnSpc>
              <a:spcPct val="90000"/>
            </a:lnSpc>
            <a:spcBef>
              <a:spcPct val="0"/>
            </a:spcBef>
            <a:spcAft>
              <a:spcPct val="15000"/>
            </a:spcAft>
            <a:buChar char="•"/>
          </a:pPr>
          <a:r>
            <a:rPr lang="fr-FR" sz="1600" b="0" i="0" kern="1200" baseline="0"/>
            <a:t>Cliquez sur </a:t>
          </a:r>
          <a:r>
            <a:rPr lang="fr-FR" sz="1600" b="1" i="0" kern="1200" baseline="0"/>
            <a:t>Gras (G)</a:t>
          </a:r>
          <a:r>
            <a:rPr lang="fr-FR" sz="1600" b="0" i="0" kern="1200" baseline="0"/>
            <a:t>.</a:t>
          </a:r>
          <a:endParaRPr lang="en-US" sz="1600" kern="1200"/>
        </a:p>
        <a:p>
          <a:pPr marL="171450" lvl="1" indent="-171450" algn="l" defTabSz="711200">
            <a:lnSpc>
              <a:spcPct val="90000"/>
            </a:lnSpc>
            <a:spcBef>
              <a:spcPct val="0"/>
            </a:spcBef>
            <a:spcAft>
              <a:spcPct val="15000"/>
            </a:spcAft>
            <a:buChar char="•"/>
          </a:pPr>
          <a:r>
            <a:rPr lang="fr-FR" sz="1600" b="0" i="0" kern="1200" baseline="0"/>
            <a:t>Cliquez sur </a:t>
          </a:r>
          <a:r>
            <a:rPr lang="fr-FR" sz="1600" b="1" i="0" kern="1200" baseline="0"/>
            <a:t>Centrer</a:t>
          </a:r>
          <a:r>
            <a:rPr lang="fr-FR" sz="1600" b="0" i="0" kern="1200" baseline="0"/>
            <a:t>.</a:t>
          </a:r>
          <a:endParaRPr lang="en-US" sz="1600" kern="1200"/>
        </a:p>
        <a:p>
          <a:pPr marL="171450" lvl="1" indent="-171450" algn="l" defTabSz="711200">
            <a:lnSpc>
              <a:spcPct val="90000"/>
            </a:lnSpc>
            <a:spcBef>
              <a:spcPct val="0"/>
            </a:spcBef>
            <a:spcAft>
              <a:spcPct val="15000"/>
            </a:spcAft>
            <a:buChar char="•"/>
          </a:pPr>
          <a:r>
            <a:rPr lang="fr-FR" sz="1600" b="0" i="0" kern="1200" baseline="0"/>
            <a:t>Cliquez sur le </a:t>
          </a:r>
          <a:r>
            <a:rPr lang="fr-FR" sz="1600" b="1" i="0" kern="1200" baseline="0"/>
            <a:t>Pot de peinture</a:t>
          </a:r>
          <a:r>
            <a:rPr lang="fr-FR" sz="1600" b="0" i="0" kern="1200" baseline="0"/>
            <a:t> et choisissez une couleur (ex: bleu clair).</a:t>
          </a:r>
          <a:endParaRPr lang="en-US" sz="1600" kern="1200"/>
        </a:p>
      </dsp:txBody>
      <dsp:txXfrm>
        <a:off x="0" y="1088219"/>
        <a:ext cx="11142483" cy="1461600"/>
      </dsp:txXfrm>
    </dsp:sp>
    <dsp:sp modelId="{A535741F-68E6-4668-96E5-0F3FB76CCCBE}">
      <dsp:nvSpPr>
        <dsp:cNvPr id="0" name=""/>
        <dsp:cNvSpPr/>
      </dsp:nvSpPr>
      <dsp:spPr>
        <a:xfrm>
          <a:off x="557124" y="852059"/>
          <a:ext cx="7799738" cy="47232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94812" tIns="0" rIns="294812" bIns="0" numCol="1" spcCol="1270" anchor="ctr" anchorCtr="0">
          <a:noAutofit/>
        </a:bodyPr>
        <a:lstStyle/>
        <a:p>
          <a:pPr marL="0" lvl="0" indent="0" algn="l" defTabSz="711200">
            <a:lnSpc>
              <a:spcPct val="90000"/>
            </a:lnSpc>
            <a:spcBef>
              <a:spcPct val="0"/>
            </a:spcBef>
            <a:spcAft>
              <a:spcPct val="35000"/>
            </a:spcAft>
            <a:buNone/>
          </a:pPr>
          <a:r>
            <a:rPr lang="fr-FR" sz="1600" b="0" i="0" kern="1200" baseline="0"/>
            <a:t>Avec votre cellule toujours sélectionnée :</a:t>
          </a:r>
          <a:endParaRPr lang="en-US" sz="1600" kern="1200"/>
        </a:p>
      </dsp:txBody>
      <dsp:txXfrm>
        <a:off x="580181" y="875116"/>
        <a:ext cx="7753624" cy="426206"/>
      </dsp:txXfrm>
    </dsp:sp>
    <dsp:sp modelId="{37BD1D39-E2D9-46A7-AA28-A445706118BF}">
      <dsp:nvSpPr>
        <dsp:cNvPr id="0" name=""/>
        <dsp:cNvSpPr/>
      </dsp:nvSpPr>
      <dsp:spPr>
        <a:xfrm>
          <a:off x="0" y="2872379"/>
          <a:ext cx="11142483" cy="932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64780" tIns="333248" rIns="864780" bIns="113792" numCol="1" spcCol="1270" anchor="t" anchorCtr="0">
          <a:noAutofit/>
        </a:bodyPr>
        <a:lstStyle/>
        <a:p>
          <a:pPr marL="171450" lvl="1" indent="-171450" algn="l" defTabSz="711200">
            <a:lnSpc>
              <a:spcPct val="90000"/>
            </a:lnSpc>
            <a:spcBef>
              <a:spcPct val="0"/>
            </a:spcBef>
            <a:spcAft>
              <a:spcPct val="15000"/>
            </a:spcAft>
            <a:buChar char="•"/>
          </a:pPr>
          <a:r>
            <a:rPr lang="fr-FR" sz="1600" b="0" i="0" kern="1200" baseline="0"/>
            <a:t>Retournez dans l'onglet </a:t>
          </a:r>
          <a:r>
            <a:rPr lang="fr-FR" sz="1600" b="1" i="0" kern="1200" baseline="0"/>
            <a:t>Développeur</a:t>
          </a:r>
          <a:r>
            <a:rPr lang="fr-FR" sz="1600" b="0" i="0" kern="1200" baseline="0"/>
            <a:t>.</a:t>
          </a:r>
          <a:endParaRPr lang="en-US" sz="1600" kern="1200"/>
        </a:p>
        <a:p>
          <a:pPr marL="171450" lvl="1" indent="-171450" algn="l" defTabSz="711200">
            <a:lnSpc>
              <a:spcPct val="90000"/>
            </a:lnSpc>
            <a:spcBef>
              <a:spcPct val="0"/>
            </a:spcBef>
            <a:spcAft>
              <a:spcPct val="15000"/>
            </a:spcAft>
            <a:buChar char="•"/>
          </a:pPr>
          <a:r>
            <a:rPr lang="fr-FR" sz="1600" b="0" i="0" kern="1200" baseline="0"/>
            <a:t>Cliquez sur </a:t>
          </a:r>
          <a:r>
            <a:rPr lang="fr-FR" sz="1600" b="1" i="0" kern="1200" baseline="0"/>
            <a:t>Arrêter l'enregistrement</a:t>
          </a:r>
          <a:r>
            <a:rPr lang="fr-FR" sz="1600" b="0" i="0" kern="1200" baseline="0"/>
            <a:t>.</a:t>
          </a:r>
          <a:endParaRPr lang="en-US" sz="1600" kern="1200"/>
        </a:p>
      </dsp:txBody>
      <dsp:txXfrm>
        <a:off x="0" y="2872379"/>
        <a:ext cx="11142483" cy="932400"/>
      </dsp:txXfrm>
    </dsp:sp>
    <dsp:sp modelId="{B15D0EA1-5616-43AE-990E-C2036513300B}">
      <dsp:nvSpPr>
        <dsp:cNvPr id="0" name=""/>
        <dsp:cNvSpPr/>
      </dsp:nvSpPr>
      <dsp:spPr>
        <a:xfrm>
          <a:off x="557124" y="2636219"/>
          <a:ext cx="7799738" cy="47232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94812" tIns="0" rIns="294812" bIns="0" numCol="1" spcCol="1270" anchor="ctr" anchorCtr="0">
          <a:noAutofit/>
        </a:bodyPr>
        <a:lstStyle/>
        <a:p>
          <a:pPr marL="0" lvl="0" indent="0" algn="l" defTabSz="711200">
            <a:lnSpc>
              <a:spcPct val="90000"/>
            </a:lnSpc>
            <a:spcBef>
              <a:spcPct val="0"/>
            </a:spcBef>
            <a:spcAft>
              <a:spcPct val="35000"/>
            </a:spcAft>
            <a:buNone/>
          </a:pPr>
          <a:r>
            <a:rPr lang="fr-FR" sz="1600" b="1" i="0" kern="1200" baseline="0"/>
            <a:t>C'est terminé !</a:t>
          </a:r>
          <a:endParaRPr lang="en-US" sz="1600" kern="1200"/>
        </a:p>
      </dsp:txBody>
      <dsp:txXfrm>
        <a:off x="580181" y="2659276"/>
        <a:ext cx="7753624" cy="426206"/>
      </dsp:txXfrm>
    </dsp:sp>
    <dsp:sp modelId="{BF10235A-1F5E-453F-A6D6-082F6964DF84}">
      <dsp:nvSpPr>
        <dsp:cNvPr id="0" name=""/>
        <dsp:cNvSpPr/>
      </dsp:nvSpPr>
      <dsp:spPr>
        <a:xfrm>
          <a:off x="0" y="4127340"/>
          <a:ext cx="11142483"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A32CED87-BAA9-4551-BF9A-78B523290E0F}">
      <dsp:nvSpPr>
        <dsp:cNvPr id="0" name=""/>
        <dsp:cNvSpPr/>
      </dsp:nvSpPr>
      <dsp:spPr>
        <a:xfrm>
          <a:off x="557124" y="3891180"/>
          <a:ext cx="7799738" cy="47232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94812" tIns="0" rIns="294812" bIns="0" numCol="1" spcCol="1270" anchor="ctr" anchorCtr="0">
          <a:noAutofit/>
        </a:bodyPr>
        <a:lstStyle/>
        <a:p>
          <a:pPr marL="0" lvl="0" indent="0" algn="l" defTabSz="711200">
            <a:lnSpc>
              <a:spcPct val="90000"/>
            </a:lnSpc>
            <a:spcBef>
              <a:spcPct val="0"/>
            </a:spcBef>
            <a:spcAft>
              <a:spcPct val="35000"/>
            </a:spcAft>
            <a:buNone/>
          </a:pPr>
          <a:r>
            <a:rPr lang="fr-FR" sz="1600" b="1" i="0" kern="1200" baseline="0"/>
            <a:t>FÉLICITATIONS ! Votre première macro est dans la boîte !</a:t>
          </a:r>
          <a:r>
            <a:rPr lang="fr-FR" sz="1600" b="0" i="0" kern="1200" baseline="0"/>
            <a:t> 🥳</a:t>
          </a:r>
          <a:endParaRPr lang="en-US" sz="1600" kern="1200"/>
        </a:p>
      </dsp:txBody>
      <dsp:txXfrm>
        <a:off x="580181" y="3914237"/>
        <a:ext cx="7753624" cy="42620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5D74E1-038F-447C-899E-F3424DBF36E8}">
      <dsp:nvSpPr>
        <dsp:cNvPr id="0" name=""/>
        <dsp:cNvSpPr/>
      </dsp:nvSpPr>
      <dsp:spPr>
        <a:xfrm>
          <a:off x="4102820" y="1701145"/>
          <a:ext cx="583511" cy="1254549"/>
        </a:xfrm>
        <a:custGeom>
          <a:avLst/>
          <a:gdLst/>
          <a:ahLst/>
          <a:cxnLst/>
          <a:rect l="0" t="0" r="0" b="0"/>
          <a:pathLst>
            <a:path>
              <a:moveTo>
                <a:pt x="0" y="0"/>
              </a:moveTo>
              <a:lnTo>
                <a:pt x="291755" y="0"/>
              </a:lnTo>
              <a:lnTo>
                <a:pt x="291755" y="1254549"/>
              </a:lnTo>
              <a:lnTo>
                <a:pt x="583511" y="1254549"/>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D145B56-06DB-487F-9F87-2FD006F13675}">
      <dsp:nvSpPr>
        <dsp:cNvPr id="0" name=""/>
        <dsp:cNvSpPr/>
      </dsp:nvSpPr>
      <dsp:spPr>
        <a:xfrm>
          <a:off x="4102820" y="1655425"/>
          <a:ext cx="583511" cy="91440"/>
        </a:xfrm>
        <a:custGeom>
          <a:avLst/>
          <a:gdLst/>
          <a:ahLst/>
          <a:cxnLst/>
          <a:rect l="0" t="0" r="0" b="0"/>
          <a:pathLst>
            <a:path>
              <a:moveTo>
                <a:pt x="0" y="45720"/>
              </a:moveTo>
              <a:lnTo>
                <a:pt x="583511" y="45720"/>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558BA3F-6E5D-4851-8EDF-C8CF9323C848}">
      <dsp:nvSpPr>
        <dsp:cNvPr id="0" name=""/>
        <dsp:cNvSpPr/>
      </dsp:nvSpPr>
      <dsp:spPr>
        <a:xfrm>
          <a:off x="4102820" y="446595"/>
          <a:ext cx="583511" cy="1254549"/>
        </a:xfrm>
        <a:custGeom>
          <a:avLst/>
          <a:gdLst/>
          <a:ahLst/>
          <a:cxnLst/>
          <a:rect l="0" t="0" r="0" b="0"/>
          <a:pathLst>
            <a:path>
              <a:moveTo>
                <a:pt x="0" y="1254549"/>
              </a:moveTo>
              <a:lnTo>
                <a:pt x="291755" y="1254549"/>
              </a:lnTo>
              <a:lnTo>
                <a:pt x="291755" y="0"/>
              </a:lnTo>
              <a:lnTo>
                <a:pt x="583511" y="0"/>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A9181E5-0E7D-4872-9344-BF6E45BDB238}">
      <dsp:nvSpPr>
        <dsp:cNvPr id="0" name=""/>
        <dsp:cNvSpPr/>
      </dsp:nvSpPr>
      <dsp:spPr>
        <a:xfrm>
          <a:off x="1185263" y="1256217"/>
          <a:ext cx="2917556" cy="88985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i="0" kern="1200" baseline="0"/>
            <a:t>La magie opère...</a:t>
          </a:r>
          <a:endParaRPr lang="en-US" sz="2000" kern="1200"/>
        </a:p>
      </dsp:txBody>
      <dsp:txXfrm>
        <a:off x="1185263" y="1256217"/>
        <a:ext cx="2917556" cy="889854"/>
      </dsp:txXfrm>
    </dsp:sp>
    <dsp:sp modelId="{F0E46D59-0EB2-4F3F-996A-6A1E0CEB42E0}">
      <dsp:nvSpPr>
        <dsp:cNvPr id="0" name=""/>
        <dsp:cNvSpPr/>
      </dsp:nvSpPr>
      <dsp:spPr>
        <a:xfrm>
          <a:off x="4686331" y="1668"/>
          <a:ext cx="2917556" cy="88985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0" i="0" kern="1200" baseline="0"/>
            <a:t>Écrivez "Un Autre Titre" dans une nouvelle cellule.</a:t>
          </a:r>
          <a:endParaRPr lang="en-US" sz="2000" kern="1200"/>
        </a:p>
      </dsp:txBody>
      <dsp:txXfrm>
        <a:off x="4686331" y="1668"/>
        <a:ext cx="2917556" cy="889854"/>
      </dsp:txXfrm>
    </dsp:sp>
    <dsp:sp modelId="{3EEB9C14-64E5-433E-B8EE-7DA8DFF0C48F}">
      <dsp:nvSpPr>
        <dsp:cNvPr id="0" name=""/>
        <dsp:cNvSpPr/>
      </dsp:nvSpPr>
      <dsp:spPr>
        <a:xfrm>
          <a:off x="4686331" y="1256217"/>
          <a:ext cx="2917556" cy="88985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0" i="0" kern="1200" baseline="0"/>
            <a:t>Sélectionnez cette cellule.</a:t>
          </a:r>
          <a:endParaRPr lang="en-US" sz="2000" kern="1200"/>
        </a:p>
      </dsp:txBody>
      <dsp:txXfrm>
        <a:off x="4686331" y="1256217"/>
        <a:ext cx="2917556" cy="889854"/>
      </dsp:txXfrm>
    </dsp:sp>
    <dsp:sp modelId="{7B694962-4374-46DA-8F7B-7EA540F8D068}">
      <dsp:nvSpPr>
        <dsp:cNvPr id="0" name=""/>
        <dsp:cNvSpPr/>
      </dsp:nvSpPr>
      <dsp:spPr>
        <a:xfrm>
          <a:off x="4686331" y="2510767"/>
          <a:ext cx="2917556" cy="88985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0" i="0" kern="1200" baseline="0"/>
            <a:t>Appuyez sur votre raccourci magique : </a:t>
          </a:r>
          <a:r>
            <a:rPr lang="fr-FR" sz="2000" b="1" i="0" kern="1200" baseline="0"/>
            <a:t>Ctrl + Shift + T</a:t>
          </a:r>
          <a:endParaRPr lang="en-US" sz="2000" kern="1200"/>
        </a:p>
      </dsp:txBody>
      <dsp:txXfrm>
        <a:off x="4686331" y="2510767"/>
        <a:ext cx="2917556" cy="889854"/>
      </dsp:txXfrm>
    </dsp:sp>
    <dsp:sp modelId="{D7CA3FDE-841B-481C-B8BE-5C8436AF16E4}">
      <dsp:nvSpPr>
        <dsp:cNvPr id="0" name=""/>
        <dsp:cNvSpPr/>
      </dsp:nvSpPr>
      <dsp:spPr>
        <a:xfrm>
          <a:off x="1185263" y="2510767"/>
          <a:ext cx="2917556" cy="88985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i="0" kern="1200" baseline="0"/>
            <a:t>Ça fonctionne ?</a:t>
          </a:r>
          <a:endParaRPr lang="en-US" sz="2000" kern="1200"/>
        </a:p>
      </dsp:txBody>
      <dsp:txXfrm>
        <a:off x="1185263" y="2510767"/>
        <a:ext cx="2917556" cy="889854"/>
      </dsp:txXfrm>
    </dsp:sp>
    <dsp:sp modelId="{39CA99B3-4FC1-465B-B24D-48D0EC873840}">
      <dsp:nvSpPr>
        <dsp:cNvPr id="0" name=""/>
        <dsp:cNvSpPr/>
      </dsp:nvSpPr>
      <dsp:spPr>
        <a:xfrm>
          <a:off x="1185263" y="3765316"/>
          <a:ext cx="8771955" cy="88985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i="0" kern="1200" baseline="0" dirty="0"/>
            <a:t>Autre méthode :</a:t>
          </a:r>
          <a:r>
            <a:rPr lang="fr-FR" sz="2000" b="0" i="0" kern="1200" baseline="0" dirty="0"/>
            <a:t> Allez dans </a:t>
          </a:r>
          <a:r>
            <a:rPr lang="fr-FR" sz="2000" b="1" i="0" kern="1200" baseline="0" dirty="0"/>
            <a:t>Développeur &gt; Macros</a:t>
          </a:r>
          <a:r>
            <a:rPr lang="fr-FR" sz="2000" b="0" i="0" kern="1200" baseline="0" dirty="0"/>
            <a:t>, sélectionnez </a:t>
          </a:r>
          <a:r>
            <a:rPr lang="fr-FR" sz="2000" b="0" i="0" kern="1200" baseline="0" dirty="0" err="1"/>
            <a:t>MiseEnFormeTitre</a:t>
          </a:r>
          <a:r>
            <a:rPr lang="fr-FR" sz="2000" b="0" i="0" kern="1200" baseline="0" dirty="0"/>
            <a:t> et cliquez sur </a:t>
          </a:r>
          <a:r>
            <a:rPr lang="fr-FR" sz="2000" b="1" i="0" kern="1200" baseline="0" dirty="0"/>
            <a:t>Exécuter</a:t>
          </a:r>
          <a:r>
            <a:rPr lang="fr-FR" sz="2000" b="0" i="0" kern="1200" baseline="0" dirty="0"/>
            <a:t>.</a:t>
          </a:r>
          <a:endParaRPr lang="en-US" sz="2000" kern="1200" dirty="0"/>
        </a:p>
      </dsp:txBody>
      <dsp:txXfrm>
        <a:off x="1185263" y="3765316"/>
        <a:ext cx="8771955" cy="88985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3C31CC-1DBA-45DC-BF66-934D75982C53}">
      <dsp:nvSpPr>
        <dsp:cNvPr id="0" name=""/>
        <dsp:cNvSpPr/>
      </dsp:nvSpPr>
      <dsp:spPr>
        <a:xfrm>
          <a:off x="6866119" y="1866472"/>
          <a:ext cx="1424366" cy="677868"/>
        </a:xfrm>
        <a:custGeom>
          <a:avLst/>
          <a:gdLst/>
          <a:ahLst/>
          <a:cxnLst/>
          <a:rect l="0" t="0" r="0" b="0"/>
          <a:pathLst>
            <a:path>
              <a:moveTo>
                <a:pt x="0" y="0"/>
              </a:moveTo>
              <a:lnTo>
                <a:pt x="0" y="461947"/>
              </a:lnTo>
              <a:lnTo>
                <a:pt x="1424366" y="461947"/>
              </a:lnTo>
              <a:lnTo>
                <a:pt x="1424366" y="677868"/>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B45610B-E447-46DB-8EFC-B8421E80CBCF}">
      <dsp:nvSpPr>
        <dsp:cNvPr id="0" name=""/>
        <dsp:cNvSpPr/>
      </dsp:nvSpPr>
      <dsp:spPr>
        <a:xfrm>
          <a:off x="5441753" y="1866472"/>
          <a:ext cx="1424366" cy="677868"/>
        </a:xfrm>
        <a:custGeom>
          <a:avLst/>
          <a:gdLst/>
          <a:ahLst/>
          <a:cxnLst/>
          <a:rect l="0" t="0" r="0" b="0"/>
          <a:pathLst>
            <a:path>
              <a:moveTo>
                <a:pt x="1424366" y="0"/>
              </a:moveTo>
              <a:lnTo>
                <a:pt x="1424366" y="461947"/>
              </a:lnTo>
              <a:lnTo>
                <a:pt x="0" y="461947"/>
              </a:lnTo>
              <a:lnTo>
                <a:pt x="0" y="677868"/>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158BC91-B871-4FE2-AA08-0BF92F178FF6}">
      <dsp:nvSpPr>
        <dsp:cNvPr id="0" name=""/>
        <dsp:cNvSpPr/>
      </dsp:nvSpPr>
      <dsp:spPr>
        <a:xfrm>
          <a:off x="3264" y="386426"/>
          <a:ext cx="2330781" cy="148004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F5B4B23-1437-4965-A659-B78C49CAEAE4}">
      <dsp:nvSpPr>
        <dsp:cNvPr id="0" name=""/>
        <dsp:cNvSpPr/>
      </dsp:nvSpPr>
      <dsp:spPr>
        <a:xfrm>
          <a:off x="262240" y="632453"/>
          <a:ext cx="2330781" cy="148004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b="1" i="0" kern="1200" baseline="0"/>
            <a:t>Le "livre de recettes" d'Excel</a:t>
          </a:r>
          <a:endParaRPr lang="en-US" sz="1700" kern="1200"/>
        </a:p>
      </dsp:txBody>
      <dsp:txXfrm>
        <a:off x="305589" y="675802"/>
        <a:ext cx="2244083" cy="1393348"/>
      </dsp:txXfrm>
    </dsp:sp>
    <dsp:sp modelId="{F249B56C-6A9B-4386-9A32-29E0DD3A141E}">
      <dsp:nvSpPr>
        <dsp:cNvPr id="0" name=""/>
        <dsp:cNvSpPr/>
      </dsp:nvSpPr>
      <dsp:spPr>
        <a:xfrm>
          <a:off x="2851996" y="386426"/>
          <a:ext cx="2330781" cy="148004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9B7BC7CC-8D70-42A9-BB29-092F86FDCEA7}">
      <dsp:nvSpPr>
        <dsp:cNvPr id="0" name=""/>
        <dsp:cNvSpPr/>
      </dsp:nvSpPr>
      <dsp:spPr>
        <a:xfrm>
          <a:off x="3110972" y="632453"/>
          <a:ext cx="2330781" cy="148004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b="0" i="0" kern="1200" baseline="0" dirty="0"/>
            <a:t>Le </a:t>
          </a:r>
          <a:r>
            <a:rPr lang="fr-FR" sz="1700" b="1" i="0" kern="1200" baseline="0" dirty="0"/>
            <a:t>VBA (Visual Basic for Applications)</a:t>
          </a:r>
          <a:r>
            <a:rPr lang="fr-FR" sz="1700" b="0" i="0" kern="1200" baseline="0" dirty="0"/>
            <a:t> est l'endroit où le code de vos macros est stocké.</a:t>
          </a:r>
          <a:endParaRPr lang="en-US" sz="1700" kern="1200" dirty="0"/>
        </a:p>
      </dsp:txBody>
      <dsp:txXfrm>
        <a:off x="3154321" y="675802"/>
        <a:ext cx="2244083" cy="1393348"/>
      </dsp:txXfrm>
    </dsp:sp>
    <dsp:sp modelId="{E421D7F6-BEE3-485B-8AF1-C38E3B6384E1}">
      <dsp:nvSpPr>
        <dsp:cNvPr id="0" name=""/>
        <dsp:cNvSpPr/>
      </dsp:nvSpPr>
      <dsp:spPr>
        <a:xfrm>
          <a:off x="5700729" y="386426"/>
          <a:ext cx="2330781" cy="148004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2731661-6C4B-4860-A013-5A8B36625000}">
      <dsp:nvSpPr>
        <dsp:cNvPr id="0" name=""/>
        <dsp:cNvSpPr/>
      </dsp:nvSpPr>
      <dsp:spPr>
        <a:xfrm>
          <a:off x="5959705" y="632453"/>
          <a:ext cx="2330781" cy="148004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b="1" i="0" kern="1200" baseline="0"/>
            <a:t>Comment y accéder ?</a:t>
          </a:r>
          <a:endParaRPr lang="en-US" sz="1700" kern="1200"/>
        </a:p>
      </dsp:txBody>
      <dsp:txXfrm>
        <a:off x="6003054" y="675802"/>
        <a:ext cx="2244083" cy="1393348"/>
      </dsp:txXfrm>
    </dsp:sp>
    <dsp:sp modelId="{A8EE79A6-5A10-4823-A8BA-D10F01303F23}">
      <dsp:nvSpPr>
        <dsp:cNvPr id="0" name=""/>
        <dsp:cNvSpPr/>
      </dsp:nvSpPr>
      <dsp:spPr>
        <a:xfrm>
          <a:off x="4276363" y="2544340"/>
          <a:ext cx="2330781" cy="148004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B1CDB5F-2AAD-4698-87DC-BE5862D2BE14}">
      <dsp:nvSpPr>
        <dsp:cNvPr id="0" name=""/>
        <dsp:cNvSpPr/>
      </dsp:nvSpPr>
      <dsp:spPr>
        <a:xfrm>
          <a:off x="4535338" y="2790367"/>
          <a:ext cx="2330781" cy="148004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b="1" i="0" kern="1200" baseline="0"/>
            <a:t>Développeur &gt; Visual Basic</a:t>
          </a:r>
          <a:endParaRPr lang="en-US" sz="1700" kern="1200"/>
        </a:p>
      </dsp:txBody>
      <dsp:txXfrm>
        <a:off x="4578687" y="2833716"/>
        <a:ext cx="2244083" cy="1393348"/>
      </dsp:txXfrm>
    </dsp:sp>
    <dsp:sp modelId="{92A4F0E2-8013-4639-907C-4A9F1AD60890}">
      <dsp:nvSpPr>
        <dsp:cNvPr id="0" name=""/>
        <dsp:cNvSpPr/>
      </dsp:nvSpPr>
      <dsp:spPr>
        <a:xfrm>
          <a:off x="7125095" y="2544340"/>
          <a:ext cx="2330781" cy="148004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7B6E57D9-E6D4-420C-8066-8B0231EA8193}">
      <dsp:nvSpPr>
        <dsp:cNvPr id="0" name=""/>
        <dsp:cNvSpPr/>
      </dsp:nvSpPr>
      <dsp:spPr>
        <a:xfrm>
          <a:off x="7384071" y="2790367"/>
          <a:ext cx="2330781" cy="148004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b="0" i="0" kern="1200" baseline="0"/>
            <a:t>Ou le raccourci des pros : </a:t>
          </a:r>
          <a:r>
            <a:rPr lang="fr-FR" sz="1700" b="1" i="0" kern="1200" baseline="0"/>
            <a:t>Alt + F11</a:t>
          </a:r>
          <a:endParaRPr lang="en-US" sz="1700" kern="1200"/>
        </a:p>
      </dsp:txBody>
      <dsp:txXfrm>
        <a:off x="7427420" y="2833716"/>
        <a:ext cx="2244083" cy="1393348"/>
      </dsp:txXfrm>
    </dsp:sp>
    <dsp:sp modelId="{F9F2E123-0587-4BDD-AB67-A1085217701B}">
      <dsp:nvSpPr>
        <dsp:cNvPr id="0" name=""/>
        <dsp:cNvSpPr/>
      </dsp:nvSpPr>
      <dsp:spPr>
        <a:xfrm>
          <a:off x="8549461" y="386426"/>
          <a:ext cx="2330781" cy="148004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F13FA2E-FE58-47AA-9DDF-44F5193DC1A7}">
      <dsp:nvSpPr>
        <dsp:cNvPr id="0" name=""/>
        <dsp:cNvSpPr/>
      </dsp:nvSpPr>
      <dsp:spPr>
        <a:xfrm>
          <a:off x="8808437" y="632453"/>
          <a:ext cx="2330781" cy="148004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b="1" i="0" kern="1200" baseline="0"/>
            <a:t>Ouvrons ensemble le "Module1" qui contient notre code.</a:t>
          </a:r>
          <a:endParaRPr lang="en-US" sz="1700" kern="1200"/>
        </a:p>
      </dsp:txBody>
      <dsp:txXfrm>
        <a:off x="8851786" y="675802"/>
        <a:ext cx="2244083" cy="139334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C4BE44-1E16-4128-A62A-100C71B3EC53}">
      <dsp:nvSpPr>
        <dsp:cNvPr id="0" name=""/>
        <dsp:cNvSpPr/>
      </dsp:nvSpPr>
      <dsp:spPr>
        <a:xfrm>
          <a:off x="0" y="1230869"/>
          <a:ext cx="11142483" cy="453600"/>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DC1F04F-A056-4E0E-94DA-8B10DF805315}">
      <dsp:nvSpPr>
        <dsp:cNvPr id="0" name=""/>
        <dsp:cNvSpPr/>
      </dsp:nvSpPr>
      <dsp:spPr>
        <a:xfrm>
          <a:off x="557124" y="965189"/>
          <a:ext cx="7799738" cy="53136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94812" tIns="0" rIns="294812" bIns="0" numCol="1" spcCol="1270" anchor="ctr" anchorCtr="0">
          <a:noAutofit/>
        </a:bodyPr>
        <a:lstStyle/>
        <a:p>
          <a:pPr marL="0" lvl="0" indent="0" algn="l" defTabSz="800100">
            <a:lnSpc>
              <a:spcPct val="90000"/>
            </a:lnSpc>
            <a:spcBef>
              <a:spcPct val="0"/>
            </a:spcBef>
            <a:spcAft>
              <a:spcPct val="35000"/>
            </a:spcAft>
            <a:buNone/>
          </a:pPr>
          <a:r>
            <a:rPr lang="fr-FR" sz="1800" b="1" i="0" kern="1200" baseline="0"/>
            <a:t>Le confort en un clic !</a:t>
          </a:r>
          <a:endParaRPr lang="en-US" sz="1800" kern="1200"/>
        </a:p>
      </dsp:txBody>
      <dsp:txXfrm>
        <a:off x="583063" y="991128"/>
        <a:ext cx="7747860" cy="479482"/>
      </dsp:txXfrm>
    </dsp:sp>
    <dsp:sp modelId="{419A1272-75D0-46C5-A197-2E88E40DCE3B}">
      <dsp:nvSpPr>
        <dsp:cNvPr id="0" name=""/>
        <dsp:cNvSpPr/>
      </dsp:nvSpPr>
      <dsp:spPr>
        <a:xfrm>
          <a:off x="0" y="2047349"/>
          <a:ext cx="11142483" cy="1644300"/>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64780" tIns="374904" rIns="864780" bIns="128016" numCol="1" spcCol="1270" anchor="t" anchorCtr="0">
          <a:noAutofit/>
        </a:bodyPr>
        <a:lstStyle/>
        <a:p>
          <a:pPr marL="171450" lvl="1" indent="-171450" algn="l" defTabSz="800100">
            <a:lnSpc>
              <a:spcPct val="90000"/>
            </a:lnSpc>
            <a:spcBef>
              <a:spcPct val="0"/>
            </a:spcBef>
            <a:spcAft>
              <a:spcPct val="15000"/>
            </a:spcAft>
            <a:buChar char="•"/>
          </a:pPr>
          <a:r>
            <a:rPr lang="fr-FR" sz="1800" b="1" i="0" kern="1200" baseline="0"/>
            <a:t>Développeur &gt; Insérer &gt; Bouton</a:t>
          </a:r>
          <a:r>
            <a:rPr lang="fr-FR" sz="1800" b="0" i="0" kern="1200" baseline="0"/>
            <a:t> (le premier, dans "Contrôles de formulaire").</a:t>
          </a:r>
          <a:endParaRPr lang="en-US" sz="1800" kern="1200"/>
        </a:p>
        <a:p>
          <a:pPr marL="171450" lvl="1" indent="-171450" algn="l" defTabSz="800100">
            <a:lnSpc>
              <a:spcPct val="90000"/>
            </a:lnSpc>
            <a:spcBef>
              <a:spcPct val="0"/>
            </a:spcBef>
            <a:spcAft>
              <a:spcPct val="15000"/>
            </a:spcAft>
            <a:buChar char="•"/>
          </a:pPr>
          <a:r>
            <a:rPr lang="fr-FR" sz="1800" b="0" i="0" kern="1200" baseline="0"/>
            <a:t>Dessinez le bouton sur votre feuille avec la souris.</a:t>
          </a:r>
          <a:endParaRPr lang="en-US" sz="1800" kern="1200"/>
        </a:p>
        <a:p>
          <a:pPr marL="171450" lvl="1" indent="-171450" algn="l" defTabSz="800100">
            <a:lnSpc>
              <a:spcPct val="90000"/>
            </a:lnSpc>
            <a:spcBef>
              <a:spcPct val="0"/>
            </a:spcBef>
            <a:spcAft>
              <a:spcPct val="15000"/>
            </a:spcAft>
            <a:buChar char="•"/>
          </a:pPr>
          <a:r>
            <a:rPr lang="fr-FR" sz="1800" b="0" i="0" kern="1200" baseline="0"/>
            <a:t>Une fenêtre s'ouvre : sélectionnez la macro </a:t>
          </a:r>
          <a:r>
            <a:rPr lang="fr-FR" sz="1800" b="1" i="0" kern="1200" baseline="0"/>
            <a:t>MiseEnFormeTitre</a:t>
          </a:r>
          <a:r>
            <a:rPr lang="fr-FR" sz="1800" b="0" i="0" kern="1200" baseline="0"/>
            <a:t>.</a:t>
          </a:r>
          <a:endParaRPr lang="en-US" sz="1800" kern="1200"/>
        </a:p>
        <a:p>
          <a:pPr marL="171450" lvl="1" indent="-171450" algn="l" defTabSz="800100">
            <a:lnSpc>
              <a:spcPct val="90000"/>
            </a:lnSpc>
            <a:spcBef>
              <a:spcPct val="0"/>
            </a:spcBef>
            <a:spcAft>
              <a:spcPct val="15000"/>
            </a:spcAft>
            <a:buChar char="•"/>
          </a:pPr>
          <a:r>
            <a:rPr lang="fr-FR" sz="1800" b="0" i="0" kern="1200" baseline="0"/>
            <a:t>Cliquez sur </a:t>
          </a:r>
          <a:r>
            <a:rPr lang="fr-FR" sz="1800" b="1" i="0" kern="1200" baseline="0"/>
            <a:t>OK</a:t>
          </a:r>
          <a:r>
            <a:rPr lang="fr-FR" sz="1800" b="0" i="0" kern="1200" baseline="0"/>
            <a:t>.</a:t>
          </a:r>
          <a:endParaRPr lang="en-US" sz="1800" kern="1200"/>
        </a:p>
      </dsp:txBody>
      <dsp:txXfrm>
        <a:off x="0" y="2047349"/>
        <a:ext cx="11142483" cy="1644300"/>
      </dsp:txXfrm>
    </dsp:sp>
    <dsp:sp modelId="{F05813C6-27A7-4B0B-9074-3D0C670FD5DD}">
      <dsp:nvSpPr>
        <dsp:cNvPr id="0" name=""/>
        <dsp:cNvSpPr/>
      </dsp:nvSpPr>
      <dsp:spPr>
        <a:xfrm>
          <a:off x="557124" y="1781669"/>
          <a:ext cx="7799738" cy="53136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94812" tIns="0" rIns="294812" bIns="0" numCol="1" spcCol="1270" anchor="ctr" anchorCtr="0">
          <a:noAutofit/>
        </a:bodyPr>
        <a:lstStyle/>
        <a:p>
          <a:pPr marL="0" lvl="0" indent="0" algn="l" defTabSz="800100">
            <a:lnSpc>
              <a:spcPct val="90000"/>
            </a:lnSpc>
            <a:spcBef>
              <a:spcPct val="0"/>
            </a:spcBef>
            <a:spcAft>
              <a:spcPct val="35000"/>
            </a:spcAft>
            <a:buNone/>
          </a:pPr>
          <a:r>
            <a:rPr lang="fr-FR" sz="1800" b="1" i="0" kern="1200" baseline="0"/>
            <a:t>Objectif :</a:t>
          </a:r>
          <a:r>
            <a:rPr lang="fr-FR" sz="1800" b="0" i="0" kern="1200" baseline="0"/>
            <a:t> Ajouter un bouton sur notre feuille Excel pour lancer la macro.</a:t>
          </a:r>
          <a:endParaRPr lang="en-US" sz="1800" kern="1200"/>
        </a:p>
      </dsp:txBody>
      <dsp:txXfrm>
        <a:off x="583063" y="1807608"/>
        <a:ext cx="7747860" cy="47948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B990CD-1FCB-40DA-8560-2B0A78C77AC4}">
      <dsp:nvSpPr>
        <dsp:cNvPr id="0" name=""/>
        <dsp:cNvSpPr/>
      </dsp:nvSpPr>
      <dsp:spPr>
        <a:xfrm>
          <a:off x="0" y="3505449"/>
          <a:ext cx="11142483" cy="11505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fr-FR" sz="2100" b="1" i="0" kern="1200" baseline="0"/>
            <a:t>Testez-le !</a:t>
          </a:r>
          <a:r>
            <a:rPr lang="fr-FR" sz="2100" b="0" i="0" kern="1200" baseline="0"/>
            <a:t> Sélectionnez une cellule, cliquez, et admirez le travail.</a:t>
          </a:r>
          <a:endParaRPr lang="en-US" sz="2100" kern="1200"/>
        </a:p>
      </dsp:txBody>
      <dsp:txXfrm>
        <a:off x="0" y="3505449"/>
        <a:ext cx="11142483" cy="1150566"/>
      </dsp:txXfrm>
    </dsp:sp>
    <dsp:sp modelId="{615F2C39-BCFA-49BD-B44E-42D2E61381EE}">
      <dsp:nvSpPr>
        <dsp:cNvPr id="0" name=""/>
        <dsp:cNvSpPr/>
      </dsp:nvSpPr>
      <dsp:spPr>
        <a:xfrm rot="10800000">
          <a:off x="0" y="1753136"/>
          <a:ext cx="11142483" cy="1769571"/>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fr-FR" sz="2100" b="0" i="0" kern="1200" baseline="0" dirty="0"/>
            <a:t>Votre bouton est créé, mais son nom est "Bouton 1"... Changeons ça !</a:t>
          </a:r>
          <a:endParaRPr lang="en-US" sz="2100" kern="1200" dirty="0"/>
        </a:p>
      </dsp:txBody>
      <dsp:txXfrm rot="-10800000">
        <a:off x="0" y="1753136"/>
        <a:ext cx="11142483" cy="621119"/>
      </dsp:txXfrm>
    </dsp:sp>
    <dsp:sp modelId="{2D49DF5B-F3FE-438E-B202-22E990F2614F}">
      <dsp:nvSpPr>
        <dsp:cNvPr id="0" name=""/>
        <dsp:cNvSpPr/>
      </dsp:nvSpPr>
      <dsp:spPr>
        <a:xfrm>
          <a:off x="0" y="2374256"/>
          <a:ext cx="2785620" cy="529102"/>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fr-FR" sz="1700" b="1" i="0" kern="1200" baseline="0"/>
            <a:t>Clic droit</a:t>
          </a:r>
          <a:r>
            <a:rPr lang="fr-FR" sz="1700" b="0" i="0" kern="1200" baseline="0"/>
            <a:t> sur le bouton.</a:t>
          </a:r>
          <a:endParaRPr lang="en-US" sz="1700" kern="1200"/>
        </a:p>
      </dsp:txBody>
      <dsp:txXfrm>
        <a:off x="0" y="2374256"/>
        <a:ext cx="2785620" cy="529102"/>
      </dsp:txXfrm>
    </dsp:sp>
    <dsp:sp modelId="{1F370412-3D91-4C86-BD81-756772C58816}">
      <dsp:nvSpPr>
        <dsp:cNvPr id="0" name=""/>
        <dsp:cNvSpPr/>
      </dsp:nvSpPr>
      <dsp:spPr>
        <a:xfrm>
          <a:off x="2785620" y="2374256"/>
          <a:ext cx="2785620" cy="529102"/>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fr-FR" sz="1700" b="0" i="0" kern="1200" baseline="0"/>
            <a:t>Choisissez </a:t>
          </a:r>
          <a:r>
            <a:rPr lang="fr-FR" sz="1700" b="1" i="0" kern="1200" baseline="0"/>
            <a:t>Modifier le texte</a:t>
          </a:r>
          <a:r>
            <a:rPr lang="fr-FR" sz="1700" b="0" i="0" kern="1200" baseline="0"/>
            <a:t>.</a:t>
          </a:r>
          <a:endParaRPr lang="en-US" sz="1700" kern="1200"/>
        </a:p>
      </dsp:txBody>
      <dsp:txXfrm>
        <a:off x="2785620" y="2374256"/>
        <a:ext cx="2785620" cy="529102"/>
      </dsp:txXfrm>
    </dsp:sp>
    <dsp:sp modelId="{5B5D2C31-D628-4092-BB35-BCF17DF520AA}">
      <dsp:nvSpPr>
        <dsp:cNvPr id="0" name=""/>
        <dsp:cNvSpPr/>
      </dsp:nvSpPr>
      <dsp:spPr>
        <a:xfrm>
          <a:off x="5571241" y="2374256"/>
          <a:ext cx="2785620" cy="529102"/>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fr-FR" sz="1700" b="0" i="0" kern="1200" baseline="0"/>
            <a:t>Écrivez un nom clair : </a:t>
          </a:r>
          <a:r>
            <a:rPr lang="fr-FR" sz="1700" b="1" i="0" kern="1200" baseline="0"/>
            <a:t>"Appliquer le Style Titre"</a:t>
          </a:r>
          <a:r>
            <a:rPr lang="fr-FR" sz="1700" b="0" i="0" kern="1200" baseline="0"/>
            <a:t>.</a:t>
          </a:r>
          <a:endParaRPr lang="en-US" sz="1700" kern="1200"/>
        </a:p>
      </dsp:txBody>
      <dsp:txXfrm>
        <a:off x="5571241" y="2374256"/>
        <a:ext cx="2785620" cy="529102"/>
      </dsp:txXfrm>
    </dsp:sp>
    <dsp:sp modelId="{12CBA397-F642-4473-BE88-BE16D371F5C8}">
      <dsp:nvSpPr>
        <dsp:cNvPr id="0" name=""/>
        <dsp:cNvSpPr/>
      </dsp:nvSpPr>
      <dsp:spPr>
        <a:xfrm>
          <a:off x="8356862" y="2374256"/>
          <a:ext cx="2785620" cy="529102"/>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fr-FR" sz="1700" b="0" i="0" kern="1200" baseline="0"/>
            <a:t>Cliquez n'importe où ailleurs.</a:t>
          </a:r>
          <a:endParaRPr lang="en-US" sz="1700" kern="1200"/>
        </a:p>
      </dsp:txBody>
      <dsp:txXfrm>
        <a:off x="8356862" y="2374256"/>
        <a:ext cx="2785620" cy="529102"/>
      </dsp:txXfrm>
    </dsp:sp>
    <dsp:sp modelId="{B2F3C02B-740B-46F6-930C-DE7FCC2A258B}">
      <dsp:nvSpPr>
        <dsp:cNvPr id="0" name=""/>
        <dsp:cNvSpPr/>
      </dsp:nvSpPr>
      <dsp:spPr>
        <a:xfrm rot="10800000">
          <a:off x="0" y="823"/>
          <a:ext cx="11142483" cy="1769571"/>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fr-FR" sz="2100" b="1" i="0" kern="1200" baseline="0"/>
            <a:t>Un bouton qui a du style !</a:t>
          </a:r>
          <a:endParaRPr lang="en-US" sz="2100" kern="1200"/>
        </a:p>
      </dsp:txBody>
      <dsp:txXfrm rot="10800000">
        <a:off x="0" y="823"/>
        <a:ext cx="11142483" cy="114981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710027-E40E-4D58-B2B9-3B98B3851593}">
      <dsp:nvSpPr>
        <dsp:cNvPr id="0" name=""/>
        <dsp:cNvSpPr/>
      </dsp:nvSpPr>
      <dsp:spPr>
        <a:xfrm>
          <a:off x="5441753" y="1866472"/>
          <a:ext cx="4273098" cy="677868"/>
        </a:xfrm>
        <a:custGeom>
          <a:avLst/>
          <a:gdLst/>
          <a:ahLst/>
          <a:cxnLst/>
          <a:rect l="0" t="0" r="0" b="0"/>
          <a:pathLst>
            <a:path>
              <a:moveTo>
                <a:pt x="0" y="0"/>
              </a:moveTo>
              <a:lnTo>
                <a:pt x="0" y="461947"/>
              </a:lnTo>
              <a:lnTo>
                <a:pt x="4273098" y="461947"/>
              </a:lnTo>
              <a:lnTo>
                <a:pt x="4273098" y="677868"/>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0841DCE-8353-4B79-8AC8-0B2B11DB8F03}">
      <dsp:nvSpPr>
        <dsp:cNvPr id="0" name=""/>
        <dsp:cNvSpPr/>
      </dsp:nvSpPr>
      <dsp:spPr>
        <a:xfrm>
          <a:off x="5441753" y="1866472"/>
          <a:ext cx="1424366" cy="677868"/>
        </a:xfrm>
        <a:custGeom>
          <a:avLst/>
          <a:gdLst/>
          <a:ahLst/>
          <a:cxnLst/>
          <a:rect l="0" t="0" r="0" b="0"/>
          <a:pathLst>
            <a:path>
              <a:moveTo>
                <a:pt x="0" y="0"/>
              </a:moveTo>
              <a:lnTo>
                <a:pt x="0" y="461947"/>
              </a:lnTo>
              <a:lnTo>
                <a:pt x="1424366" y="461947"/>
              </a:lnTo>
              <a:lnTo>
                <a:pt x="1424366" y="677868"/>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DA0824E-0163-448B-AB4E-DC44FF211D7B}">
      <dsp:nvSpPr>
        <dsp:cNvPr id="0" name=""/>
        <dsp:cNvSpPr/>
      </dsp:nvSpPr>
      <dsp:spPr>
        <a:xfrm>
          <a:off x="4017387" y="1866472"/>
          <a:ext cx="1424366" cy="677868"/>
        </a:xfrm>
        <a:custGeom>
          <a:avLst/>
          <a:gdLst/>
          <a:ahLst/>
          <a:cxnLst/>
          <a:rect l="0" t="0" r="0" b="0"/>
          <a:pathLst>
            <a:path>
              <a:moveTo>
                <a:pt x="1424366" y="0"/>
              </a:moveTo>
              <a:lnTo>
                <a:pt x="1424366" y="461947"/>
              </a:lnTo>
              <a:lnTo>
                <a:pt x="0" y="461947"/>
              </a:lnTo>
              <a:lnTo>
                <a:pt x="0" y="677868"/>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78EA6E6-2933-46FA-A376-7F5E384B8C16}">
      <dsp:nvSpPr>
        <dsp:cNvPr id="0" name=""/>
        <dsp:cNvSpPr/>
      </dsp:nvSpPr>
      <dsp:spPr>
        <a:xfrm>
          <a:off x="1168654" y="1866472"/>
          <a:ext cx="4273098" cy="677868"/>
        </a:xfrm>
        <a:custGeom>
          <a:avLst/>
          <a:gdLst/>
          <a:ahLst/>
          <a:cxnLst/>
          <a:rect l="0" t="0" r="0" b="0"/>
          <a:pathLst>
            <a:path>
              <a:moveTo>
                <a:pt x="4273098" y="0"/>
              </a:moveTo>
              <a:lnTo>
                <a:pt x="4273098" y="461947"/>
              </a:lnTo>
              <a:lnTo>
                <a:pt x="0" y="461947"/>
              </a:lnTo>
              <a:lnTo>
                <a:pt x="0" y="677868"/>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0B6177-EB63-412E-A55C-5FDA46CA6348}">
      <dsp:nvSpPr>
        <dsp:cNvPr id="0" name=""/>
        <dsp:cNvSpPr/>
      </dsp:nvSpPr>
      <dsp:spPr>
        <a:xfrm>
          <a:off x="2762171" y="386426"/>
          <a:ext cx="5359165" cy="148004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044360D8-90AE-493E-B535-994EF9EFD313}">
      <dsp:nvSpPr>
        <dsp:cNvPr id="0" name=""/>
        <dsp:cNvSpPr/>
      </dsp:nvSpPr>
      <dsp:spPr>
        <a:xfrm>
          <a:off x="3021146" y="632453"/>
          <a:ext cx="5359165" cy="1480046"/>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FR" sz="2100" b="1" i="0" kern="1200" baseline="0" dirty="0"/>
            <a:t>Le Scénario :</a:t>
          </a:r>
          <a:r>
            <a:rPr lang="fr-FR" sz="2100" b="0" i="0" kern="1200" baseline="0" dirty="0"/>
            <a:t> Chaque semaine, vous recevez une liste de ventes brutes dans une feuille nommée </a:t>
          </a:r>
          <a:r>
            <a:rPr lang="fr-FR" sz="2100" b="1" i="0" kern="1200" baseline="0" dirty="0"/>
            <a:t>"</a:t>
          </a:r>
          <a:r>
            <a:rPr lang="fr-FR" sz="2100" b="1" i="0" kern="1200" baseline="0" dirty="0" err="1"/>
            <a:t>Ventes_Brutes</a:t>
          </a:r>
          <a:r>
            <a:rPr lang="fr-FR" sz="2100" b="1" i="0" kern="1200" baseline="0" dirty="0"/>
            <a:t>"</a:t>
          </a:r>
          <a:r>
            <a:rPr lang="fr-FR" sz="2100" b="0" i="0" kern="1200" baseline="0" dirty="0"/>
            <a:t>. Votre mission est de créer une macro qui :</a:t>
          </a:r>
          <a:endParaRPr lang="en-US" sz="2100" kern="1200" dirty="0"/>
        </a:p>
      </dsp:txBody>
      <dsp:txXfrm>
        <a:off x="3064495" y="675802"/>
        <a:ext cx="5272467" cy="1393348"/>
      </dsp:txXfrm>
    </dsp:sp>
    <dsp:sp modelId="{F67816A1-1A4E-49ED-BE21-A973EE1AFAEA}">
      <dsp:nvSpPr>
        <dsp:cNvPr id="0" name=""/>
        <dsp:cNvSpPr/>
      </dsp:nvSpPr>
      <dsp:spPr>
        <a:xfrm>
          <a:off x="3264" y="2544340"/>
          <a:ext cx="2330781" cy="148004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EC77501-308B-4CE0-8BFA-F9715DD651D7}">
      <dsp:nvSpPr>
        <dsp:cNvPr id="0" name=""/>
        <dsp:cNvSpPr/>
      </dsp:nvSpPr>
      <dsp:spPr>
        <a:xfrm>
          <a:off x="262240" y="2790367"/>
          <a:ext cx="2330781" cy="1480046"/>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FR" sz="2100" b="1" i="0" kern="1200" baseline="0" dirty="0"/>
            <a:t>Copier</a:t>
          </a:r>
          <a:r>
            <a:rPr lang="fr-FR" sz="2100" b="0" i="0" kern="1200" baseline="0" dirty="0"/>
            <a:t> les données de ventes pertinentes.</a:t>
          </a:r>
          <a:endParaRPr lang="en-US" sz="2100" kern="1200" dirty="0"/>
        </a:p>
      </dsp:txBody>
      <dsp:txXfrm>
        <a:off x="305589" y="2833716"/>
        <a:ext cx="2244083" cy="1393348"/>
      </dsp:txXfrm>
    </dsp:sp>
    <dsp:sp modelId="{C3799791-0BF0-442F-A0E6-53479B8D4FEE}">
      <dsp:nvSpPr>
        <dsp:cNvPr id="0" name=""/>
        <dsp:cNvSpPr/>
      </dsp:nvSpPr>
      <dsp:spPr>
        <a:xfrm>
          <a:off x="2851996" y="2544340"/>
          <a:ext cx="2330781" cy="148004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C74C1DAC-927F-4FFE-8585-5594C969BE3C}">
      <dsp:nvSpPr>
        <dsp:cNvPr id="0" name=""/>
        <dsp:cNvSpPr/>
      </dsp:nvSpPr>
      <dsp:spPr>
        <a:xfrm>
          <a:off x="3110972" y="2790367"/>
          <a:ext cx="2330781" cy="1480046"/>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FR" sz="2100" b="0" i="0" kern="1200" baseline="0" dirty="0"/>
            <a:t>Les </a:t>
          </a:r>
          <a:r>
            <a:rPr lang="fr-FR" sz="2100" b="1" i="0" kern="1200" baseline="0" dirty="0"/>
            <a:t>coller</a:t>
          </a:r>
          <a:r>
            <a:rPr lang="fr-FR" sz="2100" b="0" i="0" kern="1200" baseline="0" dirty="0"/>
            <a:t> dans une autre feuille nommée </a:t>
          </a:r>
          <a:r>
            <a:rPr lang="fr-FR" sz="2100" b="1" i="0" kern="1200" baseline="0" dirty="0"/>
            <a:t>"Rapport"</a:t>
          </a:r>
          <a:r>
            <a:rPr lang="fr-FR" sz="2100" b="0" i="0" kern="1200" baseline="0" dirty="0"/>
            <a:t>.</a:t>
          </a:r>
          <a:endParaRPr lang="en-US" sz="2100" kern="1200" dirty="0"/>
        </a:p>
      </dsp:txBody>
      <dsp:txXfrm>
        <a:off x="3154321" y="2833716"/>
        <a:ext cx="2244083" cy="1393348"/>
      </dsp:txXfrm>
    </dsp:sp>
    <dsp:sp modelId="{3AD3A8BE-792F-4CC5-BD7A-F5AF46E39C31}">
      <dsp:nvSpPr>
        <dsp:cNvPr id="0" name=""/>
        <dsp:cNvSpPr/>
      </dsp:nvSpPr>
      <dsp:spPr>
        <a:xfrm>
          <a:off x="5700729" y="2544340"/>
          <a:ext cx="2330781" cy="148004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029CB778-2C3E-4CDD-A547-1240C0DF8B83}">
      <dsp:nvSpPr>
        <dsp:cNvPr id="0" name=""/>
        <dsp:cNvSpPr/>
      </dsp:nvSpPr>
      <dsp:spPr>
        <a:xfrm>
          <a:off x="5959705" y="2790367"/>
          <a:ext cx="2330781" cy="1480046"/>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FR" sz="2100" b="1" i="0" kern="1200" baseline="0" dirty="0"/>
            <a:t>Appliquer une mise en forme</a:t>
          </a:r>
          <a:r>
            <a:rPr lang="fr-FR" sz="2100" b="0" i="0" kern="1200" baseline="0" dirty="0"/>
            <a:t> de tableau professionnelle.</a:t>
          </a:r>
          <a:endParaRPr lang="en-US" sz="2100" kern="1200" dirty="0"/>
        </a:p>
      </dsp:txBody>
      <dsp:txXfrm>
        <a:off x="6003054" y="2833716"/>
        <a:ext cx="2244083" cy="1393348"/>
      </dsp:txXfrm>
    </dsp:sp>
    <dsp:sp modelId="{BFBCE2BC-E11D-4A15-8029-2F2657D81A3F}">
      <dsp:nvSpPr>
        <dsp:cNvPr id="0" name=""/>
        <dsp:cNvSpPr/>
      </dsp:nvSpPr>
      <dsp:spPr>
        <a:xfrm>
          <a:off x="8549461" y="2544340"/>
          <a:ext cx="2330781" cy="148004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8EFECA6-6F1A-469A-B7A4-AC2F6FAC61BC}">
      <dsp:nvSpPr>
        <dsp:cNvPr id="0" name=""/>
        <dsp:cNvSpPr/>
      </dsp:nvSpPr>
      <dsp:spPr>
        <a:xfrm>
          <a:off x="8808437" y="2790367"/>
          <a:ext cx="2330781" cy="1480046"/>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FR" sz="2100" b="1" i="0" kern="1200" baseline="0"/>
            <a:t>Ajoute une ligne "TOTAL"</a:t>
          </a:r>
          <a:r>
            <a:rPr lang="fr-FR" sz="2100" b="0" i="0" kern="1200" baseline="0"/>
            <a:t> avec une formule SOMME.</a:t>
          </a:r>
          <a:endParaRPr lang="en-US" sz="2100" kern="1200"/>
        </a:p>
      </dsp:txBody>
      <dsp:txXfrm>
        <a:off x="8851786" y="2833716"/>
        <a:ext cx="2244083" cy="139334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B6B24C-DAA9-4CBA-A494-313A52133E17}">
      <dsp:nvSpPr>
        <dsp:cNvPr id="0" name=""/>
        <dsp:cNvSpPr/>
      </dsp:nvSpPr>
      <dsp:spPr>
        <a:xfrm>
          <a:off x="0" y="0"/>
          <a:ext cx="8913986" cy="102450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fr-FR" sz="2700" kern="1200"/>
            <a:t>Allez dans </a:t>
          </a:r>
          <a:r>
            <a:rPr lang="fr-FR" sz="2700" b="1" kern="1200"/>
            <a:t>Développeur &gt; Enregistrer une macro</a:t>
          </a:r>
          <a:r>
            <a:rPr lang="fr-FR" sz="2700" kern="1200"/>
            <a:t>.</a:t>
          </a:r>
          <a:endParaRPr lang="en-US" sz="2700" kern="1200"/>
        </a:p>
      </dsp:txBody>
      <dsp:txXfrm>
        <a:off x="30007" y="30007"/>
        <a:ext cx="7721894" cy="964490"/>
      </dsp:txXfrm>
    </dsp:sp>
    <dsp:sp modelId="{ABB7C7D9-B9B8-40B7-879D-E2A3F2A524E3}">
      <dsp:nvSpPr>
        <dsp:cNvPr id="0" name=""/>
        <dsp:cNvSpPr/>
      </dsp:nvSpPr>
      <dsp:spPr>
        <a:xfrm>
          <a:off x="746546" y="1210778"/>
          <a:ext cx="8913986" cy="102450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fr-FR" sz="2700" kern="1200"/>
            <a:t>Nom de la macro : CreerRapportVentes</a:t>
          </a:r>
          <a:endParaRPr lang="en-US" sz="2700" kern="1200"/>
        </a:p>
      </dsp:txBody>
      <dsp:txXfrm>
        <a:off x="776553" y="1240785"/>
        <a:ext cx="7441497" cy="964490"/>
      </dsp:txXfrm>
    </dsp:sp>
    <dsp:sp modelId="{93A1AAA8-AFA5-47EE-A89A-A02667E9311F}">
      <dsp:nvSpPr>
        <dsp:cNvPr id="0" name=""/>
        <dsp:cNvSpPr/>
      </dsp:nvSpPr>
      <dsp:spPr>
        <a:xfrm>
          <a:off x="1481950" y="2421556"/>
          <a:ext cx="8913986" cy="102450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fr-FR" sz="2700" kern="1200"/>
            <a:t>Touche de raccourci : Laissez vide pour cet exercice.</a:t>
          </a:r>
          <a:endParaRPr lang="en-US" sz="2700" kern="1200"/>
        </a:p>
      </dsp:txBody>
      <dsp:txXfrm>
        <a:off x="1511957" y="2451563"/>
        <a:ext cx="7452640" cy="964490"/>
      </dsp:txXfrm>
    </dsp:sp>
    <dsp:sp modelId="{CEF54418-1D75-4EC7-93B9-2EF3BBF05432}">
      <dsp:nvSpPr>
        <dsp:cNvPr id="0" name=""/>
        <dsp:cNvSpPr/>
      </dsp:nvSpPr>
      <dsp:spPr>
        <a:xfrm>
          <a:off x="2228496" y="3632335"/>
          <a:ext cx="8913986" cy="102450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fr-FR" sz="2700" kern="1200"/>
            <a:t>Cliquez sur </a:t>
          </a:r>
          <a:r>
            <a:rPr lang="fr-FR" sz="2700" b="1" kern="1200"/>
            <a:t>OK</a:t>
          </a:r>
          <a:r>
            <a:rPr lang="fr-FR" sz="2700" kern="1200"/>
            <a:t>. </a:t>
          </a:r>
          <a:r>
            <a:rPr lang="fr-FR" sz="2700" b="1" kern="1200"/>
            <a:t>L'enregistrement commence !</a:t>
          </a:r>
          <a:endParaRPr lang="en-US" sz="2700" kern="1200"/>
        </a:p>
      </dsp:txBody>
      <dsp:txXfrm>
        <a:off x="2258503" y="3662342"/>
        <a:ext cx="7441497" cy="964490"/>
      </dsp:txXfrm>
    </dsp:sp>
    <dsp:sp modelId="{308A1801-52A4-4CD1-83FA-7A12BCA8AB83}">
      <dsp:nvSpPr>
        <dsp:cNvPr id="0" name=""/>
        <dsp:cNvSpPr/>
      </dsp:nvSpPr>
      <dsp:spPr>
        <a:xfrm>
          <a:off x="8248058" y="784677"/>
          <a:ext cx="665928" cy="665928"/>
        </a:xfrm>
        <a:prstGeom prst="downArrow">
          <a:avLst>
            <a:gd name="adj1" fmla="val 55000"/>
            <a:gd name="adj2" fmla="val 45000"/>
          </a:avLst>
        </a:prstGeom>
        <a:solidFill>
          <a:schemeClr val="accent2">
            <a:alpha val="90000"/>
            <a:tint val="40000"/>
            <a:hueOff val="0"/>
            <a:satOff val="0"/>
            <a:lumOff val="0"/>
            <a:alphaOff val="0"/>
          </a:schemeClr>
        </a:solidFill>
        <a:ln w="1905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8397892" y="784677"/>
        <a:ext cx="366260" cy="501111"/>
      </dsp:txXfrm>
    </dsp:sp>
    <dsp:sp modelId="{5E9B7FDD-2B83-4F02-BECF-393273CCE5DF}">
      <dsp:nvSpPr>
        <dsp:cNvPr id="0" name=""/>
        <dsp:cNvSpPr/>
      </dsp:nvSpPr>
      <dsp:spPr>
        <a:xfrm>
          <a:off x="8994604" y="1995455"/>
          <a:ext cx="665928" cy="665928"/>
        </a:xfrm>
        <a:prstGeom prst="downArrow">
          <a:avLst>
            <a:gd name="adj1" fmla="val 55000"/>
            <a:gd name="adj2" fmla="val 45000"/>
          </a:avLst>
        </a:prstGeom>
        <a:solidFill>
          <a:schemeClr val="accent2">
            <a:alpha val="90000"/>
            <a:tint val="40000"/>
            <a:hueOff val="0"/>
            <a:satOff val="0"/>
            <a:lumOff val="0"/>
            <a:alphaOff val="0"/>
          </a:schemeClr>
        </a:solidFill>
        <a:ln w="1905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9144438" y="1995455"/>
        <a:ext cx="366260" cy="501111"/>
      </dsp:txXfrm>
    </dsp:sp>
    <dsp:sp modelId="{A77618FB-4BE9-4737-A32B-2A61D642CC79}">
      <dsp:nvSpPr>
        <dsp:cNvPr id="0" name=""/>
        <dsp:cNvSpPr/>
      </dsp:nvSpPr>
      <dsp:spPr>
        <a:xfrm>
          <a:off x="9730008" y="3206234"/>
          <a:ext cx="665928" cy="665928"/>
        </a:xfrm>
        <a:prstGeom prst="downArrow">
          <a:avLst>
            <a:gd name="adj1" fmla="val 55000"/>
            <a:gd name="adj2" fmla="val 45000"/>
          </a:avLst>
        </a:prstGeom>
        <a:solidFill>
          <a:schemeClr val="accent2">
            <a:alpha val="90000"/>
            <a:tint val="40000"/>
            <a:hueOff val="0"/>
            <a:satOff val="0"/>
            <a:lumOff val="0"/>
            <a:alphaOff val="0"/>
          </a:schemeClr>
        </a:solidFill>
        <a:ln w="1905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9879842" y="3206234"/>
        <a:ext cx="366260" cy="50111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FE40F3-55A8-4A26-A619-9ECC2E28EEA8}">
      <dsp:nvSpPr>
        <dsp:cNvPr id="0" name=""/>
        <dsp:cNvSpPr/>
      </dsp:nvSpPr>
      <dsp:spPr>
        <a:xfrm>
          <a:off x="3963" y="231684"/>
          <a:ext cx="2267043" cy="680113"/>
        </a:xfrm>
        <a:prstGeom prst="chevron">
          <a:avLst>
            <a:gd name="adj" fmla="val 3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975" tIns="83975" rIns="83975" bIns="83975" numCol="1" spcCol="1270" anchor="ctr" anchorCtr="0">
          <a:noAutofit/>
        </a:bodyPr>
        <a:lstStyle/>
        <a:p>
          <a:pPr marL="0" lvl="0" indent="0" algn="ctr" defTabSz="622300">
            <a:lnSpc>
              <a:spcPct val="90000"/>
            </a:lnSpc>
            <a:spcBef>
              <a:spcPct val="0"/>
            </a:spcBef>
            <a:spcAft>
              <a:spcPct val="35000"/>
            </a:spcAft>
            <a:buNone/>
          </a:pPr>
          <a:r>
            <a:rPr lang="fr-FR" sz="1400" b="1" i="0" kern="1200" baseline="0"/>
            <a:t>Étape 1 : Copier les données</a:t>
          </a:r>
          <a:endParaRPr lang="en-US" sz="1400" kern="1200"/>
        </a:p>
      </dsp:txBody>
      <dsp:txXfrm>
        <a:off x="207997" y="231684"/>
        <a:ext cx="1858975" cy="680113"/>
      </dsp:txXfrm>
    </dsp:sp>
    <dsp:sp modelId="{8E38719D-C791-4470-869D-A68C4D16A1C9}">
      <dsp:nvSpPr>
        <dsp:cNvPr id="0" name=""/>
        <dsp:cNvSpPr/>
      </dsp:nvSpPr>
      <dsp:spPr>
        <a:xfrm>
          <a:off x="3963" y="911797"/>
          <a:ext cx="2063009" cy="351335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024" tIns="163024" rIns="163024" bIns="326047" numCol="1" spcCol="1270" anchor="t" anchorCtr="0">
          <a:noAutofit/>
        </a:bodyPr>
        <a:lstStyle/>
        <a:p>
          <a:pPr marL="0" lvl="0" indent="0" algn="l" defTabSz="488950">
            <a:lnSpc>
              <a:spcPct val="90000"/>
            </a:lnSpc>
            <a:spcBef>
              <a:spcPct val="0"/>
            </a:spcBef>
            <a:spcAft>
              <a:spcPct val="35000"/>
            </a:spcAft>
            <a:buNone/>
          </a:pPr>
          <a:r>
            <a:rPr lang="fr-FR" sz="1100" b="0" i="0" kern="1200" baseline="0"/>
            <a:t>Cliquez sur l'onglet de la feuille </a:t>
          </a:r>
          <a:r>
            <a:rPr lang="fr-FR" sz="1100" b="1" i="0" kern="1200" baseline="0"/>
            <a:t>"Ventes_Brutes"</a:t>
          </a:r>
          <a:r>
            <a:rPr lang="fr-FR" sz="1100" b="0" i="0" kern="1200" baseline="0"/>
            <a:t>.</a:t>
          </a:r>
          <a:endParaRPr lang="en-US" sz="1100" kern="1200"/>
        </a:p>
        <a:p>
          <a:pPr marL="0" lvl="0" indent="0" algn="l" defTabSz="488950">
            <a:lnSpc>
              <a:spcPct val="90000"/>
            </a:lnSpc>
            <a:spcBef>
              <a:spcPct val="0"/>
            </a:spcBef>
            <a:spcAft>
              <a:spcPct val="35000"/>
            </a:spcAft>
            <a:buNone/>
          </a:pPr>
          <a:r>
            <a:rPr lang="fr-FR" sz="1100" b="0" i="0" kern="1200" baseline="0"/>
            <a:t>Sélectionnez la plage de données, en-têtes inclus (de </a:t>
          </a:r>
          <a:r>
            <a:rPr lang="fr-FR" sz="1100" b="1" i="0" kern="1200" baseline="0"/>
            <a:t>A1 à D6</a:t>
          </a:r>
          <a:r>
            <a:rPr lang="fr-FR" sz="1100" b="0" i="0" kern="1200" baseline="0"/>
            <a:t>).</a:t>
          </a:r>
          <a:endParaRPr lang="en-US" sz="1100" kern="1200"/>
        </a:p>
        <a:p>
          <a:pPr marL="0" lvl="0" indent="0" algn="l" defTabSz="488950">
            <a:lnSpc>
              <a:spcPct val="90000"/>
            </a:lnSpc>
            <a:spcBef>
              <a:spcPct val="0"/>
            </a:spcBef>
            <a:spcAft>
              <a:spcPct val="35000"/>
            </a:spcAft>
            <a:buNone/>
          </a:pPr>
          <a:r>
            <a:rPr lang="fr-FR" sz="1100" b="0" i="0" kern="1200" baseline="0"/>
            <a:t>Faites un clic droit &gt; </a:t>
          </a:r>
          <a:r>
            <a:rPr lang="fr-FR" sz="1100" b="1" i="0" kern="1200" baseline="0"/>
            <a:t>Copier</a:t>
          </a:r>
          <a:r>
            <a:rPr lang="fr-FR" sz="1100" b="0" i="0" kern="1200" baseline="0"/>
            <a:t> (ou Ctrl+C).</a:t>
          </a:r>
          <a:endParaRPr lang="en-US" sz="1100" kern="1200"/>
        </a:p>
      </dsp:txBody>
      <dsp:txXfrm>
        <a:off x="3963" y="911797"/>
        <a:ext cx="2063009" cy="3513358"/>
      </dsp:txXfrm>
    </dsp:sp>
    <dsp:sp modelId="{FCBA3A5A-6AD1-45D2-BF4B-6AFB7C0E87B7}">
      <dsp:nvSpPr>
        <dsp:cNvPr id="0" name=""/>
        <dsp:cNvSpPr/>
      </dsp:nvSpPr>
      <dsp:spPr>
        <a:xfrm>
          <a:off x="2215403" y="231684"/>
          <a:ext cx="2267043" cy="680113"/>
        </a:xfrm>
        <a:prstGeom prst="chevron">
          <a:avLst>
            <a:gd name="adj" fmla="val 3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975" tIns="83975" rIns="83975" bIns="83975" numCol="1" spcCol="1270" anchor="ctr" anchorCtr="0">
          <a:noAutofit/>
        </a:bodyPr>
        <a:lstStyle/>
        <a:p>
          <a:pPr marL="0" lvl="0" indent="0" algn="ctr" defTabSz="622300">
            <a:lnSpc>
              <a:spcPct val="90000"/>
            </a:lnSpc>
            <a:spcBef>
              <a:spcPct val="0"/>
            </a:spcBef>
            <a:spcAft>
              <a:spcPct val="35000"/>
            </a:spcAft>
            <a:buNone/>
          </a:pPr>
          <a:r>
            <a:rPr lang="fr-FR" sz="1400" b="1" i="0" kern="1200" baseline="0"/>
            <a:t>Étape 2 : Coller les valeurs et les formats</a:t>
          </a:r>
          <a:endParaRPr lang="en-US" sz="1400" kern="1200"/>
        </a:p>
      </dsp:txBody>
      <dsp:txXfrm>
        <a:off x="2419437" y="231684"/>
        <a:ext cx="1858975" cy="680113"/>
      </dsp:txXfrm>
    </dsp:sp>
    <dsp:sp modelId="{D957482B-F88C-4A81-B5C7-4700C5184142}">
      <dsp:nvSpPr>
        <dsp:cNvPr id="0" name=""/>
        <dsp:cNvSpPr/>
      </dsp:nvSpPr>
      <dsp:spPr>
        <a:xfrm>
          <a:off x="2215403" y="911797"/>
          <a:ext cx="2063009" cy="351335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024" tIns="163024" rIns="163024" bIns="326047" numCol="1" spcCol="1270" anchor="t" anchorCtr="0">
          <a:noAutofit/>
        </a:bodyPr>
        <a:lstStyle/>
        <a:p>
          <a:pPr marL="0" lvl="0" indent="0" algn="l" defTabSz="488950">
            <a:lnSpc>
              <a:spcPct val="90000"/>
            </a:lnSpc>
            <a:spcBef>
              <a:spcPct val="0"/>
            </a:spcBef>
            <a:spcAft>
              <a:spcPct val="35000"/>
            </a:spcAft>
            <a:buNone/>
          </a:pPr>
          <a:r>
            <a:rPr lang="fr-FR" sz="1100" b="0" i="0" kern="1200" baseline="0"/>
            <a:t>Cliquez sur l'onglet de la feuille </a:t>
          </a:r>
          <a:r>
            <a:rPr lang="fr-FR" sz="1100" b="1" i="0" kern="1200" baseline="0"/>
            <a:t>"Rapport"</a:t>
          </a:r>
          <a:r>
            <a:rPr lang="fr-FR" sz="1100" b="0" i="0" kern="1200" baseline="0"/>
            <a:t>. La cellule A1 doit déjà être sélectionnée.</a:t>
          </a:r>
          <a:endParaRPr lang="en-US" sz="1100" kern="1200"/>
        </a:p>
        <a:p>
          <a:pPr marL="0" lvl="0" indent="0" algn="l" defTabSz="488950">
            <a:lnSpc>
              <a:spcPct val="90000"/>
            </a:lnSpc>
            <a:spcBef>
              <a:spcPct val="0"/>
            </a:spcBef>
            <a:spcAft>
              <a:spcPct val="35000"/>
            </a:spcAft>
            <a:buNone/>
          </a:pPr>
          <a:r>
            <a:rPr lang="fr-FR" sz="1100" b="0" i="0" kern="1200" baseline="0"/>
            <a:t>Allez dans </a:t>
          </a:r>
          <a:r>
            <a:rPr lang="fr-FR" sz="1100" b="1" i="0" kern="1200" baseline="0"/>
            <a:t>Accueil</a:t>
          </a:r>
          <a:r>
            <a:rPr lang="fr-FR" sz="1100" b="0" i="0" kern="1200" baseline="0"/>
            <a:t>, cliquez sur la flèche sous le bouton </a:t>
          </a:r>
          <a:r>
            <a:rPr lang="fr-FR" sz="1100" b="1" i="0" kern="1200" baseline="0"/>
            <a:t>Coller</a:t>
          </a:r>
          <a:r>
            <a:rPr lang="fr-FR" sz="1100" b="0" i="0" kern="1200" baseline="0"/>
            <a:t> et choisissez </a:t>
          </a:r>
          <a:r>
            <a:rPr lang="fr-FR" sz="1100" b="1" i="0" kern="1200" baseline="0"/>
            <a:t>"Collage spécial..."</a:t>
          </a:r>
          <a:r>
            <a:rPr lang="fr-FR" sz="1100" b="0" i="0" kern="1200" baseline="0"/>
            <a:t>.</a:t>
          </a:r>
          <a:endParaRPr lang="en-US" sz="1100" kern="1200"/>
        </a:p>
        <a:p>
          <a:pPr marL="0" lvl="0" indent="0" algn="l" defTabSz="488950">
            <a:lnSpc>
              <a:spcPct val="90000"/>
            </a:lnSpc>
            <a:spcBef>
              <a:spcPct val="0"/>
            </a:spcBef>
            <a:spcAft>
              <a:spcPct val="35000"/>
            </a:spcAft>
            <a:buNone/>
          </a:pPr>
          <a:r>
            <a:rPr lang="fr-FR" sz="1100" b="0" i="0" kern="1200" baseline="0"/>
            <a:t>Dans la fenêtre qui s'ouvre, choisissez </a:t>
          </a:r>
          <a:r>
            <a:rPr lang="fr-FR" sz="1100" b="1" i="0" kern="1200" baseline="0"/>
            <a:t>"Largeurs de colonnes"</a:t>
          </a:r>
          <a:r>
            <a:rPr lang="fr-FR" sz="1100" b="0" i="0" kern="1200" baseline="0"/>
            <a:t> et cliquez sur OK. Ceci est une astuce de pro pour que le rapport soit bien lisible !</a:t>
          </a:r>
          <a:endParaRPr lang="en-US" sz="1100" kern="1200"/>
        </a:p>
        <a:p>
          <a:pPr marL="0" lvl="0" indent="0" algn="l" defTabSz="488950">
            <a:lnSpc>
              <a:spcPct val="90000"/>
            </a:lnSpc>
            <a:spcBef>
              <a:spcPct val="0"/>
            </a:spcBef>
            <a:spcAft>
              <a:spcPct val="35000"/>
            </a:spcAft>
            <a:buNone/>
          </a:pPr>
          <a:r>
            <a:rPr lang="fr-FR" sz="1100" b="0" i="0" kern="1200" baseline="0"/>
            <a:t>Refaites Ctrl+V (ou clic droit &gt; Coller) pour coller les données.</a:t>
          </a:r>
          <a:endParaRPr lang="en-US" sz="1100" kern="1200"/>
        </a:p>
      </dsp:txBody>
      <dsp:txXfrm>
        <a:off x="2215403" y="911797"/>
        <a:ext cx="2063009" cy="3513358"/>
      </dsp:txXfrm>
    </dsp:sp>
    <dsp:sp modelId="{2E436054-2557-44E6-86F5-975D44A8B506}">
      <dsp:nvSpPr>
        <dsp:cNvPr id="0" name=""/>
        <dsp:cNvSpPr/>
      </dsp:nvSpPr>
      <dsp:spPr>
        <a:xfrm>
          <a:off x="4426843" y="231684"/>
          <a:ext cx="2267043" cy="680113"/>
        </a:xfrm>
        <a:prstGeom prst="chevron">
          <a:avLst>
            <a:gd name="adj" fmla="val 3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975" tIns="83975" rIns="83975" bIns="83975" numCol="1" spcCol="1270" anchor="ctr" anchorCtr="0">
          <a:noAutofit/>
        </a:bodyPr>
        <a:lstStyle/>
        <a:p>
          <a:pPr marL="0" lvl="0" indent="0" algn="ctr" defTabSz="622300">
            <a:lnSpc>
              <a:spcPct val="90000"/>
            </a:lnSpc>
            <a:spcBef>
              <a:spcPct val="0"/>
            </a:spcBef>
            <a:spcAft>
              <a:spcPct val="35000"/>
            </a:spcAft>
            <a:buNone/>
          </a:pPr>
          <a:r>
            <a:rPr lang="fr-FR" sz="1400" b="1" i="0" kern="1200" baseline="0"/>
            <a:t>Étape 3 : Mise en forme</a:t>
          </a:r>
          <a:endParaRPr lang="en-US" sz="1400" kern="1200"/>
        </a:p>
      </dsp:txBody>
      <dsp:txXfrm>
        <a:off x="4630877" y="231684"/>
        <a:ext cx="1858975" cy="680113"/>
      </dsp:txXfrm>
    </dsp:sp>
    <dsp:sp modelId="{3F0244B0-3EBF-426E-9FAB-8395146D3546}">
      <dsp:nvSpPr>
        <dsp:cNvPr id="0" name=""/>
        <dsp:cNvSpPr/>
      </dsp:nvSpPr>
      <dsp:spPr>
        <a:xfrm>
          <a:off x="4426843" y="911797"/>
          <a:ext cx="2063009" cy="351335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024" tIns="163024" rIns="163024" bIns="326047" numCol="1" spcCol="1270" anchor="t" anchorCtr="0">
          <a:noAutofit/>
        </a:bodyPr>
        <a:lstStyle/>
        <a:p>
          <a:pPr marL="0" lvl="0" indent="0" algn="l" defTabSz="488950">
            <a:lnSpc>
              <a:spcPct val="90000"/>
            </a:lnSpc>
            <a:spcBef>
              <a:spcPct val="0"/>
            </a:spcBef>
            <a:spcAft>
              <a:spcPct val="35000"/>
            </a:spcAft>
            <a:buNone/>
          </a:pPr>
          <a:r>
            <a:rPr lang="fr-FR" sz="1100" b="0" i="0" kern="1200" baseline="0"/>
            <a:t>Vos données sont toujours sélectionnées.</a:t>
          </a:r>
          <a:endParaRPr lang="en-US" sz="1100" kern="1200"/>
        </a:p>
        <a:p>
          <a:pPr marL="0" lvl="0" indent="0" algn="l" defTabSz="488950">
            <a:lnSpc>
              <a:spcPct val="90000"/>
            </a:lnSpc>
            <a:spcBef>
              <a:spcPct val="0"/>
            </a:spcBef>
            <a:spcAft>
              <a:spcPct val="35000"/>
            </a:spcAft>
            <a:buNone/>
          </a:pPr>
          <a:r>
            <a:rPr lang="fr-FR" sz="1100" b="0" i="0" kern="1200" baseline="0"/>
            <a:t>Allez dans </a:t>
          </a:r>
          <a:r>
            <a:rPr lang="fr-FR" sz="1100" b="1" i="0" kern="1200" baseline="0"/>
            <a:t>Accueil &gt; Mettre sous forme de tableau</a:t>
          </a:r>
          <a:r>
            <a:rPr lang="fr-FR" sz="1100" b="0" i="0" kern="1200" baseline="0"/>
            <a:t>.</a:t>
          </a:r>
          <a:endParaRPr lang="en-US" sz="1100" kern="1200"/>
        </a:p>
        <a:p>
          <a:pPr marL="0" lvl="0" indent="0" algn="l" defTabSz="488950">
            <a:lnSpc>
              <a:spcPct val="90000"/>
            </a:lnSpc>
            <a:spcBef>
              <a:spcPct val="0"/>
            </a:spcBef>
            <a:spcAft>
              <a:spcPct val="35000"/>
            </a:spcAft>
            <a:buNone/>
          </a:pPr>
          <a:r>
            <a:rPr lang="fr-FR" sz="1100" b="0" i="0" kern="1200" baseline="0"/>
            <a:t>Choisissez un style de tableau qui vous plaît (un style moyen est parfait).</a:t>
          </a:r>
          <a:endParaRPr lang="en-US" sz="1100" kern="1200"/>
        </a:p>
        <a:p>
          <a:pPr marL="0" lvl="0" indent="0" algn="l" defTabSz="488950">
            <a:lnSpc>
              <a:spcPct val="90000"/>
            </a:lnSpc>
            <a:spcBef>
              <a:spcPct val="0"/>
            </a:spcBef>
            <a:spcAft>
              <a:spcPct val="35000"/>
            </a:spcAft>
            <a:buNone/>
          </a:pPr>
          <a:r>
            <a:rPr lang="fr-FR" sz="1100" b="0" i="0" kern="1200" baseline="0"/>
            <a:t>Une petite fenêtre apparaît, vérifiez que la case </a:t>
          </a:r>
          <a:r>
            <a:rPr lang="fr-FR" sz="1100" b="1" i="0" kern="1200" baseline="0"/>
            <a:t>"Mon tableau comporte des en-têtes"</a:t>
          </a:r>
          <a:r>
            <a:rPr lang="fr-FR" sz="1100" b="0" i="0" kern="1200" baseline="0"/>
            <a:t> est cochée, puis cliquez sur </a:t>
          </a:r>
          <a:r>
            <a:rPr lang="fr-FR" sz="1100" b="1" i="0" kern="1200" baseline="0"/>
            <a:t>OK</a:t>
          </a:r>
          <a:r>
            <a:rPr lang="fr-FR" sz="1100" b="0" i="0" kern="1200" baseline="0"/>
            <a:t>.</a:t>
          </a:r>
          <a:endParaRPr lang="en-US" sz="1100" kern="1200"/>
        </a:p>
      </dsp:txBody>
      <dsp:txXfrm>
        <a:off x="4426843" y="911797"/>
        <a:ext cx="2063009" cy="3513358"/>
      </dsp:txXfrm>
    </dsp:sp>
    <dsp:sp modelId="{5B7B3145-8AB4-4444-B228-CEC4D1691B4A}">
      <dsp:nvSpPr>
        <dsp:cNvPr id="0" name=""/>
        <dsp:cNvSpPr/>
      </dsp:nvSpPr>
      <dsp:spPr>
        <a:xfrm>
          <a:off x="6638283" y="231684"/>
          <a:ext cx="2267043" cy="680113"/>
        </a:xfrm>
        <a:prstGeom prst="chevron">
          <a:avLst>
            <a:gd name="adj" fmla="val 3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975" tIns="83975" rIns="83975" bIns="83975" numCol="1" spcCol="1270" anchor="ctr" anchorCtr="0">
          <a:noAutofit/>
        </a:bodyPr>
        <a:lstStyle/>
        <a:p>
          <a:pPr marL="0" lvl="0" indent="0" algn="ctr" defTabSz="622300">
            <a:lnSpc>
              <a:spcPct val="90000"/>
            </a:lnSpc>
            <a:spcBef>
              <a:spcPct val="0"/>
            </a:spcBef>
            <a:spcAft>
              <a:spcPct val="35000"/>
            </a:spcAft>
            <a:buNone/>
          </a:pPr>
          <a:r>
            <a:rPr lang="fr-FR" sz="1400" b="1" i="0" kern="1200" baseline="0"/>
            <a:t>Étape 4 : Ajouter le Total</a:t>
          </a:r>
          <a:endParaRPr lang="en-US" sz="1400" kern="1200"/>
        </a:p>
      </dsp:txBody>
      <dsp:txXfrm>
        <a:off x="6842317" y="231684"/>
        <a:ext cx="1858975" cy="680113"/>
      </dsp:txXfrm>
    </dsp:sp>
    <dsp:sp modelId="{C305A92A-046E-4025-B158-FCD73D2982BB}">
      <dsp:nvSpPr>
        <dsp:cNvPr id="0" name=""/>
        <dsp:cNvSpPr/>
      </dsp:nvSpPr>
      <dsp:spPr>
        <a:xfrm>
          <a:off x="6638283" y="911797"/>
          <a:ext cx="2063009" cy="351335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024" tIns="163024" rIns="163024" bIns="326047" numCol="1" spcCol="1270" anchor="t" anchorCtr="0">
          <a:noAutofit/>
        </a:bodyPr>
        <a:lstStyle/>
        <a:p>
          <a:pPr marL="0" lvl="0" indent="0" algn="l" defTabSz="488950">
            <a:lnSpc>
              <a:spcPct val="90000"/>
            </a:lnSpc>
            <a:spcBef>
              <a:spcPct val="0"/>
            </a:spcBef>
            <a:spcAft>
              <a:spcPct val="35000"/>
            </a:spcAft>
            <a:buNone/>
          </a:pPr>
          <a:r>
            <a:rPr lang="fr-FR" sz="1100" b="0" i="0" kern="1200" baseline="0"/>
            <a:t>Cliquez sur la cellule </a:t>
          </a:r>
          <a:r>
            <a:rPr lang="fr-FR" sz="1100" b="1" i="0" kern="1200" baseline="0"/>
            <a:t>C7</a:t>
          </a:r>
          <a:r>
            <a:rPr lang="fr-FR" sz="1100" b="0" i="0" kern="1200" baseline="0"/>
            <a:t> (sous l'en-tête "Vendeur"). Écrivez le mot </a:t>
          </a:r>
          <a:r>
            <a:rPr lang="fr-FR" sz="1100" b="1" i="0" kern="1200" baseline="0"/>
            <a:t>"TOTAL"</a:t>
          </a:r>
          <a:r>
            <a:rPr lang="fr-FR" sz="1100" b="0" i="0" kern="1200" baseline="0"/>
            <a:t> en majuscules et appuyez sur Entrée.</a:t>
          </a:r>
          <a:endParaRPr lang="en-US" sz="1100" kern="1200"/>
        </a:p>
        <a:p>
          <a:pPr marL="0" lvl="0" indent="0" algn="l" defTabSz="488950">
            <a:lnSpc>
              <a:spcPct val="90000"/>
            </a:lnSpc>
            <a:spcBef>
              <a:spcPct val="0"/>
            </a:spcBef>
            <a:spcAft>
              <a:spcPct val="35000"/>
            </a:spcAft>
            <a:buNone/>
          </a:pPr>
          <a:r>
            <a:rPr lang="fr-FR" sz="1100" b="0" i="0" kern="1200" baseline="0"/>
            <a:t>Mettez ce mot en </a:t>
          </a:r>
          <a:r>
            <a:rPr lang="fr-FR" sz="1100" b="1" i="0" kern="1200" baseline="0"/>
            <a:t>Gras</a:t>
          </a:r>
          <a:r>
            <a:rPr lang="fr-FR" sz="1100" b="0" i="0" kern="1200" baseline="0"/>
            <a:t>.</a:t>
          </a:r>
          <a:endParaRPr lang="en-US" sz="1100" kern="1200"/>
        </a:p>
        <a:p>
          <a:pPr marL="0" lvl="0" indent="0" algn="l" defTabSz="488950">
            <a:lnSpc>
              <a:spcPct val="90000"/>
            </a:lnSpc>
            <a:spcBef>
              <a:spcPct val="0"/>
            </a:spcBef>
            <a:spcAft>
              <a:spcPct val="35000"/>
            </a:spcAft>
            <a:buNone/>
          </a:pPr>
          <a:r>
            <a:rPr lang="fr-FR" sz="1100" b="0" i="0" kern="1200" baseline="0"/>
            <a:t>Cliquez sur la cellule </a:t>
          </a:r>
          <a:r>
            <a:rPr lang="fr-FR" sz="1100" b="1" i="0" kern="1200" baseline="0"/>
            <a:t>D7</a:t>
          </a:r>
          <a:r>
            <a:rPr lang="fr-FR" sz="1100" b="0" i="0" kern="1200" baseline="0"/>
            <a:t> (à droite de "TOTAL").</a:t>
          </a:r>
          <a:endParaRPr lang="en-US" sz="1100" kern="1200"/>
        </a:p>
        <a:p>
          <a:pPr marL="0" lvl="0" indent="0" algn="l" defTabSz="488950">
            <a:lnSpc>
              <a:spcPct val="90000"/>
            </a:lnSpc>
            <a:spcBef>
              <a:spcPct val="0"/>
            </a:spcBef>
            <a:spcAft>
              <a:spcPct val="35000"/>
            </a:spcAft>
            <a:buNone/>
          </a:pPr>
          <a:r>
            <a:rPr lang="fr-FR" sz="1100" b="0" i="0" kern="1200" baseline="0" dirty="0"/>
            <a:t>Écrivez la formule : =SOUS.TOTAL(109;D2:D6) et appuyez sur Entrée. </a:t>
          </a:r>
          <a:r>
            <a:rPr lang="fr-FR" sz="1100" b="0" i="1" kern="1200" baseline="0" dirty="0"/>
            <a:t>Note : la fonction SOUS.TOTAL(109,...) est l'équivalent de SOMME pour les tableaux filtrés, c'est une meilleure pratique !</a:t>
          </a:r>
          <a:endParaRPr lang="en-US" sz="1100" kern="1200" dirty="0"/>
        </a:p>
        <a:p>
          <a:pPr marL="0" lvl="0" indent="0" algn="l" defTabSz="488950">
            <a:lnSpc>
              <a:spcPct val="90000"/>
            </a:lnSpc>
            <a:spcBef>
              <a:spcPct val="0"/>
            </a:spcBef>
            <a:spcAft>
              <a:spcPct val="35000"/>
            </a:spcAft>
            <a:buNone/>
          </a:pPr>
          <a:r>
            <a:rPr lang="fr-FR" sz="1100" b="0" i="0" kern="1200" baseline="0"/>
            <a:t>Appliquez le format </a:t>
          </a:r>
          <a:r>
            <a:rPr lang="fr-FR" sz="1100" b="1" i="0" kern="1200" baseline="0"/>
            <a:t>Monétaire</a:t>
          </a:r>
          <a:r>
            <a:rPr lang="fr-FR" sz="1100" b="0" i="0" kern="1200" baseline="0"/>
            <a:t> à cette cellule.</a:t>
          </a:r>
          <a:endParaRPr lang="en-US" sz="1100" kern="1200"/>
        </a:p>
      </dsp:txBody>
      <dsp:txXfrm>
        <a:off x="6638283" y="911797"/>
        <a:ext cx="2063009" cy="3513358"/>
      </dsp:txXfrm>
    </dsp:sp>
    <dsp:sp modelId="{EC8E476C-5717-4DD0-B1FC-541CBB1023A8}">
      <dsp:nvSpPr>
        <dsp:cNvPr id="0" name=""/>
        <dsp:cNvSpPr/>
      </dsp:nvSpPr>
      <dsp:spPr>
        <a:xfrm>
          <a:off x="8849723" y="231684"/>
          <a:ext cx="2267043" cy="680113"/>
        </a:xfrm>
        <a:prstGeom prst="chevron">
          <a:avLst>
            <a:gd name="adj" fmla="val 3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975" tIns="83975" rIns="83975" bIns="83975" numCol="1" spcCol="1270" anchor="ctr" anchorCtr="0">
          <a:noAutofit/>
        </a:bodyPr>
        <a:lstStyle/>
        <a:p>
          <a:pPr marL="0" lvl="0" indent="0" algn="ctr" defTabSz="622300">
            <a:lnSpc>
              <a:spcPct val="90000"/>
            </a:lnSpc>
            <a:spcBef>
              <a:spcPct val="0"/>
            </a:spcBef>
            <a:spcAft>
              <a:spcPct val="35000"/>
            </a:spcAft>
            <a:buNone/>
          </a:pPr>
          <a:r>
            <a:rPr lang="fr-FR" sz="1400" b="1" i="0" kern="1200" baseline="0"/>
            <a:t>Étape 5 : Finalisation</a:t>
          </a:r>
          <a:endParaRPr lang="en-US" sz="1400" kern="1200"/>
        </a:p>
      </dsp:txBody>
      <dsp:txXfrm>
        <a:off x="9053757" y="231684"/>
        <a:ext cx="1858975" cy="680113"/>
      </dsp:txXfrm>
    </dsp:sp>
    <dsp:sp modelId="{D0712262-8E59-4445-8E20-C92BEDD75CB7}">
      <dsp:nvSpPr>
        <dsp:cNvPr id="0" name=""/>
        <dsp:cNvSpPr/>
      </dsp:nvSpPr>
      <dsp:spPr>
        <a:xfrm>
          <a:off x="8849723" y="911797"/>
          <a:ext cx="2063009" cy="351335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024" tIns="163024" rIns="163024" bIns="326047" numCol="1" spcCol="1270" anchor="t" anchorCtr="0">
          <a:noAutofit/>
        </a:bodyPr>
        <a:lstStyle/>
        <a:p>
          <a:pPr marL="0" lvl="0" indent="0" algn="l" defTabSz="488950">
            <a:lnSpc>
              <a:spcPct val="90000"/>
            </a:lnSpc>
            <a:spcBef>
              <a:spcPct val="0"/>
            </a:spcBef>
            <a:spcAft>
              <a:spcPct val="35000"/>
            </a:spcAft>
            <a:buNone/>
          </a:pPr>
          <a:r>
            <a:rPr lang="fr-FR" sz="1100" b="0" i="0" kern="1200" baseline="0"/>
            <a:t>Cliquez sur la cellule </a:t>
          </a:r>
          <a:r>
            <a:rPr lang="fr-FR" sz="1100" b="1" i="0" kern="1200" baseline="0"/>
            <a:t>A1</a:t>
          </a:r>
          <a:r>
            <a:rPr lang="fr-FR" sz="1100" b="0" i="0" kern="1200" baseline="0"/>
            <a:t> pour terminer proprement. C'est une bonne habitude pour que la macro finisse toujours au même endroit.</a:t>
          </a:r>
          <a:endParaRPr lang="en-US" sz="1100" kern="1200"/>
        </a:p>
        <a:p>
          <a:pPr marL="0" lvl="0" indent="0" algn="l" defTabSz="488950">
            <a:lnSpc>
              <a:spcPct val="90000"/>
            </a:lnSpc>
            <a:spcBef>
              <a:spcPct val="0"/>
            </a:spcBef>
            <a:spcAft>
              <a:spcPct val="35000"/>
            </a:spcAft>
            <a:buNone/>
          </a:pPr>
          <a:r>
            <a:rPr lang="fr-FR" sz="1100" b="1" i="0" kern="1200" baseline="0"/>
            <a:t>ARRÊTEZ L'ENREGISTREMENT !</a:t>
          </a:r>
          <a:r>
            <a:rPr lang="fr-FR" sz="1100" b="0" i="0" kern="1200" baseline="0"/>
            <a:t> (Développeur &gt; Arrêter l'enregistrement).</a:t>
          </a:r>
          <a:endParaRPr lang="en-US" sz="1100" kern="1200"/>
        </a:p>
      </dsp:txBody>
      <dsp:txXfrm>
        <a:off x="8849723" y="911797"/>
        <a:ext cx="2063009" cy="351335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1EA6C8-4B4B-485C-B4B6-1B0D8F3AB029}">
      <dsp:nvSpPr>
        <dsp:cNvPr id="0" name=""/>
        <dsp:cNvSpPr/>
      </dsp:nvSpPr>
      <dsp:spPr>
        <a:xfrm>
          <a:off x="8290486" y="1866472"/>
          <a:ext cx="1424366" cy="677868"/>
        </a:xfrm>
        <a:custGeom>
          <a:avLst/>
          <a:gdLst/>
          <a:ahLst/>
          <a:cxnLst/>
          <a:rect l="0" t="0" r="0" b="0"/>
          <a:pathLst>
            <a:path>
              <a:moveTo>
                <a:pt x="0" y="0"/>
              </a:moveTo>
              <a:lnTo>
                <a:pt x="0" y="461947"/>
              </a:lnTo>
              <a:lnTo>
                <a:pt x="1424366" y="461947"/>
              </a:lnTo>
              <a:lnTo>
                <a:pt x="1424366" y="677868"/>
              </a:lnTo>
            </a:path>
          </a:pathLst>
        </a:custGeom>
        <a:noFill/>
        <a:ln w="1905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EDA5974-1637-4C25-A053-BD9DCEA8BA45}">
      <dsp:nvSpPr>
        <dsp:cNvPr id="0" name=""/>
        <dsp:cNvSpPr/>
      </dsp:nvSpPr>
      <dsp:spPr>
        <a:xfrm>
          <a:off x="6866119" y="1866472"/>
          <a:ext cx="1424366" cy="677868"/>
        </a:xfrm>
        <a:custGeom>
          <a:avLst/>
          <a:gdLst/>
          <a:ahLst/>
          <a:cxnLst/>
          <a:rect l="0" t="0" r="0" b="0"/>
          <a:pathLst>
            <a:path>
              <a:moveTo>
                <a:pt x="1424366" y="0"/>
              </a:moveTo>
              <a:lnTo>
                <a:pt x="1424366" y="461947"/>
              </a:lnTo>
              <a:lnTo>
                <a:pt x="0" y="461947"/>
              </a:lnTo>
              <a:lnTo>
                <a:pt x="0" y="677868"/>
              </a:lnTo>
            </a:path>
          </a:pathLst>
        </a:custGeom>
        <a:noFill/>
        <a:ln w="1905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663237-9158-41A3-96A9-EED1F06D65A6}">
      <dsp:nvSpPr>
        <dsp:cNvPr id="0" name=""/>
        <dsp:cNvSpPr/>
      </dsp:nvSpPr>
      <dsp:spPr>
        <a:xfrm>
          <a:off x="2593021" y="1866472"/>
          <a:ext cx="1424366" cy="677868"/>
        </a:xfrm>
        <a:custGeom>
          <a:avLst/>
          <a:gdLst/>
          <a:ahLst/>
          <a:cxnLst/>
          <a:rect l="0" t="0" r="0" b="0"/>
          <a:pathLst>
            <a:path>
              <a:moveTo>
                <a:pt x="0" y="0"/>
              </a:moveTo>
              <a:lnTo>
                <a:pt x="0" y="461947"/>
              </a:lnTo>
              <a:lnTo>
                <a:pt x="1424366" y="461947"/>
              </a:lnTo>
              <a:lnTo>
                <a:pt x="1424366" y="677868"/>
              </a:lnTo>
            </a:path>
          </a:pathLst>
        </a:custGeom>
        <a:noFill/>
        <a:ln w="1905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497BC2C-A7B5-4498-BC1E-FDC409DE7086}">
      <dsp:nvSpPr>
        <dsp:cNvPr id="0" name=""/>
        <dsp:cNvSpPr/>
      </dsp:nvSpPr>
      <dsp:spPr>
        <a:xfrm>
          <a:off x="1168654" y="1866472"/>
          <a:ext cx="1424366" cy="677868"/>
        </a:xfrm>
        <a:custGeom>
          <a:avLst/>
          <a:gdLst/>
          <a:ahLst/>
          <a:cxnLst/>
          <a:rect l="0" t="0" r="0" b="0"/>
          <a:pathLst>
            <a:path>
              <a:moveTo>
                <a:pt x="1424366" y="0"/>
              </a:moveTo>
              <a:lnTo>
                <a:pt x="1424366" y="461947"/>
              </a:lnTo>
              <a:lnTo>
                <a:pt x="0" y="461947"/>
              </a:lnTo>
              <a:lnTo>
                <a:pt x="0" y="677868"/>
              </a:lnTo>
            </a:path>
          </a:pathLst>
        </a:custGeom>
        <a:noFill/>
        <a:ln w="1905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9756D59-E02E-4204-9CD6-57F26F74C771}">
      <dsp:nvSpPr>
        <dsp:cNvPr id="0" name=""/>
        <dsp:cNvSpPr/>
      </dsp:nvSpPr>
      <dsp:spPr>
        <a:xfrm>
          <a:off x="1427630" y="386426"/>
          <a:ext cx="2330781" cy="1480046"/>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54C076-8DEA-4A20-97A3-16CAC7EC7AB2}">
      <dsp:nvSpPr>
        <dsp:cNvPr id="0" name=""/>
        <dsp:cNvSpPr/>
      </dsp:nvSpPr>
      <dsp:spPr>
        <a:xfrm>
          <a:off x="1686606" y="632453"/>
          <a:ext cx="2330781" cy="1480046"/>
        </a:xfrm>
        <a:prstGeom prst="roundRect">
          <a:avLst>
            <a:gd name="adj" fmla="val 10000"/>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i="0" kern="1200" baseline="0"/>
            <a:t>Réinitialisez l'exercice :</a:t>
          </a:r>
          <a:endParaRPr lang="en-US" sz="1500" kern="1200"/>
        </a:p>
      </dsp:txBody>
      <dsp:txXfrm>
        <a:off x="1729955" y="675802"/>
        <a:ext cx="2244083" cy="1393348"/>
      </dsp:txXfrm>
    </dsp:sp>
    <dsp:sp modelId="{D6F072A0-F752-4591-9632-3E49D5AC6D17}">
      <dsp:nvSpPr>
        <dsp:cNvPr id="0" name=""/>
        <dsp:cNvSpPr/>
      </dsp:nvSpPr>
      <dsp:spPr>
        <a:xfrm>
          <a:off x="3264" y="2544340"/>
          <a:ext cx="2330781" cy="1480046"/>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59855A-DDC4-4433-B5BE-E067A6E3B4BD}">
      <dsp:nvSpPr>
        <dsp:cNvPr id="0" name=""/>
        <dsp:cNvSpPr/>
      </dsp:nvSpPr>
      <dsp:spPr>
        <a:xfrm>
          <a:off x="262240" y="2790367"/>
          <a:ext cx="2330781" cy="1480046"/>
        </a:xfrm>
        <a:prstGeom prst="roundRect">
          <a:avLst>
            <a:gd name="adj" fmla="val 10000"/>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0" i="0" kern="1200" baseline="0" dirty="0"/>
            <a:t>Allez dans la feuille </a:t>
          </a:r>
          <a:r>
            <a:rPr lang="fr-FR" sz="1500" b="1" i="0" kern="1200" baseline="0" dirty="0"/>
            <a:t>"Rapport"</a:t>
          </a:r>
          <a:r>
            <a:rPr lang="fr-FR" sz="1500" b="0" i="0" kern="1200" baseline="0" dirty="0"/>
            <a:t>.</a:t>
          </a:r>
          <a:endParaRPr lang="en-US" sz="1500" kern="1200" dirty="0"/>
        </a:p>
      </dsp:txBody>
      <dsp:txXfrm>
        <a:off x="305589" y="2833716"/>
        <a:ext cx="2244083" cy="1393348"/>
      </dsp:txXfrm>
    </dsp:sp>
    <dsp:sp modelId="{D6E6FA8B-A892-4848-AAF6-2DAE374A3037}">
      <dsp:nvSpPr>
        <dsp:cNvPr id="0" name=""/>
        <dsp:cNvSpPr/>
      </dsp:nvSpPr>
      <dsp:spPr>
        <a:xfrm>
          <a:off x="2851996" y="2544340"/>
          <a:ext cx="2330781" cy="1480046"/>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EA17B5-8FA7-4CF3-94E9-67849CA5FC1F}">
      <dsp:nvSpPr>
        <dsp:cNvPr id="0" name=""/>
        <dsp:cNvSpPr/>
      </dsp:nvSpPr>
      <dsp:spPr>
        <a:xfrm>
          <a:off x="3110972" y="2790367"/>
          <a:ext cx="2330781" cy="1480046"/>
        </a:xfrm>
        <a:prstGeom prst="roundRect">
          <a:avLst>
            <a:gd name="adj" fmla="val 10000"/>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0" i="0" kern="1200" baseline="0" dirty="0"/>
            <a:t>Sélectionnez toutes les lignes et colonnes (</a:t>
          </a:r>
          <a:r>
            <a:rPr lang="fr-FR" sz="1500" b="0" i="0" kern="1200" baseline="0" dirty="0" err="1"/>
            <a:t>Ctrl+A</a:t>
          </a:r>
          <a:r>
            <a:rPr lang="fr-FR" sz="1500" b="0" i="0" kern="1200" baseline="0" dirty="0"/>
            <a:t>) et supprimez-les. Assurez-vous que la feuille est complètement vide.</a:t>
          </a:r>
          <a:endParaRPr lang="en-US" sz="1500" kern="1200" dirty="0"/>
        </a:p>
      </dsp:txBody>
      <dsp:txXfrm>
        <a:off x="3154321" y="2833716"/>
        <a:ext cx="2244083" cy="1393348"/>
      </dsp:txXfrm>
    </dsp:sp>
    <dsp:sp modelId="{3A855835-C75F-42E0-9284-4DA323C0725B}">
      <dsp:nvSpPr>
        <dsp:cNvPr id="0" name=""/>
        <dsp:cNvSpPr/>
      </dsp:nvSpPr>
      <dsp:spPr>
        <a:xfrm>
          <a:off x="7125095" y="386426"/>
          <a:ext cx="2330781" cy="1480046"/>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64DE60-A603-4849-816C-34FB62E1F97A}">
      <dsp:nvSpPr>
        <dsp:cNvPr id="0" name=""/>
        <dsp:cNvSpPr/>
      </dsp:nvSpPr>
      <dsp:spPr>
        <a:xfrm>
          <a:off x="7384071" y="632453"/>
          <a:ext cx="2330781" cy="1480046"/>
        </a:xfrm>
        <a:prstGeom prst="roundRect">
          <a:avLst>
            <a:gd name="adj" fmla="val 10000"/>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i="0" kern="1200" baseline="0"/>
            <a:t>Lancez votre macro :</a:t>
          </a:r>
          <a:endParaRPr lang="en-US" sz="1500" kern="1200"/>
        </a:p>
      </dsp:txBody>
      <dsp:txXfrm>
        <a:off x="7427420" y="675802"/>
        <a:ext cx="2244083" cy="1393348"/>
      </dsp:txXfrm>
    </dsp:sp>
    <dsp:sp modelId="{CDC44ECF-FEF9-4956-9198-B88A0CBF8796}">
      <dsp:nvSpPr>
        <dsp:cNvPr id="0" name=""/>
        <dsp:cNvSpPr/>
      </dsp:nvSpPr>
      <dsp:spPr>
        <a:xfrm>
          <a:off x="5700729" y="2544340"/>
          <a:ext cx="2330781" cy="1480046"/>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3823AB-661F-4456-9B39-7CB59D9CFAD2}">
      <dsp:nvSpPr>
        <dsp:cNvPr id="0" name=""/>
        <dsp:cNvSpPr/>
      </dsp:nvSpPr>
      <dsp:spPr>
        <a:xfrm>
          <a:off x="5959705" y="2790367"/>
          <a:ext cx="2330781" cy="1480046"/>
        </a:xfrm>
        <a:prstGeom prst="roundRect">
          <a:avLst>
            <a:gd name="adj" fmla="val 10000"/>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0" i="0" kern="1200" baseline="0"/>
            <a:t>Allez dans </a:t>
          </a:r>
          <a:r>
            <a:rPr lang="fr-FR" sz="1500" b="1" i="0" kern="1200" baseline="0"/>
            <a:t>Développeur &gt; Macros</a:t>
          </a:r>
          <a:r>
            <a:rPr lang="fr-FR" sz="1500" b="0" i="0" kern="1200" baseline="0"/>
            <a:t>.</a:t>
          </a:r>
          <a:endParaRPr lang="en-US" sz="1500" kern="1200"/>
        </a:p>
      </dsp:txBody>
      <dsp:txXfrm>
        <a:off x="6003054" y="2833716"/>
        <a:ext cx="2244083" cy="1393348"/>
      </dsp:txXfrm>
    </dsp:sp>
    <dsp:sp modelId="{9891F274-97F9-4B08-AF44-73D9F8C1E589}">
      <dsp:nvSpPr>
        <dsp:cNvPr id="0" name=""/>
        <dsp:cNvSpPr/>
      </dsp:nvSpPr>
      <dsp:spPr>
        <a:xfrm>
          <a:off x="8549461" y="2544340"/>
          <a:ext cx="2330781" cy="1480046"/>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76F848-C138-4272-92EE-8993B752262C}">
      <dsp:nvSpPr>
        <dsp:cNvPr id="0" name=""/>
        <dsp:cNvSpPr/>
      </dsp:nvSpPr>
      <dsp:spPr>
        <a:xfrm>
          <a:off x="8808437" y="2790367"/>
          <a:ext cx="2330781" cy="1480046"/>
        </a:xfrm>
        <a:prstGeom prst="roundRect">
          <a:avLst>
            <a:gd name="adj" fmla="val 10000"/>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0" i="0" kern="1200" baseline="0"/>
            <a:t>Sélectionnez CreerRapportVentes et cliquez sur </a:t>
          </a:r>
          <a:r>
            <a:rPr lang="fr-FR" sz="1500" b="1" i="0" kern="1200" baseline="0"/>
            <a:t>Exécuter</a:t>
          </a:r>
          <a:r>
            <a:rPr lang="fr-FR" sz="1500" b="0" i="0" kern="1200" baseline="0"/>
            <a:t>.</a:t>
          </a:r>
          <a:endParaRPr lang="en-US" sz="1500" kern="1200"/>
        </a:p>
      </dsp:txBody>
      <dsp:txXfrm>
        <a:off x="8851786" y="2833716"/>
        <a:ext cx="2244083" cy="139334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2.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AC2377-377F-4479-AEC2-88D83A513D24}" type="datetimeFigureOut">
              <a:rPr lang="fr-FR" smtClean="0"/>
              <a:t>11/07/2025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9A8D38-42ED-4DD0-BE12-E006C4930B48}" type="slidenum">
              <a:rPr lang="fr-FR" smtClean="0"/>
              <a:t>‹N°›</a:t>
            </a:fld>
            <a:endParaRPr lang="fr-FR"/>
          </a:p>
        </p:txBody>
      </p:sp>
    </p:spTree>
    <p:extLst>
      <p:ext uri="{BB962C8B-B14F-4D97-AF65-F5344CB8AC3E}">
        <p14:creationId xmlns:p14="http://schemas.microsoft.com/office/powerpoint/2010/main" val="123919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D1A5E5-D1A8-12D3-2D28-D32256F4749A}"/>
              </a:ext>
            </a:extLst>
          </p:cNvPr>
          <p:cNvSpPr>
            <a:spLocks noGrp="1"/>
          </p:cNvSpPr>
          <p:nvPr>
            <p:ph type="ctrTitle"/>
          </p:nvPr>
        </p:nvSpPr>
        <p:spPr>
          <a:xfrm>
            <a:off x="1524000" y="1122363"/>
            <a:ext cx="9144000" cy="2387600"/>
          </a:xfrm>
        </p:spPr>
        <p:txBody>
          <a:bodyPr anchor="b"/>
          <a:lstStyle>
            <a:lvl1pPr algn="ctr">
              <a:defRPr sz="6000">
                <a:solidFill>
                  <a:srgbClr val="E8511C"/>
                </a:solidFill>
              </a:defRPr>
            </a:lvl1pPr>
          </a:lstStyle>
          <a:p>
            <a:r>
              <a:rPr lang="fr-FR" dirty="0"/>
              <a:t>Modifiez le style du titre</a:t>
            </a:r>
          </a:p>
        </p:txBody>
      </p:sp>
      <p:sp>
        <p:nvSpPr>
          <p:cNvPr id="3" name="Sous-titre 2">
            <a:extLst>
              <a:ext uri="{FF2B5EF4-FFF2-40B4-BE49-F238E27FC236}">
                <a16:creationId xmlns:a16="http://schemas.microsoft.com/office/drawing/2014/main" id="{B9E8FF6B-464B-115A-40A1-52917108E150}"/>
              </a:ext>
            </a:extLst>
          </p:cNvPr>
          <p:cNvSpPr>
            <a:spLocks noGrp="1"/>
          </p:cNvSpPr>
          <p:nvPr>
            <p:ph type="subTitle" idx="1"/>
          </p:nvPr>
        </p:nvSpPr>
        <p:spPr>
          <a:xfrm>
            <a:off x="1524000" y="3602038"/>
            <a:ext cx="9144000" cy="1655762"/>
          </a:xfrm>
        </p:spPr>
        <p:txBody>
          <a:bodyPr/>
          <a:lstStyle>
            <a:lvl1pPr marL="0" indent="0" algn="ctr">
              <a:buNone/>
              <a:defRPr sz="2400">
                <a:solidFill>
                  <a:srgbClr val="016EA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Tree>
    <p:extLst>
      <p:ext uri="{BB962C8B-B14F-4D97-AF65-F5344CB8AC3E}">
        <p14:creationId xmlns:p14="http://schemas.microsoft.com/office/powerpoint/2010/main" val="4181345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D459FC2-70CD-EDCE-BF56-F6581E904042}"/>
              </a:ext>
            </a:extLst>
          </p:cNvPr>
          <p:cNvSpPr>
            <a:spLocks noGrp="1"/>
          </p:cNvSpPr>
          <p:nvPr>
            <p:ph idx="1"/>
          </p:nvPr>
        </p:nvSpPr>
        <p:spPr>
          <a:xfrm>
            <a:off x="509047" y="1395167"/>
            <a:ext cx="11142483" cy="4656840"/>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A67D723B-1DFD-A689-F8D6-78446DCEA53A}"/>
              </a:ext>
            </a:extLst>
          </p:cNvPr>
          <p:cNvSpPr>
            <a:spLocks noGrp="1"/>
          </p:cNvSpPr>
          <p:nvPr>
            <p:ph type="title" hasCustomPrompt="1"/>
          </p:nvPr>
        </p:nvSpPr>
        <p:spPr>
          <a:xfrm>
            <a:off x="1461155" y="122551"/>
            <a:ext cx="9513608" cy="1146175"/>
          </a:xfrm>
        </p:spPr>
        <p:txBody>
          <a:bodyPr>
            <a:normAutofit/>
          </a:bodyPr>
          <a:lstStyle>
            <a:lvl1pPr algn="ctr">
              <a:defRPr sz="3200" b="1">
                <a:solidFill>
                  <a:srgbClr val="E8511C"/>
                </a:solidFill>
              </a:defRPr>
            </a:lvl1pPr>
          </a:lstStyle>
          <a:p>
            <a:r>
              <a:rPr lang="fr-FR" dirty="0"/>
              <a:t>Modifiez le style du titre </a:t>
            </a:r>
            <a:r>
              <a:rPr lang="fr-FR" dirty="0" err="1"/>
              <a:t>fsdgdfsgfsdg</a:t>
            </a:r>
            <a:br>
              <a:rPr lang="fr-FR" dirty="0"/>
            </a:br>
            <a:r>
              <a:rPr lang="fr-FR" dirty="0" err="1"/>
              <a:t>sfdgsdfgsfdgsdfg</a:t>
            </a:r>
            <a:endParaRPr lang="fr-FR" dirty="0"/>
          </a:p>
        </p:txBody>
      </p:sp>
    </p:spTree>
    <p:extLst>
      <p:ext uri="{BB962C8B-B14F-4D97-AF65-F5344CB8AC3E}">
        <p14:creationId xmlns:p14="http://schemas.microsoft.com/office/powerpoint/2010/main" val="2751595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8DFC47-191E-92CD-CE11-D49A0B5DF8B4}"/>
              </a:ext>
            </a:extLst>
          </p:cNvPr>
          <p:cNvSpPr>
            <a:spLocks noGrp="1"/>
          </p:cNvSpPr>
          <p:nvPr>
            <p:ph type="title"/>
          </p:nvPr>
        </p:nvSpPr>
        <p:spPr>
          <a:xfrm>
            <a:off x="747009" y="768350"/>
            <a:ext cx="10515600" cy="2852737"/>
          </a:xfrm>
        </p:spPr>
        <p:txBody>
          <a:bodyPr anchor="b"/>
          <a:lstStyle>
            <a:lvl1pPr algn="ctr">
              <a:defRPr sz="6000">
                <a:solidFill>
                  <a:srgbClr val="E8511C"/>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CC32AA4-E901-BC22-FD90-0163F8F57B65}"/>
              </a:ext>
            </a:extLst>
          </p:cNvPr>
          <p:cNvSpPr>
            <a:spLocks noGrp="1"/>
          </p:cNvSpPr>
          <p:nvPr>
            <p:ph type="body" idx="1"/>
          </p:nvPr>
        </p:nvSpPr>
        <p:spPr>
          <a:xfrm>
            <a:off x="747009" y="3986147"/>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Tree>
    <p:extLst>
      <p:ext uri="{BB962C8B-B14F-4D97-AF65-F5344CB8AC3E}">
        <p14:creationId xmlns:p14="http://schemas.microsoft.com/office/powerpoint/2010/main" val="4008290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1816E7-9A35-3D53-3D6D-0DBA20AEF465}"/>
              </a:ext>
            </a:extLst>
          </p:cNvPr>
          <p:cNvSpPr>
            <a:spLocks noGrp="1"/>
          </p:cNvSpPr>
          <p:nvPr>
            <p:ph type="title"/>
          </p:nvPr>
        </p:nvSpPr>
        <p:spPr/>
        <p:txBody>
          <a:bodyPr/>
          <a:lstStyle>
            <a:lvl1pPr algn="ctr">
              <a:defRPr>
                <a:solidFill>
                  <a:srgbClr val="E8511C"/>
                </a:solidFill>
              </a:defRPr>
            </a:lvl1pPr>
          </a:lstStyle>
          <a:p>
            <a:r>
              <a:rPr lang="fr-FR"/>
              <a:t>Modifiez le style du titre</a:t>
            </a:r>
          </a:p>
        </p:txBody>
      </p:sp>
      <p:sp>
        <p:nvSpPr>
          <p:cNvPr id="3" name="Espace réservé du contenu 2">
            <a:extLst>
              <a:ext uri="{FF2B5EF4-FFF2-40B4-BE49-F238E27FC236}">
                <a16:creationId xmlns:a16="http://schemas.microsoft.com/office/drawing/2014/main" id="{571C64B3-45C7-C8CD-8EFE-60F2E1097DD7}"/>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7720B33-872E-A59A-EAB6-EC4E53A68AC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916273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89B559-EE64-769A-8598-B2E7045D429B}"/>
              </a:ext>
            </a:extLst>
          </p:cNvPr>
          <p:cNvSpPr>
            <a:spLocks noGrp="1"/>
          </p:cNvSpPr>
          <p:nvPr>
            <p:ph type="title"/>
          </p:nvPr>
        </p:nvSpPr>
        <p:spPr>
          <a:xfrm>
            <a:off x="839788" y="365125"/>
            <a:ext cx="10515600" cy="1325563"/>
          </a:xfrm>
        </p:spPr>
        <p:txBody>
          <a:bodyPr/>
          <a:lstStyle>
            <a:lvl1pPr algn="ctr">
              <a:defRPr>
                <a:solidFill>
                  <a:srgbClr val="E8511C"/>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76E15926-41FC-8FE1-2462-C0399F08DD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BB080DF-A109-6FA9-D1C3-CF45C601DFA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F69DD80-594A-F8B6-467E-BE32B3996B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Cliquez pour modifier les styles du texte du masque</a:t>
            </a:r>
          </a:p>
        </p:txBody>
      </p:sp>
      <p:sp>
        <p:nvSpPr>
          <p:cNvPr id="6" name="Espace réservé du contenu 5">
            <a:extLst>
              <a:ext uri="{FF2B5EF4-FFF2-40B4-BE49-F238E27FC236}">
                <a16:creationId xmlns:a16="http://schemas.microsoft.com/office/drawing/2014/main" id="{7F2CD850-E6CA-677B-9ABC-D2394B844F0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074891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97FAC-F3A8-521C-D4CA-37307C99547E}"/>
              </a:ext>
            </a:extLst>
          </p:cNvPr>
          <p:cNvSpPr>
            <a:spLocks noGrp="1"/>
          </p:cNvSpPr>
          <p:nvPr>
            <p:ph type="title"/>
          </p:nvPr>
        </p:nvSpPr>
        <p:spPr/>
        <p:txBody>
          <a:bodyPr/>
          <a:lstStyle>
            <a:lvl1pPr algn="ctr">
              <a:defRPr>
                <a:solidFill>
                  <a:srgbClr val="E8511C"/>
                </a:solidFill>
              </a:defRPr>
            </a:lvl1pPr>
          </a:lstStyle>
          <a:p>
            <a:r>
              <a:rPr lang="fr-FR"/>
              <a:t>Modifiez le style du titre</a:t>
            </a:r>
          </a:p>
        </p:txBody>
      </p:sp>
    </p:spTree>
    <p:extLst>
      <p:ext uri="{BB962C8B-B14F-4D97-AF65-F5344CB8AC3E}">
        <p14:creationId xmlns:p14="http://schemas.microsoft.com/office/powerpoint/2010/main" val="2178418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25209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2DC19C-47D0-254D-2BFC-06D688EF3472}"/>
              </a:ext>
            </a:extLst>
          </p:cNvPr>
          <p:cNvSpPr>
            <a:spLocks noGrp="1"/>
          </p:cNvSpPr>
          <p:nvPr>
            <p:ph type="title"/>
          </p:nvPr>
        </p:nvSpPr>
        <p:spPr>
          <a:xfrm>
            <a:off x="839788" y="987425"/>
            <a:ext cx="3932237" cy="1600200"/>
          </a:xfrm>
        </p:spPr>
        <p:txBody>
          <a:bodyPr anchor="b"/>
          <a:lstStyle>
            <a:lvl1pPr>
              <a:defRPr sz="3200">
                <a:solidFill>
                  <a:srgbClr val="E8511C"/>
                </a:solidFill>
              </a:defRPr>
            </a:lvl1pPr>
          </a:lstStyle>
          <a:p>
            <a:r>
              <a:rPr lang="fr-FR"/>
              <a:t>Modifiez le style du titre</a:t>
            </a:r>
          </a:p>
        </p:txBody>
      </p:sp>
      <p:sp>
        <p:nvSpPr>
          <p:cNvPr id="3" name="Espace réservé du contenu 2">
            <a:extLst>
              <a:ext uri="{FF2B5EF4-FFF2-40B4-BE49-F238E27FC236}">
                <a16:creationId xmlns:a16="http://schemas.microsoft.com/office/drawing/2014/main" id="{AA3FCCCA-B9A3-A2D4-53B3-B1F76F86A8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5E05A89-BB59-E63A-4584-0A198B7410D2}"/>
              </a:ext>
            </a:extLst>
          </p:cNvPr>
          <p:cNvSpPr>
            <a:spLocks noGrp="1"/>
          </p:cNvSpPr>
          <p:nvPr>
            <p:ph type="body" sz="half" idx="2"/>
          </p:nvPr>
        </p:nvSpPr>
        <p:spPr>
          <a:xfrm>
            <a:off x="839788" y="2705493"/>
            <a:ext cx="3932237" cy="316349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2153182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06BF13-37B7-CE01-8348-24632EE88580}"/>
              </a:ext>
            </a:extLst>
          </p:cNvPr>
          <p:cNvSpPr>
            <a:spLocks noGrp="1"/>
          </p:cNvSpPr>
          <p:nvPr>
            <p:ph type="title"/>
          </p:nvPr>
        </p:nvSpPr>
        <p:spPr>
          <a:xfrm>
            <a:off x="836612" y="987425"/>
            <a:ext cx="3932237" cy="2924699"/>
          </a:xfrm>
        </p:spPr>
        <p:txBody>
          <a:bodyPr anchor="b">
            <a:normAutofit/>
          </a:bodyPr>
          <a:lstStyle>
            <a:lvl1pPr>
              <a:defRPr sz="4000" b="1">
                <a:solidFill>
                  <a:srgbClr val="E8511C"/>
                </a:solidFill>
              </a:defRPr>
            </a:lvl1pPr>
          </a:lstStyle>
          <a:p>
            <a:r>
              <a:rPr lang="fr-FR" dirty="0"/>
              <a:t>Modifiez le style du titre</a:t>
            </a:r>
          </a:p>
        </p:txBody>
      </p:sp>
      <p:sp>
        <p:nvSpPr>
          <p:cNvPr id="3" name="Espace réservé pour une image  2">
            <a:extLst>
              <a:ext uri="{FF2B5EF4-FFF2-40B4-BE49-F238E27FC236}">
                <a16:creationId xmlns:a16="http://schemas.microsoft.com/office/drawing/2014/main" id="{3DEA4E3E-503E-86E3-F6A4-CB0A8F4D2F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3DDBFABA-F557-632E-EDB0-2AC9F63F728C}"/>
              </a:ext>
            </a:extLst>
          </p:cNvPr>
          <p:cNvSpPr>
            <a:spLocks noGrp="1"/>
          </p:cNvSpPr>
          <p:nvPr>
            <p:ph type="body" sz="half" idx="2"/>
          </p:nvPr>
        </p:nvSpPr>
        <p:spPr>
          <a:xfrm>
            <a:off x="839788" y="4487159"/>
            <a:ext cx="3932237" cy="1381828"/>
          </a:xfrm>
        </p:spPr>
        <p:txBody>
          <a:bodyPr>
            <a:normAutofit/>
          </a:bodyPr>
          <a:lstStyle>
            <a:lvl1pPr marL="0" indent="0">
              <a:buNone/>
              <a:defRPr sz="2400" b="0">
                <a:solidFill>
                  <a:srgbClr val="016EAD"/>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Cliquez pour modifier les styles du texte du masque</a:t>
            </a:r>
          </a:p>
        </p:txBody>
      </p:sp>
    </p:spTree>
    <p:extLst>
      <p:ext uri="{BB962C8B-B14F-4D97-AF65-F5344CB8AC3E}">
        <p14:creationId xmlns:p14="http://schemas.microsoft.com/office/powerpoint/2010/main" val="1496197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6DE396-E344-0340-3DD7-E6670BF73B71}"/>
              </a:ext>
            </a:extLst>
          </p:cNvPr>
          <p:cNvSpPr>
            <a:spLocks noGrp="1"/>
          </p:cNvSpPr>
          <p:nvPr>
            <p:ph type="title"/>
          </p:nvPr>
        </p:nvSpPr>
        <p:spPr>
          <a:xfrm>
            <a:off x="838200" y="509047"/>
            <a:ext cx="10515600" cy="1181641"/>
          </a:xfrm>
        </p:spPr>
        <p:txBody>
          <a:bodyPr/>
          <a:lstStyle>
            <a:lvl1pPr>
              <a:defRPr>
                <a:solidFill>
                  <a:srgbClr val="E8511C"/>
                </a:solidFill>
              </a:defRPr>
            </a:lvl1pPr>
          </a:lstStyle>
          <a:p>
            <a:r>
              <a:rPr lang="fr-FR"/>
              <a:t>Modifiez le style du titre</a:t>
            </a:r>
          </a:p>
        </p:txBody>
      </p:sp>
      <p:sp>
        <p:nvSpPr>
          <p:cNvPr id="3" name="Espace réservé du texte vertical 2">
            <a:extLst>
              <a:ext uri="{FF2B5EF4-FFF2-40B4-BE49-F238E27FC236}">
                <a16:creationId xmlns:a16="http://schemas.microsoft.com/office/drawing/2014/main" id="{F3D4B1D7-85B2-8A51-1627-A494D20B2F8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935022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8819F8C-2254-E8FE-0454-FCFB8AC07D5B}"/>
              </a:ext>
            </a:extLst>
          </p:cNvPr>
          <p:cNvSpPr>
            <a:spLocks noGrp="1"/>
          </p:cNvSpPr>
          <p:nvPr>
            <p:ph type="title" orient="vert"/>
          </p:nvPr>
        </p:nvSpPr>
        <p:spPr>
          <a:xfrm>
            <a:off x="8724900" y="523081"/>
            <a:ext cx="2628900" cy="5653882"/>
          </a:xfrm>
        </p:spPr>
        <p:txBody>
          <a:bodyPr vert="eaVert"/>
          <a:lstStyle>
            <a:lvl1pPr>
              <a:defRPr>
                <a:solidFill>
                  <a:srgbClr val="E8511C"/>
                </a:solidFill>
              </a:defRPr>
            </a:lvl1pPr>
          </a:lstStyle>
          <a:p>
            <a:r>
              <a:rPr lang="fr-FR"/>
              <a:t>Modifiez le style du titre</a:t>
            </a:r>
          </a:p>
        </p:txBody>
      </p:sp>
      <p:sp>
        <p:nvSpPr>
          <p:cNvPr id="3" name="Espace réservé du texte vertical 2">
            <a:extLst>
              <a:ext uri="{FF2B5EF4-FFF2-40B4-BE49-F238E27FC236}">
                <a16:creationId xmlns:a16="http://schemas.microsoft.com/office/drawing/2014/main" id="{F3401CDD-9714-60F4-6D22-8E663B9A50B4}"/>
              </a:ext>
            </a:extLst>
          </p:cNvPr>
          <p:cNvSpPr>
            <a:spLocks noGrp="1"/>
          </p:cNvSpPr>
          <p:nvPr>
            <p:ph type="body" orient="vert" idx="1"/>
          </p:nvPr>
        </p:nvSpPr>
        <p:spPr>
          <a:xfrm>
            <a:off x="838200" y="523081"/>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653460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9A7CDFB-294F-C81F-349F-FEA715958D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A944510-DECF-B4CD-219C-493C50439E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AECCC6A-25BF-21D5-5705-947812A197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974ADD5-57CB-40D8-B8E6-027E3F0B500A}" type="datetimeFigureOut">
              <a:rPr lang="fr-FR" smtClean="0"/>
              <a:t>11/07/2025</a:t>
            </a:fld>
            <a:endParaRPr lang="fr-FR"/>
          </a:p>
        </p:txBody>
      </p:sp>
      <p:sp>
        <p:nvSpPr>
          <p:cNvPr id="5" name="Espace réservé du pied de page 4">
            <a:extLst>
              <a:ext uri="{FF2B5EF4-FFF2-40B4-BE49-F238E27FC236}">
                <a16:creationId xmlns:a16="http://schemas.microsoft.com/office/drawing/2014/main" id="{9BED7BB2-2EB4-2383-6839-78134F3BEA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E40F6E1-CD74-B178-CEEC-095A503E88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6F5D29F-FE3F-4160-AF65-9ED0D2982938}" type="slidenum">
              <a:rPr lang="fr-FR" smtClean="0"/>
              <a:t>‹N°›</a:t>
            </a:fld>
            <a:endParaRPr lang="fr-FR"/>
          </a:p>
        </p:txBody>
      </p:sp>
      <p:pic>
        <p:nvPicPr>
          <p:cNvPr id="8" name="Image 7" descr="Une image contenant Bleu électrique, bleu, capture d’écran, Caractère coloré&#10;&#10;Le contenu généré par l’IA peut être incorrect.">
            <a:extLst>
              <a:ext uri="{FF2B5EF4-FFF2-40B4-BE49-F238E27FC236}">
                <a16:creationId xmlns:a16="http://schemas.microsoft.com/office/drawing/2014/main" id="{D335806C-4E3E-DE41-72D0-B52F03691B8C}"/>
              </a:ext>
            </a:extLst>
          </p:cNvPr>
          <p:cNvPicPr>
            <a:picLocks noGrp="1" noRot="1" noChangeAspect="1" noMove="1" noResize="1" noEditPoints="1" noAdjustHandles="1" noChangeArrowheads="1" noChangeShapeType="1" noCrop="1"/>
          </p:cNvPicPr>
          <p:nvPr userDrawn="1"/>
        </p:nvPicPr>
        <p:blipFill>
          <a:blip r:embed="rId13">
            <a:extLst>
              <a:ext uri="{28A0092B-C50C-407E-A947-70E740481C1C}">
                <a14:useLocalDpi xmlns:a14="http://schemas.microsoft.com/office/drawing/2010/main" val="0"/>
              </a:ext>
            </a:extLst>
          </a:blip>
          <a:srcRect t="29692" b="29680"/>
          <a:stretch>
            <a:fillRect/>
          </a:stretch>
        </p:blipFill>
        <p:spPr>
          <a:xfrm>
            <a:off x="1" y="0"/>
            <a:ext cx="12191999" cy="6858000"/>
          </a:xfrm>
          <a:prstGeom prst="rect">
            <a:avLst/>
          </a:prstGeom>
        </p:spPr>
      </p:pic>
      <p:sp>
        <p:nvSpPr>
          <p:cNvPr id="16" name="Corde 15">
            <a:extLst>
              <a:ext uri="{FF2B5EF4-FFF2-40B4-BE49-F238E27FC236}">
                <a16:creationId xmlns:a16="http://schemas.microsoft.com/office/drawing/2014/main" id="{117E235C-84E5-1381-3458-E71F72FCA640}"/>
              </a:ext>
            </a:extLst>
          </p:cNvPr>
          <p:cNvSpPr/>
          <p:nvPr userDrawn="1"/>
        </p:nvSpPr>
        <p:spPr>
          <a:xfrm rot="5400000">
            <a:off x="9758574" y="6130932"/>
            <a:ext cx="2468102" cy="2447041"/>
          </a:xfrm>
          <a:prstGeom prst="chord">
            <a:avLst>
              <a:gd name="adj1" fmla="val 6837183"/>
              <a:gd name="adj2" fmla="val 14761412"/>
            </a:avLst>
          </a:prstGeom>
          <a:solidFill>
            <a:srgbClr val="016E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Triangle rectangle 12">
            <a:extLst>
              <a:ext uri="{FF2B5EF4-FFF2-40B4-BE49-F238E27FC236}">
                <a16:creationId xmlns:a16="http://schemas.microsoft.com/office/drawing/2014/main" id="{9177D24F-5323-1F18-38D4-FECC17A066D1}"/>
              </a:ext>
            </a:extLst>
          </p:cNvPr>
          <p:cNvSpPr/>
          <p:nvPr userDrawn="1"/>
        </p:nvSpPr>
        <p:spPr>
          <a:xfrm rot="16200000">
            <a:off x="11119612" y="5783305"/>
            <a:ext cx="1300899" cy="843877"/>
          </a:xfrm>
          <a:prstGeom prst="rtTriangle">
            <a:avLst/>
          </a:prstGeom>
          <a:solidFill>
            <a:srgbClr val="E851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9" name="Groupe 18">
            <a:extLst>
              <a:ext uri="{FF2B5EF4-FFF2-40B4-BE49-F238E27FC236}">
                <a16:creationId xmlns:a16="http://schemas.microsoft.com/office/drawing/2014/main" id="{B88A7293-611F-97C0-2140-2FF8BC0212DB}"/>
              </a:ext>
            </a:extLst>
          </p:cNvPr>
          <p:cNvGrpSpPr/>
          <p:nvPr userDrawn="1"/>
        </p:nvGrpSpPr>
        <p:grpSpPr>
          <a:xfrm>
            <a:off x="11348123" y="95121"/>
            <a:ext cx="732905" cy="716847"/>
            <a:chOff x="4263477" y="6366141"/>
            <a:chExt cx="871219" cy="871219"/>
          </a:xfrm>
        </p:grpSpPr>
        <p:sp>
          <p:nvSpPr>
            <p:cNvPr id="20" name="object 28">
              <a:extLst>
                <a:ext uri="{FF2B5EF4-FFF2-40B4-BE49-F238E27FC236}">
                  <a16:creationId xmlns:a16="http://schemas.microsoft.com/office/drawing/2014/main" id="{C0B9DA68-B86A-5580-D79F-AC3F0135FFA0}"/>
                </a:ext>
              </a:extLst>
            </p:cNvPr>
            <p:cNvSpPr/>
            <p:nvPr/>
          </p:nvSpPr>
          <p:spPr>
            <a:xfrm>
              <a:off x="4263477" y="6366141"/>
              <a:ext cx="871219" cy="871219"/>
            </a:xfrm>
            <a:custGeom>
              <a:avLst/>
              <a:gdLst/>
              <a:ahLst/>
              <a:cxnLst/>
              <a:rect l="l" t="t" r="r" b="b"/>
              <a:pathLst>
                <a:path w="871220" h="871220">
                  <a:moveTo>
                    <a:pt x="870788" y="0"/>
                  </a:moveTo>
                  <a:lnTo>
                    <a:pt x="0" y="0"/>
                  </a:lnTo>
                  <a:lnTo>
                    <a:pt x="0" y="870788"/>
                  </a:lnTo>
                  <a:lnTo>
                    <a:pt x="870788" y="870788"/>
                  </a:lnTo>
                  <a:lnTo>
                    <a:pt x="870788" y="0"/>
                  </a:lnTo>
                  <a:close/>
                </a:path>
              </a:pathLst>
            </a:custGeom>
            <a:solidFill>
              <a:srgbClr val="FFFFFF"/>
            </a:solidFill>
          </p:spPr>
          <p:txBody>
            <a:bodyPr wrap="square" lIns="0" tIns="0" rIns="0" bIns="0" rtlCol="0"/>
            <a:lstStyle/>
            <a:p>
              <a:endParaRPr/>
            </a:p>
          </p:txBody>
        </p:sp>
        <p:sp>
          <p:nvSpPr>
            <p:cNvPr id="21" name="object 29">
              <a:extLst>
                <a:ext uri="{FF2B5EF4-FFF2-40B4-BE49-F238E27FC236}">
                  <a16:creationId xmlns:a16="http://schemas.microsoft.com/office/drawing/2014/main" id="{A4078064-BBE6-D902-6940-8564CA052499}"/>
                </a:ext>
              </a:extLst>
            </p:cNvPr>
            <p:cNvSpPr/>
            <p:nvPr/>
          </p:nvSpPr>
          <p:spPr>
            <a:xfrm>
              <a:off x="4357624" y="6462611"/>
              <a:ext cx="141605" cy="682625"/>
            </a:xfrm>
            <a:custGeom>
              <a:avLst/>
              <a:gdLst/>
              <a:ahLst/>
              <a:cxnLst/>
              <a:rect l="l" t="t" r="r" b="b"/>
              <a:pathLst>
                <a:path w="141604" h="682625">
                  <a:moveTo>
                    <a:pt x="23533" y="235356"/>
                  </a:moveTo>
                  <a:lnTo>
                    <a:pt x="0" y="235356"/>
                  </a:lnTo>
                  <a:lnTo>
                    <a:pt x="0" y="258889"/>
                  </a:lnTo>
                  <a:lnTo>
                    <a:pt x="23533" y="258889"/>
                  </a:lnTo>
                  <a:lnTo>
                    <a:pt x="23533" y="235356"/>
                  </a:lnTo>
                  <a:close/>
                </a:path>
                <a:path w="141604" h="682625">
                  <a:moveTo>
                    <a:pt x="23533" y="188277"/>
                  </a:moveTo>
                  <a:lnTo>
                    <a:pt x="0" y="188277"/>
                  </a:lnTo>
                  <a:lnTo>
                    <a:pt x="0" y="211810"/>
                  </a:lnTo>
                  <a:lnTo>
                    <a:pt x="23533" y="211810"/>
                  </a:lnTo>
                  <a:lnTo>
                    <a:pt x="23533" y="188277"/>
                  </a:lnTo>
                  <a:close/>
                </a:path>
                <a:path w="141604" h="682625">
                  <a:moveTo>
                    <a:pt x="117665" y="564845"/>
                  </a:moveTo>
                  <a:lnTo>
                    <a:pt x="94132" y="564845"/>
                  </a:lnTo>
                  <a:lnTo>
                    <a:pt x="70599" y="564845"/>
                  </a:lnTo>
                  <a:lnTo>
                    <a:pt x="47066" y="564845"/>
                  </a:lnTo>
                  <a:lnTo>
                    <a:pt x="47066" y="635444"/>
                  </a:lnTo>
                  <a:lnTo>
                    <a:pt x="70599" y="635444"/>
                  </a:lnTo>
                  <a:lnTo>
                    <a:pt x="94132" y="635444"/>
                  </a:lnTo>
                  <a:lnTo>
                    <a:pt x="117665" y="635444"/>
                  </a:lnTo>
                  <a:lnTo>
                    <a:pt x="117665" y="564845"/>
                  </a:lnTo>
                  <a:close/>
                </a:path>
                <a:path w="141604" h="682625">
                  <a:moveTo>
                    <a:pt x="117665" y="47078"/>
                  </a:moveTo>
                  <a:lnTo>
                    <a:pt x="94132" y="47078"/>
                  </a:lnTo>
                  <a:lnTo>
                    <a:pt x="70599" y="47078"/>
                  </a:lnTo>
                  <a:lnTo>
                    <a:pt x="47066" y="47078"/>
                  </a:lnTo>
                  <a:lnTo>
                    <a:pt x="47066" y="94145"/>
                  </a:lnTo>
                  <a:lnTo>
                    <a:pt x="47066" y="117678"/>
                  </a:lnTo>
                  <a:lnTo>
                    <a:pt x="70599" y="117678"/>
                  </a:lnTo>
                  <a:lnTo>
                    <a:pt x="94132" y="117678"/>
                  </a:lnTo>
                  <a:lnTo>
                    <a:pt x="117665" y="117678"/>
                  </a:lnTo>
                  <a:lnTo>
                    <a:pt x="117665" y="94145"/>
                  </a:lnTo>
                  <a:lnTo>
                    <a:pt x="117665" y="47078"/>
                  </a:lnTo>
                  <a:close/>
                </a:path>
                <a:path w="141604" h="682625">
                  <a:moveTo>
                    <a:pt x="141198" y="517766"/>
                  </a:moveTo>
                  <a:lnTo>
                    <a:pt x="141198" y="517766"/>
                  </a:lnTo>
                  <a:lnTo>
                    <a:pt x="0" y="517766"/>
                  </a:lnTo>
                  <a:lnTo>
                    <a:pt x="0" y="682510"/>
                  </a:lnTo>
                  <a:lnTo>
                    <a:pt x="141198" y="682510"/>
                  </a:lnTo>
                  <a:lnTo>
                    <a:pt x="141198" y="658977"/>
                  </a:lnTo>
                  <a:lnTo>
                    <a:pt x="23533" y="658977"/>
                  </a:lnTo>
                  <a:lnTo>
                    <a:pt x="23533" y="541299"/>
                  </a:lnTo>
                  <a:lnTo>
                    <a:pt x="141198" y="541299"/>
                  </a:lnTo>
                  <a:lnTo>
                    <a:pt x="141198" y="517766"/>
                  </a:lnTo>
                  <a:close/>
                </a:path>
                <a:path w="141604" h="682625">
                  <a:moveTo>
                    <a:pt x="141198" y="400100"/>
                  </a:moveTo>
                  <a:lnTo>
                    <a:pt x="117665" y="400100"/>
                  </a:lnTo>
                  <a:lnTo>
                    <a:pt x="117665" y="423633"/>
                  </a:lnTo>
                  <a:lnTo>
                    <a:pt x="94132" y="423633"/>
                  </a:lnTo>
                  <a:lnTo>
                    <a:pt x="94132" y="400100"/>
                  </a:lnTo>
                  <a:lnTo>
                    <a:pt x="117665" y="400100"/>
                  </a:lnTo>
                  <a:lnTo>
                    <a:pt x="117665" y="376567"/>
                  </a:lnTo>
                  <a:lnTo>
                    <a:pt x="94132" y="376567"/>
                  </a:lnTo>
                  <a:lnTo>
                    <a:pt x="70599" y="376567"/>
                  </a:lnTo>
                  <a:lnTo>
                    <a:pt x="47066" y="376567"/>
                  </a:lnTo>
                  <a:lnTo>
                    <a:pt x="47066" y="353021"/>
                  </a:lnTo>
                  <a:lnTo>
                    <a:pt x="70599" y="353021"/>
                  </a:lnTo>
                  <a:lnTo>
                    <a:pt x="70599" y="329488"/>
                  </a:lnTo>
                  <a:lnTo>
                    <a:pt x="47066" y="329488"/>
                  </a:lnTo>
                  <a:lnTo>
                    <a:pt x="47066" y="282422"/>
                  </a:lnTo>
                  <a:lnTo>
                    <a:pt x="70599" y="282422"/>
                  </a:lnTo>
                  <a:lnTo>
                    <a:pt x="70599" y="258889"/>
                  </a:lnTo>
                  <a:lnTo>
                    <a:pt x="47066" y="258889"/>
                  </a:lnTo>
                  <a:lnTo>
                    <a:pt x="23533" y="258889"/>
                  </a:lnTo>
                  <a:lnTo>
                    <a:pt x="23533" y="305955"/>
                  </a:lnTo>
                  <a:lnTo>
                    <a:pt x="0" y="305955"/>
                  </a:lnTo>
                  <a:lnTo>
                    <a:pt x="0" y="329488"/>
                  </a:lnTo>
                  <a:lnTo>
                    <a:pt x="23533" y="329488"/>
                  </a:lnTo>
                  <a:lnTo>
                    <a:pt x="23533" y="353021"/>
                  </a:lnTo>
                  <a:lnTo>
                    <a:pt x="0" y="353021"/>
                  </a:lnTo>
                  <a:lnTo>
                    <a:pt x="0" y="376555"/>
                  </a:lnTo>
                  <a:lnTo>
                    <a:pt x="23533" y="376555"/>
                  </a:lnTo>
                  <a:lnTo>
                    <a:pt x="23533" y="400100"/>
                  </a:lnTo>
                  <a:lnTo>
                    <a:pt x="47066" y="400100"/>
                  </a:lnTo>
                  <a:lnTo>
                    <a:pt x="47066" y="423633"/>
                  </a:lnTo>
                  <a:lnTo>
                    <a:pt x="70599" y="423633"/>
                  </a:lnTo>
                  <a:lnTo>
                    <a:pt x="70599" y="447167"/>
                  </a:lnTo>
                  <a:lnTo>
                    <a:pt x="47066" y="447167"/>
                  </a:lnTo>
                  <a:lnTo>
                    <a:pt x="47066" y="423633"/>
                  </a:lnTo>
                  <a:lnTo>
                    <a:pt x="23533" y="423633"/>
                  </a:lnTo>
                  <a:lnTo>
                    <a:pt x="23533" y="400100"/>
                  </a:lnTo>
                  <a:lnTo>
                    <a:pt x="0" y="400100"/>
                  </a:lnTo>
                  <a:lnTo>
                    <a:pt x="0" y="494245"/>
                  </a:lnTo>
                  <a:lnTo>
                    <a:pt x="23533" y="494245"/>
                  </a:lnTo>
                  <a:lnTo>
                    <a:pt x="47066" y="494233"/>
                  </a:lnTo>
                  <a:lnTo>
                    <a:pt x="47066" y="470700"/>
                  </a:lnTo>
                  <a:lnTo>
                    <a:pt x="70599" y="470700"/>
                  </a:lnTo>
                  <a:lnTo>
                    <a:pt x="70599" y="494245"/>
                  </a:lnTo>
                  <a:lnTo>
                    <a:pt x="94132" y="494245"/>
                  </a:lnTo>
                  <a:lnTo>
                    <a:pt x="117665" y="494233"/>
                  </a:lnTo>
                  <a:lnTo>
                    <a:pt x="141198" y="494245"/>
                  </a:lnTo>
                  <a:lnTo>
                    <a:pt x="141198" y="400100"/>
                  </a:lnTo>
                  <a:close/>
                </a:path>
                <a:path w="141604" h="682625">
                  <a:moveTo>
                    <a:pt x="141198" y="188277"/>
                  </a:moveTo>
                  <a:lnTo>
                    <a:pt x="117665" y="188277"/>
                  </a:lnTo>
                  <a:lnTo>
                    <a:pt x="94132" y="188277"/>
                  </a:lnTo>
                  <a:lnTo>
                    <a:pt x="70599" y="188277"/>
                  </a:lnTo>
                  <a:lnTo>
                    <a:pt x="70599" y="211823"/>
                  </a:lnTo>
                  <a:lnTo>
                    <a:pt x="47066" y="211823"/>
                  </a:lnTo>
                  <a:lnTo>
                    <a:pt x="23533" y="211823"/>
                  </a:lnTo>
                  <a:lnTo>
                    <a:pt x="23533" y="235356"/>
                  </a:lnTo>
                  <a:lnTo>
                    <a:pt x="47066" y="235356"/>
                  </a:lnTo>
                  <a:lnTo>
                    <a:pt x="70599" y="235356"/>
                  </a:lnTo>
                  <a:lnTo>
                    <a:pt x="70599" y="258876"/>
                  </a:lnTo>
                  <a:lnTo>
                    <a:pt x="94132" y="258876"/>
                  </a:lnTo>
                  <a:lnTo>
                    <a:pt x="117665" y="258876"/>
                  </a:lnTo>
                  <a:lnTo>
                    <a:pt x="117665" y="282422"/>
                  </a:lnTo>
                  <a:lnTo>
                    <a:pt x="94132" y="282422"/>
                  </a:lnTo>
                  <a:lnTo>
                    <a:pt x="70599" y="282422"/>
                  </a:lnTo>
                  <a:lnTo>
                    <a:pt x="70599" y="329488"/>
                  </a:lnTo>
                  <a:lnTo>
                    <a:pt x="94132" y="329488"/>
                  </a:lnTo>
                  <a:lnTo>
                    <a:pt x="94132" y="353021"/>
                  </a:lnTo>
                  <a:lnTo>
                    <a:pt x="117665" y="353021"/>
                  </a:lnTo>
                  <a:lnTo>
                    <a:pt x="117665" y="376567"/>
                  </a:lnTo>
                  <a:lnTo>
                    <a:pt x="141198" y="376567"/>
                  </a:lnTo>
                  <a:lnTo>
                    <a:pt x="141198" y="235356"/>
                  </a:lnTo>
                  <a:lnTo>
                    <a:pt x="117665" y="235356"/>
                  </a:lnTo>
                  <a:lnTo>
                    <a:pt x="117665" y="211810"/>
                  </a:lnTo>
                  <a:lnTo>
                    <a:pt x="141198" y="211810"/>
                  </a:lnTo>
                  <a:lnTo>
                    <a:pt x="141198" y="188277"/>
                  </a:lnTo>
                  <a:close/>
                </a:path>
                <a:path w="141604" h="682625">
                  <a:moveTo>
                    <a:pt x="141198" y="141211"/>
                  </a:moveTo>
                  <a:lnTo>
                    <a:pt x="141198" y="141211"/>
                  </a:lnTo>
                  <a:lnTo>
                    <a:pt x="23533" y="141211"/>
                  </a:lnTo>
                  <a:lnTo>
                    <a:pt x="23533" y="94145"/>
                  </a:lnTo>
                  <a:lnTo>
                    <a:pt x="23533" y="47078"/>
                  </a:lnTo>
                  <a:lnTo>
                    <a:pt x="0" y="47078"/>
                  </a:lnTo>
                  <a:lnTo>
                    <a:pt x="0" y="94145"/>
                  </a:lnTo>
                  <a:lnTo>
                    <a:pt x="0" y="164744"/>
                  </a:lnTo>
                  <a:lnTo>
                    <a:pt x="141198" y="164744"/>
                  </a:lnTo>
                  <a:lnTo>
                    <a:pt x="141198" y="141211"/>
                  </a:lnTo>
                  <a:close/>
                </a:path>
                <a:path w="141604" h="682625">
                  <a:moveTo>
                    <a:pt x="141198" y="0"/>
                  </a:moveTo>
                  <a:lnTo>
                    <a:pt x="141198" y="0"/>
                  </a:lnTo>
                  <a:lnTo>
                    <a:pt x="0" y="0"/>
                  </a:lnTo>
                  <a:lnTo>
                    <a:pt x="0" y="47066"/>
                  </a:lnTo>
                  <a:lnTo>
                    <a:pt x="23533" y="47066"/>
                  </a:lnTo>
                  <a:lnTo>
                    <a:pt x="23533" y="23533"/>
                  </a:lnTo>
                  <a:lnTo>
                    <a:pt x="47066" y="23533"/>
                  </a:lnTo>
                  <a:lnTo>
                    <a:pt x="70599" y="23533"/>
                  </a:lnTo>
                  <a:lnTo>
                    <a:pt x="94132" y="23533"/>
                  </a:lnTo>
                  <a:lnTo>
                    <a:pt x="117665" y="23533"/>
                  </a:lnTo>
                  <a:lnTo>
                    <a:pt x="141198" y="23533"/>
                  </a:lnTo>
                  <a:lnTo>
                    <a:pt x="141198" y="0"/>
                  </a:lnTo>
                  <a:close/>
                </a:path>
              </a:pathLst>
            </a:custGeom>
            <a:solidFill>
              <a:srgbClr val="231F20"/>
            </a:solidFill>
          </p:spPr>
          <p:txBody>
            <a:bodyPr wrap="square" lIns="0" tIns="0" rIns="0" bIns="0" rtlCol="0"/>
            <a:lstStyle/>
            <a:p>
              <a:endParaRPr/>
            </a:p>
          </p:txBody>
        </p:sp>
        <p:sp>
          <p:nvSpPr>
            <p:cNvPr id="22" name="object 30">
              <a:extLst>
                <a:ext uri="{FF2B5EF4-FFF2-40B4-BE49-F238E27FC236}">
                  <a16:creationId xmlns:a16="http://schemas.microsoft.com/office/drawing/2014/main" id="{CF6B31A2-2BA7-6C27-3B57-C9938293267F}"/>
                </a:ext>
              </a:extLst>
            </p:cNvPr>
            <p:cNvSpPr/>
            <p:nvPr/>
          </p:nvSpPr>
          <p:spPr>
            <a:xfrm>
              <a:off x="4510589" y="6462611"/>
              <a:ext cx="0" cy="494665"/>
            </a:xfrm>
            <a:custGeom>
              <a:avLst/>
              <a:gdLst/>
              <a:ahLst/>
              <a:cxnLst/>
              <a:rect l="l" t="t" r="r" b="b"/>
              <a:pathLst>
                <a:path h="494665">
                  <a:moveTo>
                    <a:pt x="0" y="0"/>
                  </a:moveTo>
                  <a:lnTo>
                    <a:pt x="0" y="494233"/>
                  </a:lnTo>
                </a:path>
              </a:pathLst>
            </a:custGeom>
            <a:ln w="23533">
              <a:solidFill>
                <a:srgbClr val="231F20"/>
              </a:solidFill>
              <a:prstDash val="sysDot"/>
            </a:ln>
          </p:spPr>
          <p:txBody>
            <a:bodyPr wrap="square" lIns="0" tIns="0" rIns="0" bIns="0" rtlCol="0"/>
            <a:lstStyle/>
            <a:p>
              <a:endParaRPr/>
            </a:p>
          </p:txBody>
        </p:sp>
        <p:sp>
          <p:nvSpPr>
            <p:cNvPr id="23" name="object 31">
              <a:extLst>
                <a:ext uri="{FF2B5EF4-FFF2-40B4-BE49-F238E27FC236}">
                  <a16:creationId xmlns:a16="http://schemas.microsoft.com/office/drawing/2014/main" id="{F1AE6D01-C02D-169A-C7CC-D317DBC1AE4D}"/>
                </a:ext>
              </a:extLst>
            </p:cNvPr>
            <p:cNvSpPr/>
            <p:nvPr/>
          </p:nvSpPr>
          <p:spPr>
            <a:xfrm>
              <a:off x="4498822" y="6462611"/>
              <a:ext cx="94615" cy="682625"/>
            </a:xfrm>
            <a:custGeom>
              <a:avLst/>
              <a:gdLst/>
              <a:ahLst/>
              <a:cxnLst/>
              <a:rect l="l" t="t" r="r" b="b"/>
              <a:pathLst>
                <a:path w="94614" h="682625">
                  <a:moveTo>
                    <a:pt x="23533" y="517766"/>
                  </a:moveTo>
                  <a:lnTo>
                    <a:pt x="0" y="517766"/>
                  </a:lnTo>
                  <a:lnTo>
                    <a:pt x="0" y="682510"/>
                  </a:lnTo>
                  <a:lnTo>
                    <a:pt x="23533" y="682510"/>
                  </a:lnTo>
                  <a:lnTo>
                    <a:pt x="23533" y="517766"/>
                  </a:lnTo>
                  <a:close/>
                </a:path>
                <a:path w="94614" h="682625">
                  <a:moveTo>
                    <a:pt x="47066" y="447167"/>
                  </a:moveTo>
                  <a:lnTo>
                    <a:pt x="23533" y="447167"/>
                  </a:lnTo>
                  <a:lnTo>
                    <a:pt x="23533" y="494245"/>
                  </a:lnTo>
                  <a:lnTo>
                    <a:pt x="47066" y="494245"/>
                  </a:lnTo>
                  <a:lnTo>
                    <a:pt x="47066" y="447167"/>
                  </a:lnTo>
                  <a:close/>
                </a:path>
                <a:path w="94614" h="682625">
                  <a:moveTo>
                    <a:pt x="47066" y="353021"/>
                  </a:moveTo>
                  <a:lnTo>
                    <a:pt x="23533" y="353021"/>
                  </a:lnTo>
                  <a:lnTo>
                    <a:pt x="23533" y="423621"/>
                  </a:lnTo>
                  <a:lnTo>
                    <a:pt x="47066" y="423621"/>
                  </a:lnTo>
                  <a:lnTo>
                    <a:pt x="47066" y="353021"/>
                  </a:lnTo>
                  <a:close/>
                </a:path>
                <a:path w="94614" h="682625">
                  <a:moveTo>
                    <a:pt x="47066" y="258889"/>
                  </a:moveTo>
                  <a:lnTo>
                    <a:pt x="23533" y="258889"/>
                  </a:lnTo>
                  <a:lnTo>
                    <a:pt x="23533" y="329488"/>
                  </a:lnTo>
                  <a:lnTo>
                    <a:pt x="47066" y="329488"/>
                  </a:lnTo>
                  <a:lnTo>
                    <a:pt x="47066" y="258889"/>
                  </a:lnTo>
                  <a:close/>
                </a:path>
                <a:path w="94614" h="682625">
                  <a:moveTo>
                    <a:pt x="47066" y="188277"/>
                  </a:moveTo>
                  <a:lnTo>
                    <a:pt x="23533" y="188277"/>
                  </a:lnTo>
                  <a:lnTo>
                    <a:pt x="23533" y="211810"/>
                  </a:lnTo>
                  <a:lnTo>
                    <a:pt x="47066" y="211810"/>
                  </a:lnTo>
                  <a:lnTo>
                    <a:pt x="47066" y="188277"/>
                  </a:lnTo>
                  <a:close/>
                </a:path>
                <a:path w="94614" h="682625">
                  <a:moveTo>
                    <a:pt x="70612" y="658977"/>
                  </a:moveTo>
                  <a:lnTo>
                    <a:pt x="47078" y="658977"/>
                  </a:lnTo>
                  <a:lnTo>
                    <a:pt x="47078" y="682510"/>
                  </a:lnTo>
                  <a:lnTo>
                    <a:pt x="70612" y="682510"/>
                  </a:lnTo>
                  <a:lnTo>
                    <a:pt x="70612" y="658977"/>
                  </a:lnTo>
                  <a:close/>
                </a:path>
                <a:path w="94614" h="682625">
                  <a:moveTo>
                    <a:pt x="70612" y="235356"/>
                  </a:moveTo>
                  <a:lnTo>
                    <a:pt x="47078" y="235356"/>
                  </a:lnTo>
                  <a:lnTo>
                    <a:pt x="47078" y="282422"/>
                  </a:lnTo>
                  <a:lnTo>
                    <a:pt x="70612" y="282422"/>
                  </a:lnTo>
                  <a:lnTo>
                    <a:pt x="70612" y="235356"/>
                  </a:lnTo>
                  <a:close/>
                </a:path>
                <a:path w="94614" h="682625">
                  <a:moveTo>
                    <a:pt x="70612" y="141211"/>
                  </a:moveTo>
                  <a:lnTo>
                    <a:pt x="47078" y="141211"/>
                  </a:lnTo>
                  <a:lnTo>
                    <a:pt x="47078" y="164744"/>
                  </a:lnTo>
                  <a:lnTo>
                    <a:pt x="70612" y="164744"/>
                  </a:lnTo>
                  <a:lnTo>
                    <a:pt x="70612" y="141211"/>
                  </a:lnTo>
                  <a:close/>
                </a:path>
                <a:path w="94614" h="682625">
                  <a:moveTo>
                    <a:pt x="70612" y="47078"/>
                  </a:moveTo>
                  <a:lnTo>
                    <a:pt x="47078" y="47078"/>
                  </a:lnTo>
                  <a:lnTo>
                    <a:pt x="47078" y="70612"/>
                  </a:lnTo>
                  <a:lnTo>
                    <a:pt x="70612" y="70612"/>
                  </a:lnTo>
                  <a:lnTo>
                    <a:pt x="70612" y="47078"/>
                  </a:lnTo>
                  <a:close/>
                </a:path>
                <a:path w="94614" h="682625">
                  <a:moveTo>
                    <a:pt x="94145" y="494233"/>
                  </a:moveTo>
                  <a:lnTo>
                    <a:pt x="70612" y="494233"/>
                  </a:lnTo>
                  <a:lnTo>
                    <a:pt x="47078" y="494233"/>
                  </a:lnTo>
                  <a:lnTo>
                    <a:pt x="47078" y="611911"/>
                  </a:lnTo>
                  <a:lnTo>
                    <a:pt x="70612" y="611911"/>
                  </a:lnTo>
                  <a:lnTo>
                    <a:pt x="70612" y="658977"/>
                  </a:lnTo>
                  <a:lnTo>
                    <a:pt x="94145" y="658977"/>
                  </a:lnTo>
                  <a:lnTo>
                    <a:pt x="94145" y="541299"/>
                  </a:lnTo>
                  <a:lnTo>
                    <a:pt x="70612" y="541299"/>
                  </a:lnTo>
                  <a:lnTo>
                    <a:pt x="70612" y="517766"/>
                  </a:lnTo>
                  <a:lnTo>
                    <a:pt x="94145" y="517766"/>
                  </a:lnTo>
                  <a:lnTo>
                    <a:pt x="94145" y="494233"/>
                  </a:lnTo>
                  <a:close/>
                </a:path>
                <a:path w="94614" h="682625">
                  <a:moveTo>
                    <a:pt x="94145" y="423633"/>
                  </a:moveTo>
                  <a:lnTo>
                    <a:pt x="70612" y="423633"/>
                  </a:lnTo>
                  <a:lnTo>
                    <a:pt x="70612" y="447167"/>
                  </a:lnTo>
                  <a:lnTo>
                    <a:pt x="47078" y="447167"/>
                  </a:lnTo>
                  <a:lnTo>
                    <a:pt x="47078" y="470700"/>
                  </a:lnTo>
                  <a:lnTo>
                    <a:pt x="70612" y="470700"/>
                  </a:lnTo>
                  <a:lnTo>
                    <a:pt x="94145" y="470700"/>
                  </a:lnTo>
                  <a:lnTo>
                    <a:pt x="94145" y="423633"/>
                  </a:lnTo>
                  <a:close/>
                </a:path>
                <a:path w="94614" h="682625">
                  <a:moveTo>
                    <a:pt x="94145" y="376567"/>
                  </a:moveTo>
                  <a:lnTo>
                    <a:pt x="70612" y="376567"/>
                  </a:lnTo>
                  <a:lnTo>
                    <a:pt x="70612" y="400100"/>
                  </a:lnTo>
                  <a:lnTo>
                    <a:pt x="94145" y="400100"/>
                  </a:lnTo>
                  <a:lnTo>
                    <a:pt x="94145" y="376567"/>
                  </a:lnTo>
                  <a:close/>
                </a:path>
                <a:path w="94614" h="682625">
                  <a:moveTo>
                    <a:pt x="94145" y="305955"/>
                  </a:moveTo>
                  <a:lnTo>
                    <a:pt x="70612" y="305955"/>
                  </a:lnTo>
                  <a:lnTo>
                    <a:pt x="70612" y="329488"/>
                  </a:lnTo>
                  <a:lnTo>
                    <a:pt x="47078" y="329488"/>
                  </a:lnTo>
                  <a:lnTo>
                    <a:pt x="47078" y="376555"/>
                  </a:lnTo>
                  <a:lnTo>
                    <a:pt x="70612" y="376555"/>
                  </a:lnTo>
                  <a:lnTo>
                    <a:pt x="70612" y="353021"/>
                  </a:lnTo>
                  <a:lnTo>
                    <a:pt x="94145" y="353021"/>
                  </a:lnTo>
                  <a:lnTo>
                    <a:pt x="94145" y="305955"/>
                  </a:lnTo>
                  <a:close/>
                </a:path>
                <a:path w="94614" h="682625">
                  <a:moveTo>
                    <a:pt x="94145" y="188277"/>
                  </a:moveTo>
                  <a:lnTo>
                    <a:pt x="70612" y="188277"/>
                  </a:lnTo>
                  <a:lnTo>
                    <a:pt x="47078" y="188277"/>
                  </a:lnTo>
                  <a:lnTo>
                    <a:pt x="47078" y="211810"/>
                  </a:lnTo>
                  <a:lnTo>
                    <a:pt x="70612" y="211810"/>
                  </a:lnTo>
                  <a:lnTo>
                    <a:pt x="94145" y="211810"/>
                  </a:lnTo>
                  <a:lnTo>
                    <a:pt x="94145" y="188277"/>
                  </a:lnTo>
                  <a:close/>
                </a:path>
                <a:path w="94614" h="682625">
                  <a:moveTo>
                    <a:pt x="94145" y="70612"/>
                  </a:moveTo>
                  <a:lnTo>
                    <a:pt x="70612" y="70612"/>
                  </a:lnTo>
                  <a:lnTo>
                    <a:pt x="70612" y="94145"/>
                  </a:lnTo>
                  <a:lnTo>
                    <a:pt x="47078" y="94145"/>
                  </a:lnTo>
                  <a:lnTo>
                    <a:pt x="47078" y="117678"/>
                  </a:lnTo>
                  <a:lnTo>
                    <a:pt x="70612" y="117678"/>
                  </a:lnTo>
                  <a:lnTo>
                    <a:pt x="94145" y="117678"/>
                  </a:lnTo>
                  <a:lnTo>
                    <a:pt x="94145" y="94145"/>
                  </a:lnTo>
                  <a:lnTo>
                    <a:pt x="94145" y="70612"/>
                  </a:lnTo>
                  <a:close/>
                </a:path>
                <a:path w="94614" h="682625">
                  <a:moveTo>
                    <a:pt x="94145" y="0"/>
                  </a:moveTo>
                  <a:lnTo>
                    <a:pt x="70612" y="0"/>
                  </a:lnTo>
                  <a:lnTo>
                    <a:pt x="47078" y="0"/>
                  </a:lnTo>
                  <a:lnTo>
                    <a:pt x="47078" y="47066"/>
                  </a:lnTo>
                  <a:lnTo>
                    <a:pt x="70612" y="47066"/>
                  </a:lnTo>
                  <a:lnTo>
                    <a:pt x="94145" y="47066"/>
                  </a:lnTo>
                  <a:lnTo>
                    <a:pt x="94145" y="0"/>
                  </a:lnTo>
                  <a:close/>
                </a:path>
              </a:pathLst>
            </a:custGeom>
            <a:solidFill>
              <a:srgbClr val="231F20"/>
            </a:solidFill>
          </p:spPr>
          <p:txBody>
            <a:bodyPr wrap="square" lIns="0" tIns="0" rIns="0" bIns="0" rtlCol="0"/>
            <a:lstStyle/>
            <a:p>
              <a:endParaRPr/>
            </a:p>
          </p:txBody>
        </p:sp>
        <p:sp>
          <p:nvSpPr>
            <p:cNvPr id="24" name="object 32">
              <a:extLst>
                <a:ext uri="{FF2B5EF4-FFF2-40B4-BE49-F238E27FC236}">
                  <a16:creationId xmlns:a16="http://schemas.microsoft.com/office/drawing/2014/main" id="{821F4CCE-8681-F0FC-084F-2792B25C885D}"/>
                </a:ext>
              </a:extLst>
            </p:cNvPr>
            <p:cNvSpPr/>
            <p:nvPr/>
          </p:nvSpPr>
          <p:spPr>
            <a:xfrm>
              <a:off x="4604734" y="6462611"/>
              <a:ext cx="0" cy="329565"/>
            </a:xfrm>
            <a:custGeom>
              <a:avLst/>
              <a:gdLst/>
              <a:ahLst/>
              <a:cxnLst/>
              <a:rect l="l" t="t" r="r" b="b"/>
              <a:pathLst>
                <a:path h="329565">
                  <a:moveTo>
                    <a:pt x="0" y="0"/>
                  </a:moveTo>
                  <a:lnTo>
                    <a:pt x="0" y="329488"/>
                  </a:lnTo>
                </a:path>
              </a:pathLst>
            </a:custGeom>
            <a:ln w="23533">
              <a:solidFill>
                <a:srgbClr val="231F20"/>
              </a:solidFill>
              <a:prstDash val="sysDot"/>
            </a:ln>
          </p:spPr>
          <p:txBody>
            <a:bodyPr wrap="square" lIns="0" tIns="0" rIns="0" bIns="0" rtlCol="0"/>
            <a:lstStyle/>
            <a:p>
              <a:endParaRPr/>
            </a:p>
          </p:txBody>
        </p:sp>
        <p:sp>
          <p:nvSpPr>
            <p:cNvPr id="25" name="object 33">
              <a:extLst>
                <a:ext uri="{FF2B5EF4-FFF2-40B4-BE49-F238E27FC236}">
                  <a16:creationId xmlns:a16="http://schemas.microsoft.com/office/drawing/2014/main" id="{32E9B037-F674-94F9-9A15-C65B232BFFFE}"/>
                </a:ext>
              </a:extLst>
            </p:cNvPr>
            <p:cNvSpPr/>
            <p:nvPr/>
          </p:nvSpPr>
          <p:spPr>
            <a:xfrm>
              <a:off x="4592968" y="6462611"/>
              <a:ext cx="165100" cy="682625"/>
            </a:xfrm>
            <a:custGeom>
              <a:avLst/>
              <a:gdLst/>
              <a:ahLst/>
              <a:cxnLst/>
              <a:rect l="l" t="t" r="r" b="b"/>
              <a:pathLst>
                <a:path w="165100" h="682625">
                  <a:moveTo>
                    <a:pt x="47066" y="400100"/>
                  </a:moveTo>
                  <a:lnTo>
                    <a:pt x="23533" y="400100"/>
                  </a:lnTo>
                  <a:lnTo>
                    <a:pt x="0" y="400100"/>
                  </a:lnTo>
                  <a:lnTo>
                    <a:pt x="0" y="423633"/>
                  </a:lnTo>
                  <a:lnTo>
                    <a:pt x="23533" y="423633"/>
                  </a:lnTo>
                  <a:lnTo>
                    <a:pt x="47066" y="423633"/>
                  </a:lnTo>
                  <a:lnTo>
                    <a:pt x="47066" y="400100"/>
                  </a:lnTo>
                  <a:close/>
                </a:path>
                <a:path w="165100" h="682625">
                  <a:moveTo>
                    <a:pt x="47066" y="188277"/>
                  </a:moveTo>
                  <a:lnTo>
                    <a:pt x="23533" y="188277"/>
                  </a:lnTo>
                  <a:lnTo>
                    <a:pt x="23533" y="211810"/>
                  </a:lnTo>
                  <a:lnTo>
                    <a:pt x="47066" y="211810"/>
                  </a:lnTo>
                  <a:lnTo>
                    <a:pt x="47066" y="188277"/>
                  </a:lnTo>
                  <a:close/>
                </a:path>
                <a:path w="165100" h="682625">
                  <a:moveTo>
                    <a:pt x="47066" y="94145"/>
                  </a:moveTo>
                  <a:lnTo>
                    <a:pt x="23533" y="94145"/>
                  </a:lnTo>
                  <a:lnTo>
                    <a:pt x="23533" y="141211"/>
                  </a:lnTo>
                  <a:lnTo>
                    <a:pt x="47066" y="141211"/>
                  </a:lnTo>
                  <a:lnTo>
                    <a:pt x="47066" y="94145"/>
                  </a:lnTo>
                  <a:close/>
                </a:path>
                <a:path w="165100" h="682625">
                  <a:moveTo>
                    <a:pt x="70599" y="47078"/>
                  </a:moveTo>
                  <a:lnTo>
                    <a:pt x="47066" y="47078"/>
                  </a:lnTo>
                  <a:lnTo>
                    <a:pt x="47066" y="23545"/>
                  </a:lnTo>
                  <a:lnTo>
                    <a:pt x="23533" y="23545"/>
                  </a:lnTo>
                  <a:lnTo>
                    <a:pt x="23533" y="47078"/>
                  </a:lnTo>
                  <a:lnTo>
                    <a:pt x="23533" y="70612"/>
                  </a:lnTo>
                  <a:lnTo>
                    <a:pt x="47066" y="70612"/>
                  </a:lnTo>
                  <a:lnTo>
                    <a:pt x="47066" y="94145"/>
                  </a:lnTo>
                  <a:lnTo>
                    <a:pt x="70599" y="94145"/>
                  </a:lnTo>
                  <a:lnTo>
                    <a:pt x="70599" y="47078"/>
                  </a:lnTo>
                  <a:close/>
                </a:path>
                <a:path w="165100" h="682625">
                  <a:moveTo>
                    <a:pt x="70599" y="0"/>
                  </a:moveTo>
                  <a:lnTo>
                    <a:pt x="47066" y="0"/>
                  </a:lnTo>
                  <a:lnTo>
                    <a:pt x="47066" y="23533"/>
                  </a:lnTo>
                  <a:lnTo>
                    <a:pt x="70599" y="23533"/>
                  </a:lnTo>
                  <a:lnTo>
                    <a:pt x="70599" y="0"/>
                  </a:lnTo>
                  <a:close/>
                </a:path>
                <a:path w="165100" h="682625">
                  <a:moveTo>
                    <a:pt x="117665" y="376567"/>
                  </a:moveTo>
                  <a:lnTo>
                    <a:pt x="94132" y="376567"/>
                  </a:lnTo>
                  <a:lnTo>
                    <a:pt x="94132" y="400100"/>
                  </a:lnTo>
                  <a:lnTo>
                    <a:pt x="70599" y="400100"/>
                  </a:lnTo>
                  <a:lnTo>
                    <a:pt x="70599" y="423633"/>
                  </a:lnTo>
                  <a:lnTo>
                    <a:pt x="94132" y="423633"/>
                  </a:lnTo>
                  <a:lnTo>
                    <a:pt x="117665" y="423633"/>
                  </a:lnTo>
                  <a:lnTo>
                    <a:pt x="117665" y="376567"/>
                  </a:lnTo>
                  <a:close/>
                </a:path>
                <a:path w="165100" h="682625">
                  <a:moveTo>
                    <a:pt x="117665" y="305955"/>
                  </a:moveTo>
                  <a:lnTo>
                    <a:pt x="94132" y="305955"/>
                  </a:lnTo>
                  <a:lnTo>
                    <a:pt x="94132" y="164744"/>
                  </a:lnTo>
                  <a:lnTo>
                    <a:pt x="70599" y="164744"/>
                  </a:lnTo>
                  <a:lnTo>
                    <a:pt x="70599" y="141211"/>
                  </a:lnTo>
                  <a:lnTo>
                    <a:pt x="47066" y="141211"/>
                  </a:lnTo>
                  <a:lnTo>
                    <a:pt x="47066" y="188277"/>
                  </a:lnTo>
                  <a:lnTo>
                    <a:pt x="70599" y="188277"/>
                  </a:lnTo>
                  <a:lnTo>
                    <a:pt x="70599" y="305955"/>
                  </a:lnTo>
                  <a:lnTo>
                    <a:pt x="47066" y="305955"/>
                  </a:lnTo>
                  <a:lnTo>
                    <a:pt x="47066" y="258889"/>
                  </a:lnTo>
                  <a:lnTo>
                    <a:pt x="23533" y="258889"/>
                  </a:lnTo>
                  <a:lnTo>
                    <a:pt x="23533" y="305968"/>
                  </a:lnTo>
                  <a:lnTo>
                    <a:pt x="47066" y="305968"/>
                  </a:lnTo>
                  <a:lnTo>
                    <a:pt x="47066" y="353021"/>
                  </a:lnTo>
                  <a:lnTo>
                    <a:pt x="70599" y="353021"/>
                  </a:lnTo>
                  <a:lnTo>
                    <a:pt x="94132" y="353021"/>
                  </a:lnTo>
                  <a:lnTo>
                    <a:pt x="94132" y="329488"/>
                  </a:lnTo>
                  <a:lnTo>
                    <a:pt x="117665" y="329488"/>
                  </a:lnTo>
                  <a:lnTo>
                    <a:pt x="117665" y="305955"/>
                  </a:lnTo>
                  <a:close/>
                </a:path>
                <a:path w="165100" h="682625">
                  <a:moveTo>
                    <a:pt x="117665" y="141211"/>
                  </a:moveTo>
                  <a:lnTo>
                    <a:pt x="94132" y="141211"/>
                  </a:lnTo>
                  <a:lnTo>
                    <a:pt x="94132" y="164744"/>
                  </a:lnTo>
                  <a:lnTo>
                    <a:pt x="117665" y="164744"/>
                  </a:lnTo>
                  <a:lnTo>
                    <a:pt x="117665" y="141211"/>
                  </a:lnTo>
                  <a:close/>
                </a:path>
                <a:path w="165100" h="682625">
                  <a:moveTo>
                    <a:pt x="141198" y="494233"/>
                  </a:moveTo>
                  <a:lnTo>
                    <a:pt x="117665" y="494233"/>
                  </a:lnTo>
                  <a:lnTo>
                    <a:pt x="117665" y="447167"/>
                  </a:lnTo>
                  <a:lnTo>
                    <a:pt x="94132" y="447167"/>
                  </a:lnTo>
                  <a:lnTo>
                    <a:pt x="94132" y="470700"/>
                  </a:lnTo>
                  <a:lnTo>
                    <a:pt x="94132" y="494245"/>
                  </a:lnTo>
                  <a:lnTo>
                    <a:pt x="94132" y="564845"/>
                  </a:lnTo>
                  <a:lnTo>
                    <a:pt x="70599" y="564845"/>
                  </a:lnTo>
                  <a:lnTo>
                    <a:pt x="70599" y="494245"/>
                  </a:lnTo>
                  <a:lnTo>
                    <a:pt x="94132" y="494245"/>
                  </a:lnTo>
                  <a:lnTo>
                    <a:pt x="94132" y="470700"/>
                  </a:lnTo>
                  <a:lnTo>
                    <a:pt x="70599" y="470700"/>
                  </a:lnTo>
                  <a:lnTo>
                    <a:pt x="70599" y="423633"/>
                  </a:lnTo>
                  <a:lnTo>
                    <a:pt x="47066" y="423633"/>
                  </a:lnTo>
                  <a:lnTo>
                    <a:pt x="47066" y="494233"/>
                  </a:lnTo>
                  <a:lnTo>
                    <a:pt x="47066" y="517766"/>
                  </a:lnTo>
                  <a:lnTo>
                    <a:pt x="47066" y="541299"/>
                  </a:lnTo>
                  <a:lnTo>
                    <a:pt x="23533" y="541299"/>
                  </a:lnTo>
                  <a:lnTo>
                    <a:pt x="23533" y="517766"/>
                  </a:lnTo>
                  <a:lnTo>
                    <a:pt x="47066" y="517766"/>
                  </a:lnTo>
                  <a:lnTo>
                    <a:pt x="47066" y="494233"/>
                  </a:lnTo>
                  <a:lnTo>
                    <a:pt x="23533" y="494233"/>
                  </a:lnTo>
                  <a:lnTo>
                    <a:pt x="0" y="494233"/>
                  </a:lnTo>
                  <a:lnTo>
                    <a:pt x="0" y="564832"/>
                  </a:lnTo>
                  <a:lnTo>
                    <a:pt x="23533" y="564832"/>
                  </a:lnTo>
                  <a:lnTo>
                    <a:pt x="23533" y="588365"/>
                  </a:lnTo>
                  <a:lnTo>
                    <a:pt x="47066" y="588365"/>
                  </a:lnTo>
                  <a:lnTo>
                    <a:pt x="47066" y="611911"/>
                  </a:lnTo>
                  <a:lnTo>
                    <a:pt x="47066" y="635457"/>
                  </a:lnTo>
                  <a:lnTo>
                    <a:pt x="47066" y="658977"/>
                  </a:lnTo>
                  <a:lnTo>
                    <a:pt x="23533" y="658977"/>
                  </a:lnTo>
                  <a:lnTo>
                    <a:pt x="23533" y="635457"/>
                  </a:lnTo>
                  <a:lnTo>
                    <a:pt x="47066" y="635457"/>
                  </a:lnTo>
                  <a:lnTo>
                    <a:pt x="47066" y="611911"/>
                  </a:lnTo>
                  <a:lnTo>
                    <a:pt x="23533" y="611911"/>
                  </a:lnTo>
                  <a:lnTo>
                    <a:pt x="23533" y="635444"/>
                  </a:lnTo>
                  <a:lnTo>
                    <a:pt x="0" y="635444"/>
                  </a:lnTo>
                  <a:lnTo>
                    <a:pt x="0" y="682510"/>
                  </a:lnTo>
                  <a:lnTo>
                    <a:pt x="23533" y="682510"/>
                  </a:lnTo>
                  <a:lnTo>
                    <a:pt x="47066" y="682510"/>
                  </a:lnTo>
                  <a:lnTo>
                    <a:pt x="70599" y="682510"/>
                  </a:lnTo>
                  <a:lnTo>
                    <a:pt x="94132" y="682510"/>
                  </a:lnTo>
                  <a:lnTo>
                    <a:pt x="94132" y="658977"/>
                  </a:lnTo>
                  <a:lnTo>
                    <a:pt x="117665" y="658977"/>
                  </a:lnTo>
                  <a:lnTo>
                    <a:pt x="117665" y="682536"/>
                  </a:lnTo>
                  <a:lnTo>
                    <a:pt x="141198" y="682536"/>
                  </a:lnTo>
                  <a:lnTo>
                    <a:pt x="141198" y="588378"/>
                  </a:lnTo>
                  <a:lnTo>
                    <a:pt x="117665" y="588378"/>
                  </a:lnTo>
                  <a:lnTo>
                    <a:pt x="117665" y="635444"/>
                  </a:lnTo>
                  <a:lnTo>
                    <a:pt x="94132" y="635444"/>
                  </a:lnTo>
                  <a:lnTo>
                    <a:pt x="70599" y="635444"/>
                  </a:lnTo>
                  <a:lnTo>
                    <a:pt x="70599" y="611911"/>
                  </a:lnTo>
                  <a:lnTo>
                    <a:pt x="94132" y="611911"/>
                  </a:lnTo>
                  <a:lnTo>
                    <a:pt x="94132" y="588378"/>
                  </a:lnTo>
                  <a:lnTo>
                    <a:pt x="117665" y="588378"/>
                  </a:lnTo>
                  <a:lnTo>
                    <a:pt x="117665" y="564832"/>
                  </a:lnTo>
                  <a:lnTo>
                    <a:pt x="141198" y="564832"/>
                  </a:lnTo>
                  <a:lnTo>
                    <a:pt x="141198" y="494233"/>
                  </a:lnTo>
                  <a:close/>
                </a:path>
                <a:path w="165100" h="682625">
                  <a:moveTo>
                    <a:pt x="141198" y="423633"/>
                  </a:moveTo>
                  <a:lnTo>
                    <a:pt x="117665" y="423633"/>
                  </a:lnTo>
                  <a:lnTo>
                    <a:pt x="117665" y="447167"/>
                  </a:lnTo>
                  <a:lnTo>
                    <a:pt x="141198" y="447167"/>
                  </a:lnTo>
                  <a:lnTo>
                    <a:pt x="141198" y="423633"/>
                  </a:lnTo>
                  <a:close/>
                </a:path>
                <a:path w="165100" h="682625">
                  <a:moveTo>
                    <a:pt x="141198" y="353021"/>
                  </a:moveTo>
                  <a:lnTo>
                    <a:pt x="117665" y="353021"/>
                  </a:lnTo>
                  <a:lnTo>
                    <a:pt x="117665" y="376555"/>
                  </a:lnTo>
                  <a:lnTo>
                    <a:pt x="141198" y="376555"/>
                  </a:lnTo>
                  <a:lnTo>
                    <a:pt x="141198" y="353021"/>
                  </a:lnTo>
                  <a:close/>
                </a:path>
                <a:path w="165100" h="682625">
                  <a:moveTo>
                    <a:pt x="141198" y="282422"/>
                  </a:moveTo>
                  <a:lnTo>
                    <a:pt x="117665" y="282422"/>
                  </a:lnTo>
                  <a:lnTo>
                    <a:pt x="117665" y="305955"/>
                  </a:lnTo>
                  <a:lnTo>
                    <a:pt x="141198" y="305955"/>
                  </a:lnTo>
                  <a:lnTo>
                    <a:pt x="141198" y="282422"/>
                  </a:lnTo>
                  <a:close/>
                </a:path>
                <a:path w="165100" h="682625">
                  <a:moveTo>
                    <a:pt x="141198" y="235356"/>
                  </a:moveTo>
                  <a:lnTo>
                    <a:pt x="117665" y="235356"/>
                  </a:lnTo>
                  <a:lnTo>
                    <a:pt x="117665" y="258889"/>
                  </a:lnTo>
                  <a:lnTo>
                    <a:pt x="141198" y="258889"/>
                  </a:lnTo>
                  <a:lnTo>
                    <a:pt x="141198" y="235356"/>
                  </a:lnTo>
                  <a:close/>
                </a:path>
                <a:path w="165100" h="682625">
                  <a:moveTo>
                    <a:pt x="141198" y="164744"/>
                  </a:moveTo>
                  <a:lnTo>
                    <a:pt x="117665" y="164744"/>
                  </a:lnTo>
                  <a:lnTo>
                    <a:pt x="117665" y="188277"/>
                  </a:lnTo>
                  <a:lnTo>
                    <a:pt x="141198" y="188277"/>
                  </a:lnTo>
                  <a:lnTo>
                    <a:pt x="141198" y="164744"/>
                  </a:lnTo>
                  <a:close/>
                </a:path>
                <a:path w="165100" h="682625">
                  <a:moveTo>
                    <a:pt x="141198" y="94145"/>
                  </a:moveTo>
                  <a:lnTo>
                    <a:pt x="117665" y="94145"/>
                  </a:lnTo>
                  <a:lnTo>
                    <a:pt x="94132" y="94145"/>
                  </a:lnTo>
                  <a:lnTo>
                    <a:pt x="94132" y="117678"/>
                  </a:lnTo>
                  <a:lnTo>
                    <a:pt x="117665" y="117678"/>
                  </a:lnTo>
                  <a:lnTo>
                    <a:pt x="117665" y="141211"/>
                  </a:lnTo>
                  <a:lnTo>
                    <a:pt x="141198" y="141211"/>
                  </a:lnTo>
                  <a:lnTo>
                    <a:pt x="141198" y="94145"/>
                  </a:lnTo>
                  <a:close/>
                </a:path>
                <a:path w="165100" h="682625">
                  <a:moveTo>
                    <a:pt x="141198" y="47078"/>
                  </a:moveTo>
                  <a:lnTo>
                    <a:pt x="117665" y="47078"/>
                  </a:lnTo>
                  <a:lnTo>
                    <a:pt x="117665" y="70612"/>
                  </a:lnTo>
                  <a:lnTo>
                    <a:pt x="141198" y="70612"/>
                  </a:lnTo>
                  <a:lnTo>
                    <a:pt x="141198" y="47078"/>
                  </a:lnTo>
                  <a:close/>
                </a:path>
                <a:path w="165100" h="682625">
                  <a:moveTo>
                    <a:pt x="141198" y="0"/>
                  </a:moveTo>
                  <a:lnTo>
                    <a:pt x="117665" y="0"/>
                  </a:lnTo>
                  <a:lnTo>
                    <a:pt x="117665" y="23533"/>
                  </a:lnTo>
                  <a:lnTo>
                    <a:pt x="141198" y="23533"/>
                  </a:lnTo>
                  <a:lnTo>
                    <a:pt x="141198" y="0"/>
                  </a:lnTo>
                  <a:close/>
                </a:path>
                <a:path w="165100" h="682625">
                  <a:moveTo>
                    <a:pt x="164744" y="211823"/>
                  </a:moveTo>
                  <a:lnTo>
                    <a:pt x="141211" y="211823"/>
                  </a:lnTo>
                  <a:lnTo>
                    <a:pt x="141211" y="353034"/>
                  </a:lnTo>
                  <a:lnTo>
                    <a:pt x="164744" y="353034"/>
                  </a:lnTo>
                  <a:lnTo>
                    <a:pt x="164744" y="211823"/>
                  </a:lnTo>
                  <a:close/>
                </a:path>
                <a:path w="165100" h="682625">
                  <a:moveTo>
                    <a:pt x="164744" y="47078"/>
                  </a:moveTo>
                  <a:lnTo>
                    <a:pt x="141211" y="47078"/>
                  </a:lnTo>
                  <a:lnTo>
                    <a:pt x="141211" y="94145"/>
                  </a:lnTo>
                  <a:lnTo>
                    <a:pt x="141211" y="188277"/>
                  </a:lnTo>
                  <a:lnTo>
                    <a:pt x="164744" y="188277"/>
                  </a:lnTo>
                  <a:lnTo>
                    <a:pt x="164744" y="94145"/>
                  </a:lnTo>
                  <a:lnTo>
                    <a:pt x="164744" y="47078"/>
                  </a:lnTo>
                  <a:close/>
                </a:path>
                <a:path w="165100" h="682625">
                  <a:moveTo>
                    <a:pt x="164744" y="0"/>
                  </a:moveTo>
                  <a:lnTo>
                    <a:pt x="141211" y="0"/>
                  </a:lnTo>
                  <a:lnTo>
                    <a:pt x="141211" y="47066"/>
                  </a:lnTo>
                  <a:lnTo>
                    <a:pt x="164744" y="47066"/>
                  </a:lnTo>
                  <a:lnTo>
                    <a:pt x="164744" y="0"/>
                  </a:lnTo>
                  <a:close/>
                </a:path>
              </a:pathLst>
            </a:custGeom>
            <a:solidFill>
              <a:srgbClr val="231F20"/>
            </a:solidFill>
          </p:spPr>
          <p:txBody>
            <a:bodyPr wrap="square" lIns="0" tIns="0" rIns="0" bIns="0" rtlCol="0"/>
            <a:lstStyle/>
            <a:p>
              <a:endParaRPr/>
            </a:p>
          </p:txBody>
        </p:sp>
        <p:sp>
          <p:nvSpPr>
            <p:cNvPr id="26" name="object 34">
              <a:extLst>
                <a:ext uri="{FF2B5EF4-FFF2-40B4-BE49-F238E27FC236}">
                  <a16:creationId xmlns:a16="http://schemas.microsoft.com/office/drawing/2014/main" id="{EE7DD2D9-81BB-A769-310E-76E8F885C6C3}"/>
                </a:ext>
              </a:extLst>
            </p:cNvPr>
            <p:cNvSpPr/>
            <p:nvPr/>
          </p:nvSpPr>
          <p:spPr>
            <a:xfrm>
              <a:off x="4745945" y="6862711"/>
              <a:ext cx="0" cy="259079"/>
            </a:xfrm>
            <a:custGeom>
              <a:avLst/>
              <a:gdLst/>
              <a:ahLst/>
              <a:cxnLst/>
              <a:rect l="l" t="t" r="r" b="b"/>
              <a:pathLst>
                <a:path h="259079">
                  <a:moveTo>
                    <a:pt x="0" y="0"/>
                  </a:moveTo>
                  <a:lnTo>
                    <a:pt x="0" y="258876"/>
                  </a:lnTo>
                </a:path>
              </a:pathLst>
            </a:custGeom>
            <a:ln w="23533">
              <a:solidFill>
                <a:srgbClr val="231F20"/>
              </a:solidFill>
              <a:prstDash val="sysDot"/>
            </a:ln>
          </p:spPr>
          <p:txBody>
            <a:bodyPr wrap="square" lIns="0" tIns="0" rIns="0" bIns="0" rtlCol="0"/>
            <a:lstStyle/>
            <a:p>
              <a:endParaRPr/>
            </a:p>
          </p:txBody>
        </p:sp>
        <p:sp>
          <p:nvSpPr>
            <p:cNvPr id="27" name="object 35">
              <a:extLst>
                <a:ext uri="{FF2B5EF4-FFF2-40B4-BE49-F238E27FC236}">
                  <a16:creationId xmlns:a16="http://schemas.microsoft.com/office/drawing/2014/main" id="{43F688AD-7779-2B25-0FD5-6683E4C8B70C}"/>
                </a:ext>
              </a:extLst>
            </p:cNvPr>
            <p:cNvSpPr/>
            <p:nvPr/>
          </p:nvSpPr>
          <p:spPr>
            <a:xfrm>
              <a:off x="4757712" y="6462611"/>
              <a:ext cx="212090" cy="682625"/>
            </a:xfrm>
            <a:custGeom>
              <a:avLst/>
              <a:gdLst/>
              <a:ahLst/>
              <a:cxnLst/>
              <a:rect l="l" t="t" r="r" b="b"/>
              <a:pathLst>
                <a:path w="212089" h="682625">
                  <a:moveTo>
                    <a:pt x="23533" y="541299"/>
                  </a:moveTo>
                  <a:lnTo>
                    <a:pt x="0" y="541299"/>
                  </a:lnTo>
                  <a:lnTo>
                    <a:pt x="0" y="564832"/>
                  </a:lnTo>
                  <a:lnTo>
                    <a:pt x="23533" y="564832"/>
                  </a:lnTo>
                  <a:lnTo>
                    <a:pt x="23533" y="541299"/>
                  </a:lnTo>
                  <a:close/>
                </a:path>
                <a:path w="212089" h="682625">
                  <a:moveTo>
                    <a:pt x="23533" y="470700"/>
                  </a:moveTo>
                  <a:lnTo>
                    <a:pt x="0" y="470700"/>
                  </a:lnTo>
                  <a:lnTo>
                    <a:pt x="0" y="494245"/>
                  </a:lnTo>
                  <a:lnTo>
                    <a:pt x="23533" y="494245"/>
                  </a:lnTo>
                  <a:lnTo>
                    <a:pt x="23533" y="470700"/>
                  </a:lnTo>
                  <a:close/>
                </a:path>
                <a:path w="212089" h="682625">
                  <a:moveTo>
                    <a:pt x="23533" y="70612"/>
                  </a:moveTo>
                  <a:lnTo>
                    <a:pt x="0" y="70612"/>
                  </a:lnTo>
                  <a:lnTo>
                    <a:pt x="0" y="94145"/>
                  </a:lnTo>
                  <a:lnTo>
                    <a:pt x="0" y="141211"/>
                  </a:lnTo>
                  <a:lnTo>
                    <a:pt x="23533" y="141211"/>
                  </a:lnTo>
                  <a:lnTo>
                    <a:pt x="23533" y="94145"/>
                  </a:lnTo>
                  <a:lnTo>
                    <a:pt x="23533" y="70612"/>
                  </a:lnTo>
                  <a:close/>
                </a:path>
                <a:path w="212089" h="682625">
                  <a:moveTo>
                    <a:pt x="47066" y="305955"/>
                  </a:moveTo>
                  <a:lnTo>
                    <a:pt x="23533" y="305955"/>
                  </a:lnTo>
                  <a:lnTo>
                    <a:pt x="0" y="305955"/>
                  </a:lnTo>
                  <a:lnTo>
                    <a:pt x="0" y="353021"/>
                  </a:lnTo>
                  <a:lnTo>
                    <a:pt x="23533" y="353021"/>
                  </a:lnTo>
                  <a:lnTo>
                    <a:pt x="23533" y="329488"/>
                  </a:lnTo>
                  <a:lnTo>
                    <a:pt x="47066" y="329488"/>
                  </a:lnTo>
                  <a:lnTo>
                    <a:pt x="47066" y="305955"/>
                  </a:lnTo>
                  <a:close/>
                </a:path>
                <a:path w="212089" h="682625">
                  <a:moveTo>
                    <a:pt x="47066" y="141211"/>
                  </a:moveTo>
                  <a:lnTo>
                    <a:pt x="23533" y="141211"/>
                  </a:lnTo>
                  <a:lnTo>
                    <a:pt x="23533" y="188277"/>
                  </a:lnTo>
                  <a:lnTo>
                    <a:pt x="47066" y="188277"/>
                  </a:lnTo>
                  <a:lnTo>
                    <a:pt x="47066" y="141211"/>
                  </a:lnTo>
                  <a:close/>
                </a:path>
                <a:path w="212089" h="682625">
                  <a:moveTo>
                    <a:pt x="70599" y="329488"/>
                  </a:moveTo>
                  <a:lnTo>
                    <a:pt x="47066" y="329488"/>
                  </a:lnTo>
                  <a:lnTo>
                    <a:pt x="47066" y="376555"/>
                  </a:lnTo>
                  <a:lnTo>
                    <a:pt x="70599" y="376555"/>
                  </a:lnTo>
                  <a:lnTo>
                    <a:pt x="70599" y="329488"/>
                  </a:lnTo>
                  <a:close/>
                </a:path>
                <a:path w="212089" h="682625">
                  <a:moveTo>
                    <a:pt x="94132" y="47078"/>
                  </a:moveTo>
                  <a:lnTo>
                    <a:pt x="70599" y="47078"/>
                  </a:lnTo>
                  <a:lnTo>
                    <a:pt x="70599" y="23545"/>
                  </a:lnTo>
                  <a:lnTo>
                    <a:pt x="47066" y="23545"/>
                  </a:lnTo>
                  <a:lnTo>
                    <a:pt x="47066" y="0"/>
                  </a:lnTo>
                  <a:lnTo>
                    <a:pt x="23533" y="0"/>
                  </a:lnTo>
                  <a:lnTo>
                    <a:pt x="0" y="0"/>
                  </a:lnTo>
                  <a:lnTo>
                    <a:pt x="0" y="23533"/>
                  </a:lnTo>
                  <a:lnTo>
                    <a:pt x="23533" y="23533"/>
                  </a:lnTo>
                  <a:lnTo>
                    <a:pt x="23533" y="47066"/>
                  </a:lnTo>
                  <a:lnTo>
                    <a:pt x="47066" y="47066"/>
                  </a:lnTo>
                  <a:lnTo>
                    <a:pt x="47066" y="94145"/>
                  </a:lnTo>
                  <a:lnTo>
                    <a:pt x="47066" y="117678"/>
                  </a:lnTo>
                  <a:lnTo>
                    <a:pt x="70599" y="117678"/>
                  </a:lnTo>
                  <a:lnTo>
                    <a:pt x="70599" y="94145"/>
                  </a:lnTo>
                  <a:lnTo>
                    <a:pt x="94132" y="94145"/>
                  </a:lnTo>
                  <a:lnTo>
                    <a:pt x="94132" y="47078"/>
                  </a:lnTo>
                  <a:close/>
                </a:path>
                <a:path w="212089" h="682625">
                  <a:moveTo>
                    <a:pt x="117665" y="400100"/>
                  </a:moveTo>
                  <a:lnTo>
                    <a:pt x="94132" y="400100"/>
                  </a:lnTo>
                  <a:lnTo>
                    <a:pt x="94132" y="376567"/>
                  </a:lnTo>
                  <a:lnTo>
                    <a:pt x="70599" y="376567"/>
                  </a:lnTo>
                  <a:lnTo>
                    <a:pt x="70599" y="400100"/>
                  </a:lnTo>
                  <a:lnTo>
                    <a:pt x="47066" y="400100"/>
                  </a:lnTo>
                  <a:lnTo>
                    <a:pt x="23533" y="400100"/>
                  </a:lnTo>
                  <a:lnTo>
                    <a:pt x="23533" y="423633"/>
                  </a:lnTo>
                  <a:lnTo>
                    <a:pt x="47066" y="423633"/>
                  </a:lnTo>
                  <a:lnTo>
                    <a:pt x="47066" y="447167"/>
                  </a:lnTo>
                  <a:lnTo>
                    <a:pt x="23533" y="447167"/>
                  </a:lnTo>
                  <a:lnTo>
                    <a:pt x="23533" y="470700"/>
                  </a:lnTo>
                  <a:lnTo>
                    <a:pt x="47066" y="470700"/>
                  </a:lnTo>
                  <a:lnTo>
                    <a:pt x="70599" y="470700"/>
                  </a:lnTo>
                  <a:lnTo>
                    <a:pt x="70599" y="423633"/>
                  </a:lnTo>
                  <a:lnTo>
                    <a:pt x="94132" y="423633"/>
                  </a:lnTo>
                  <a:lnTo>
                    <a:pt x="117665" y="423633"/>
                  </a:lnTo>
                  <a:lnTo>
                    <a:pt x="117665" y="400100"/>
                  </a:lnTo>
                  <a:close/>
                </a:path>
                <a:path w="212089" h="682625">
                  <a:moveTo>
                    <a:pt x="117665" y="188277"/>
                  </a:moveTo>
                  <a:lnTo>
                    <a:pt x="94132" y="188277"/>
                  </a:lnTo>
                  <a:lnTo>
                    <a:pt x="94132" y="141211"/>
                  </a:lnTo>
                  <a:lnTo>
                    <a:pt x="70599" y="141211"/>
                  </a:lnTo>
                  <a:lnTo>
                    <a:pt x="70599" y="188277"/>
                  </a:lnTo>
                  <a:lnTo>
                    <a:pt x="47066" y="188277"/>
                  </a:lnTo>
                  <a:lnTo>
                    <a:pt x="47066" y="211823"/>
                  </a:lnTo>
                  <a:lnTo>
                    <a:pt x="23533" y="211823"/>
                  </a:lnTo>
                  <a:lnTo>
                    <a:pt x="23533" y="188277"/>
                  </a:lnTo>
                  <a:lnTo>
                    <a:pt x="0" y="188277"/>
                  </a:lnTo>
                  <a:lnTo>
                    <a:pt x="0" y="282422"/>
                  </a:lnTo>
                  <a:lnTo>
                    <a:pt x="23533" y="282422"/>
                  </a:lnTo>
                  <a:lnTo>
                    <a:pt x="23533" y="258889"/>
                  </a:lnTo>
                  <a:lnTo>
                    <a:pt x="47066" y="258889"/>
                  </a:lnTo>
                  <a:lnTo>
                    <a:pt x="47066" y="235343"/>
                  </a:lnTo>
                  <a:lnTo>
                    <a:pt x="70599" y="235343"/>
                  </a:lnTo>
                  <a:lnTo>
                    <a:pt x="70599" y="211810"/>
                  </a:lnTo>
                  <a:lnTo>
                    <a:pt x="94132" y="211810"/>
                  </a:lnTo>
                  <a:lnTo>
                    <a:pt x="117665" y="211810"/>
                  </a:lnTo>
                  <a:lnTo>
                    <a:pt x="117665" y="188277"/>
                  </a:lnTo>
                  <a:close/>
                </a:path>
                <a:path w="212089" h="682625">
                  <a:moveTo>
                    <a:pt x="141198" y="517766"/>
                  </a:moveTo>
                  <a:lnTo>
                    <a:pt x="117665" y="517766"/>
                  </a:lnTo>
                  <a:lnTo>
                    <a:pt x="117665" y="541299"/>
                  </a:lnTo>
                  <a:lnTo>
                    <a:pt x="141198" y="541299"/>
                  </a:lnTo>
                  <a:lnTo>
                    <a:pt x="141198" y="517766"/>
                  </a:lnTo>
                  <a:close/>
                </a:path>
                <a:path w="212089" h="682625">
                  <a:moveTo>
                    <a:pt x="141198" y="470700"/>
                  </a:moveTo>
                  <a:lnTo>
                    <a:pt x="117665" y="470700"/>
                  </a:lnTo>
                  <a:lnTo>
                    <a:pt x="94132" y="470700"/>
                  </a:lnTo>
                  <a:lnTo>
                    <a:pt x="70599" y="470700"/>
                  </a:lnTo>
                  <a:lnTo>
                    <a:pt x="70599" y="517766"/>
                  </a:lnTo>
                  <a:lnTo>
                    <a:pt x="47066" y="517766"/>
                  </a:lnTo>
                  <a:lnTo>
                    <a:pt x="23533" y="517766"/>
                  </a:lnTo>
                  <a:lnTo>
                    <a:pt x="23533" y="541299"/>
                  </a:lnTo>
                  <a:lnTo>
                    <a:pt x="47066" y="541299"/>
                  </a:lnTo>
                  <a:lnTo>
                    <a:pt x="70599" y="541299"/>
                  </a:lnTo>
                  <a:lnTo>
                    <a:pt x="70599" y="564845"/>
                  </a:lnTo>
                  <a:lnTo>
                    <a:pt x="47066" y="564845"/>
                  </a:lnTo>
                  <a:lnTo>
                    <a:pt x="47066" y="611911"/>
                  </a:lnTo>
                  <a:lnTo>
                    <a:pt x="47066" y="635444"/>
                  </a:lnTo>
                  <a:lnTo>
                    <a:pt x="23533" y="635444"/>
                  </a:lnTo>
                  <a:lnTo>
                    <a:pt x="23533" y="611911"/>
                  </a:lnTo>
                  <a:lnTo>
                    <a:pt x="47066" y="611911"/>
                  </a:lnTo>
                  <a:lnTo>
                    <a:pt x="47066" y="564845"/>
                  </a:lnTo>
                  <a:lnTo>
                    <a:pt x="23533" y="564845"/>
                  </a:lnTo>
                  <a:lnTo>
                    <a:pt x="23533" y="588378"/>
                  </a:lnTo>
                  <a:lnTo>
                    <a:pt x="0" y="588378"/>
                  </a:lnTo>
                  <a:lnTo>
                    <a:pt x="0" y="635457"/>
                  </a:lnTo>
                  <a:lnTo>
                    <a:pt x="23533" y="635457"/>
                  </a:lnTo>
                  <a:lnTo>
                    <a:pt x="23533" y="658977"/>
                  </a:lnTo>
                  <a:lnTo>
                    <a:pt x="47066" y="658977"/>
                  </a:lnTo>
                  <a:lnTo>
                    <a:pt x="47066" y="682523"/>
                  </a:lnTo>
                  <a:lnTo>
                    <a:pt x="70599" y="682523"/>
                  </a:lnTo>
                  <a:lnTo>
                    <a:pt x="94132" y="682510"/>
                  </a:lnTo>
                  <a:lnTo>
                    <a:pt x="94132" y="658990"/>
                  </a:lnTo>
                  <a:lnTo>
                    <a:pt x="117665" y="658990"/>
                  </a:lnTo>
                  <a:lnTo>
                    <a:pt x="141198" y="658977"/>
                  </a:lnTo>
                  <a:lnTo>
                    <a:pt x="141198" y="635444"/>
                  </a:lnTo>
                  <a:lnTo>
                    <a:pt x="117665" y="635444"/>
                  </a:lnTo>
                  <a:lnTo>
                    <a:pt x="117665" y="588378"/>
                  </a:lnTo>
                  <a:lnTo>
                    <a:pt x="141198" y="588378"/>
                  </a:lnTo>
                  <a:lnTo>
                    <a:pt x="141198" y="564845"/>
                  </a:lnTo>
                  <a:lnTo>
                    <a:pt x="117665" y="564845"/>
                  </a:lnTo>
                  <a:lnTo>
                    <a:pt x="94132" y="564845"/>
                  </a:lnTo>
                  <a:lnTo>
                    <a:pt x="94132" y="588378"/>
                  </a:lnTo>
                  <a:lnTo>
                    <a:pt x="94132" y="658977"/>
                  </a:lnTo>
                  <a:lnTo>
                    <a:pt x="70599" y="658977"/>
                  </a:lnTo>
                  <a:lnTo>
                    <a:pt x="70599" y="588378"/>
                  </a:lnTo>
                  <a:lnTo>
                    <a:pt x="94132" y="588378"/>
                  </a:lnTo>
                  <a:lnTo>
                    <a:pt x="94132" y="564845"/>
                  </a:lnTo>
                  <a:lnTo>
                    <a:pt x="94132" y="494245"/>
                  </a:lnTo>
                  <a:lnTo>
                    <a:pt x="117665" y="494245"/>
                  </a:lnTo>
                  <a:lnTo>
                    <a:pt x="141198" y="494245"/>
                  </a:lnTo>
                  <a:lnTo>
                    <a:pt x="141198" y="470700"/>
                  </a:lnTo>
                  <a:close/>
                </a:path>
                <a:path w="212089" h="682625">
                  <a:moveTo>
                    <a:pt x="141198" y="423633"/>
                  </a:moveTo>
                  <a:lnTo>
                    <a:pt x="117665" y="423633"/>
                  </a:lnTo>
                  <a:lnTo>
                    <a:pt x="117665" y="447167"/>
                  </a:lnTo>
                  <a:lnTo>
                    <a:pt x="141198" y="447167"/>
                  </a:lnTo>
                  <a:lnTo>
                    <a:pt x="141198" y="423633"/>
                  </a:lnTo>
                  <a:close/>
                </a:path>
                <a:path w="212089" h="682625">
                  <a:moveTo>
                    <a:pt x="141198" y="258889"/>
                  </a:moveTo>
                  <a:lnTo>
                    <a:pt x="117665" y="258889"/>
                  </a:lnTo>
                  <a:lnTo>
                    <a:pt x="117665" y="282422"/>
                  </a:lnTo>
                  <a:lnTo>
                    <a:pt x="117665" y="305955"/>
                  </a:lnTo>
                  <a:lnTo>
                    <a:pt x="94132" y="305955"/>
                  </a:lnTo>
                  <a:lnTo>
                    <a:pt x="94132" y="282422"/>
                  </a:lnTo>
                  <a:lnTo>
                    <a:pt x="117665" y="282422"/>
                  </a:lnTo>
                  <a:lnTo>
                    <a:pt x="117665" y="258889"/>
                  </a:lnTo>
                  <a:lnTo>
                    <a:pt x="117665" y="235356"/>
                  </a:lnTo>
                  <a:lnTo>
                    <a:pt x="94132" y="235356"/>
                  </a:lnTo>
                  <a:lnTo>
                    <a:pt x="94132" y="258889"/>
                  </a:lnTo>
                  <a:lnTo>
                    <a:pt x="70599" y="258889"/>
                  </a:lnTo>
                  <a:lnTo>
                    <a:pt x="47066" y="258889"/>
                  </a:lnTo>
                  <a:lnTo>
                    <a:pt x="47066" y="282422"/>
                  </a:lnTo>
                  <a:lnTo>
                    <a:pt x="70599" y="282422"/>
                  </a:lnTo>
                  <a:lnTo>
                    <a:pt x="70599" y="305968"/>
                  </a:lnTo>
                  <a:lnTo>
                    <a:pt x="94132" y="305968"/>
                  </a:lnTo>
                  <a:lnTo>
                    <a:pt x="94132" y="376555"/>
                  </a:lnTo>
                  <a:lnTo>
                    <a:pt x="117665" y="376555"/>
                  </a:lnTo>
                  <a:lnTo>
                    <a:pt x="117665" y="353034"/>
                  </a:lnTo>
                  <a:lnTo>
                    <a:pt x="141198" y="353034"/>
                  </a:lnTo>
                  <a:lnTo>
                    <a:pt x="141198" y="258889"/>
                  </a:lnTo>
                  <a:close/>
                </a:path>
                <a:path w="212089" h="682625">
                  <a:moveTo>
                    <a:pt x="141198" y="47078"/>
                  </a:moveTo>
                  <a:lnTo>
                    <a:pt x="117665" y="47078"/>
                  </a:lnTo>
                  <a:lnTo>
                    <a:pt x="117665" y="94145"/>
                  </a:lnTo>
                  <a:lnTo>
                    <a:pt x="117665" y="164744"/>
                  </a:lnTo>
                  <a:lnTo>
                    <a:pt x="141198" y="164744"/>
                  </a:lnTo>
                  <a:lnTo>
                    <a:pt x="141198" y="94145"/>
                  </a:lnTo>
                  <a:lnTo>
                    <a:pt x="141198" y="47078"/>
                  </a:lnTo>
                  <a:close/>
                </a:path>
                <a:path w="212089" h="682625">
                  <a:moveTo>
                    <a:pt x="141198" y="0"/>
                  </a:moveTo>
                  <a:lnTo>
                    <a:pt x="117665" y="0"/>
                  </a:lnTo>
                  <a:lnTo>
                    <a:pt x="117665" y="47066"/>
                  </a:lnTo>
                  <a:lnTo>
                    <a:pt x="141198" y="47066"/>
                  </a:lnTo>
                  <a:lnTo>
                    <a:pt x="141198" y="0"/>
                  </a:lnTo>
                  <a:close/>
                </a:path>
                <a:path w="212089" h="682625">
                  <a:moveTo>
                    <a:pt x="188277" y="188277"/>
                  </a:moveTo>
                  <a:lnTo>
                    <a:pt x="164744" y="188277"/>
                  </a:lnTo>
                  <a:lnTo>
                    <a:pt x="164744" y="211823"/>
                  </a:lnTo>
                  <a:lnTo>
                    <a:pt x="141211" y="211823"/>
                  </a:lnTo>
                  <a:lnTo>
                    <a:pt x="141211" y="235356"/>
                  </a:lnTo>
                  <a:lnTo>
                    <a:pt x="164744" y="235356"/>
                  </a:lnTo>
                  <a:lnTo>
                    <a:pt x="164744" y="258876"/>
                  </a:lnTo>
                  <a:lnTo>
                    <a:pt x="188277" y="258876"/>
                  </a:lnTo>
                  <a:lnTo>
                    <a:pt x="188277" y="188277"/>
                  </a:lnTo>
                  <a:close/>
                </a:path>
                <a:path w="212089" h="682625">
                  <a:moveTo>
                    <a:pt x="211810" y="447167"/>
                  </a:moveTo>
                  <a:lnTo>
                    <a:pt x="188277" y="447167"/>
                  </a:lnTo>
                  <a:lnTo>
                    <a:pt x="164744" y="447167"/>
                  </a:lnTo>
                  <a:lnTo>
                    <a:pt x="141211" y="447167"/>
                  </a:lnTo>
                  <a:lnTo>
                    <a:pt x="141211" y="494245"/>
                  </a:lnTo>
                  <a:lnTo>
                    <a:pt x="164744" y="494245"/>
                  </a:lnTo>
                  <a:lnTo>
                    <a:pt x="164744" y="564845"/>
                  </a:lnTo>
                  <a:lnTo>
                    <a:pt x="141211" y="564845"/>
                  </a:lnTo>
                  <a:lnTo>
                    <a:pt x="141211" y="658990"/>
                  </a:lnTo>
                  <a:lnTo>
                    <a:pt x="164744" y="658990"/>
                  </a:lnTo>
                  <a:lnTo>
                    <a:pt x="164744" y="682510"/>
                  </a:lnTo>
                  <a:lnTo>
                    <a:pt x="188277" y="682510"/>
                  </a:lnTo>
                  <a:lnTo>
                    <a:pt x="188277" y="658977"/>
                  </a:lnTo>
                  <a:lnTo>
                    <a:pt x="164744" y="658977"/>
                  </a:lnTo>
                  <a:lnTo>
                    <a:pt x="164744" y="635457"/>
                  </a:lnTo>
                  <a:lnTo>
                    <a:pt x="188277" y="635457"/>
                  </a:lnTo>
                  <a:lnTo>
                    <a:pt x="188277" y="611911"/>
                  </a:lnTo>
                  <a:lnTo>
                    <a:pt x="164744" y="611911"/>
                  </a:lnTo>
                  <a:lnTo>
                    <a:pt x="164744" y="588378"/>
                  </a:lnTo>
                  <a:lnTo>
                    <a:pt x="188277" y="588378"/>
                  </a:lnTo>
                  <a:lnTo>
                    <a:pt x="188277" y="564845"/>
                  </a:lnTo>
                  <a:lnTo>
                    <a:pt x="211810" y="564845"/>
                  </a:lnTo>
                  <a:lnTo>
                    <a:pt x="211810" y="447167"/>
                  </a:lnTo>
                  <a:close/>
                </a:path>
                <a:path w="212089" h="682625">
                  <a:moveTo>
                    <a:pt x="211810" y="400100"/>
                  </a:moveTo>
                  <a:lnTo>
                    <a:pt x="188277" y="400100"/>
                  </a:lnTo>
                  <a:lnTo>
                    <a:pt x="164744" y="400100"/>
                  </a:lnTo>
                  <a:lnTo>
                    <a:pt x="164744" y="353021"/>
                  </a:lnTo>
                  <a:lnTo>
                    <a:pt x="141211" y="353021"/>
                  </a:lnTo>
                  <a:lnTo>
                    <a:pt x="141211" y="423621"/>
                  </a:lnTo>
                  <a:lnTo>
                    <a:pt x="164744" y="423621"/>
                  </a:lnTo>
                  <a:lnTo>
                    <a:pt x="188277" y="423633"/>
                  </a:lnTo>
                  <a:lnTo>
                    <a:pt x="211810" y="423633"/>
                  </a:lnTo>
                  <a:lnTo>
                    <a:pt x="211810" y="400100"/>
                  </a:lnTo>
                  <a:close/>
                </a:path>
                <a:path w="212089" h="682625">
                  <a:moveTo>
                    <a:pt x="211810" y="305955"/>
                  </a:moveTo>
                  <a:lnTo>
                    <a:pt x="188277" y="305955"/>
                  </a:lnTo>
                  <a:lnTo>
                    <a:pt x="164744" y="305955"/>
                  </a:lnTo>
                  <a:lnTo>
                    <a:pt x="164744" y="282422"/>
                  </a:lnTo>
                  <a:lnTo>
                    <a:pt x="141211" y="282422"/>
                  </a:lnTo>
                  <a:lnTo>
                    <a:pt x="141211" y="329488"/>
                  </a:lnTo>
                  <a:lnTo>
                    <a:pt x="164744" y="329488"/>
                  </a:lnTo>
                  <a:lnTo>
                    <a:pt x="188277" y="329488"/>
                  </a:lnTo>
                  <a:lnTo>
                    <a:pt x="188277" y="353021"/>
                  </a:lnTo>
                  <a:lnTo>
                    <a:pt x="211810" y="353021"/>
                  </a:lnTo>
                  <a:lnTo>
                    <a:pt x="211810" y="305955"/>
                  </a:lnTo>
                  <a:close/>
                </a:path>
                <a:path w="212089" h="682625">
                  <a:moveTo>
                    <a:pt x="211810" y="141211"/>
                  </a:moveTo>
                  <a:lnTo>
                    <a:pt x="188277" y="141211"/>
                  </a:lnTo>
                  <a:lnTo>
                    <a:pt x="164744" y="141211"/>
                  </a:lnTo>
                  <a:lnTo>
                    <a:pt x="141211" y="141211"/>
                  </a:lnTo>
                  <a:lnTo>
                    <a:pt x="141211" y="164744"/>
                  </a:lnTo>
                  <a:lnTo>
                    <a:pt x="164744" y="164744"/>
                  </a:lnTo>
                  <a:lnTo>
                    <a:pt x="188277" y="164744"/>
                  </a:lnTo>
                  <a:lnTo>
                    <a:pt x="211810" y="164744"/>
                  </a:lnTo>
                  <a:lnTo>
                    <a:pt x="211810" y="141211"/>
                  </a:lnTo>
                  <a:close/>
                </a:path>
                <a:path w="212089" h="682625">
                  <a:moveTo>
                    <a:pt x="211810" y="47078"/>
                  </a:moveTo>
                  <a:lnTo>
                    <a:pt x="188277" y="47078"/>
                  </a:lnTo>
                  <a:lnTo>
                    <a:pt x="164744" y="47078"/>
                  </a:lnTo>
                  <a:lnTo>
                    <a:pt x="164744" y="94145"/>
                  </a:lnTo>
                  <a:lnTo>
                    <a:pt x="164744" y="117678"/>
                  </a:lnTo>
                  <a:lnTo>
                    <a:pt x="188277" y="117678"/>
                  </a:lnTo>
                  <a:lnTo>
                    <a:pt x="211810" y="117678"/>
                  </a:lnTo>
                  <a:lnTo>
                    <a:pt x="211810" y="94145"/>
                  </a:lnTo>
                  <a:lnTo>
                    <a:pt x="211810" y="47078"/>
                  </a:lnTo>
                  <a:close/>
                </a:path>
                <a:path w="212089" h="682625">
                  <a:moveTo>
                    <a:pt x="211810" y="0"/>
                  </a:moveTo>
                  <a:lnTo>
                    <a:pt x="188277" y="0"/>
                  </a:lnTo>
                  <a:lnTo>
                    <a:pt x="164744" y="0"/>
                  </a:lnTo>
                  <a:lnTo>
                    <a:pt x="141211" y="0"/>
                  </a:lnTo>
                  <a:lnTo>
                    <a:pt x="141211" y="23533"/>
                  </a:lnTo>
                  <a:lnTo>
                    <a:pt x="164744" y="23533"/>
                  </a:lnTo>
                  <a:lnTo>
                    <a:pt x="188277" y="23533"/>
                  </a:lnTo>
                  <a:lnTo>
                    <a:pt x="211810" y="23533"/>
                  </a:lnTo>
                  <a:lnTo>
                    <a:pt x="211810" y="0"/>
                  </a:lnTo>
                  <a:close/>
                </a:path>
              </a:pathLst>
            </a:custGeom>
            <a:solidFill>
              <a:srgbClr val="231F20"/>
            </a:solidFill>
          </p:spPr>
          <p:txBody>
            <a:bodyPr wrap="square" lIns="0" tIns="0" rIns="0" bIns="0" rtlCol="0"/>
            <a:lstStyle/>
            <a:p>
              <a:endParaRPr/>
            </a:p>
          </p:txBody>
        </p:sp>
        <p:sp>
          <p:nvSpPr>
            <p:cNvPr id="28" name="object 36">
              <a:extLst>
                <a:ext uri="{FF2B5EF4-FFF2-40B4-BE49-F238E27FC236}">
                  <a16:creationId xmlns:a16="http://schemas.microsoft.com/office/drawing/2014/main" id="{A7BEB082-F28F-B133-0917-2E5741C8A952}"/>
                </a:ext>
              </a:extLst>
            </p:cNvPr>
            <p:cNvSpPr/>
            <p:nvPr/>
          </p:nvSpPr>
          <p:spPr>
            <a:xfrm>
              <a:off x="4945989" y="6462611"/>
              <a:ext cx="94615" cy="682625"/>
            </a:xfrm>
            <a:custGeom>
              <a:avLst/>
              <a:gdLst/>
              <a:ahLst/>
              <a:cxnLst/>
              <a:rect l="l" t="t" r="r" b="b"/>
              <a:pathLst>
                <a:path w="94614" h="682625">
                  <a:moveTo>
                    <a:pt x="47066" y="329488"/>
                  </a:moveTo>
                  <a:lnTo>
                    <a:pt x="23533" y="329488"/>
                  </a:lnTo>
                  <a:lnTo>
                    <a:pt x="23533" y="376555"/>
                  </a:lnTo>
                  <a:lnTo>
                    <a:pt x="47066" y="376555"/>
                  </a:lnTo>
                  <a:lnTo>
                    <a:pt x="47066" y="329488"/>
                  </a:lnTo>
                  <a:close/>
                </a:path>
                <a:path w="94614" h="682625">
                  <a:moveTo>
                    <a:pt x="47066" y="47078"/>
                  </a:moveTo>
                  <a:lnTo>
                    <a:pt x="23533" y="47078"/>
                  </a:lnTo>
                  <a:lnTo>
                    <a:pt x="23533" y="94145"/>
                  </a:lnTo>
                  <a:lnTo>
                    <a:pt x="23533" y="117678"/>
                  </a:lnTo>
                  <a:lnTo>
                    <a:pt x="47066" y="117678"/>
                  </a:lnTo>
                  <a:lnTo>
                    <a:pt x="47066" y="94145"/>
                  </a:lnTo>
                  <a:lnTo>
                    <a:pt x="47066" y="47078"/>
                  </a:lnTo>
                  <a:close/>
                </a:path>
                <a:path w="94614" h="682625">
                  <a:moveTo>
                    <a:pt x="70599" y="470700"/>
                  </a:moveTo>
                  <a:lnTo>
                    <a:pt x="47066" y="470700"/>
                  </a:lnTo>
                  <a:lnTo>
                    <a:pt x="47066" y="447167"/>
                  </a:lnTo>
                  <a:lnTo>
                    <a:pt x="23533" y="447167"/>
                  </a:lnTo>
                  <a:lnTo>
                    <a:pt x="0" y="447167"/>
                  </a:lnTo>
                  <a:lnTo>
                    <a:pt x="0" y="564845"/>
                  </a:lnTo>
                  <a:lnTo>
                    <a:pt x="23533" y="564845"/>
                  </a:lnTo>
                  <a:lnTo>
                    <a:pt x="23533" y="494245"/>
                  </a:lnTo>
                  <a:lnTo>
                    <a:pt x="47066" y="494245"/>
                  </a:lnTo>
                  <a:lnTo>
                    <a:pt x="70599" y="494245"/>
                  </a:lnTo>
                  <a:lnTo>
                    <a:pt x="70599" y="470700"/>
                  </a:lnTo>
                  <a:close/>
                </a:path>
                <a:path w="94614" h="682625">
                  <a:moveTo>
                    <a:pt x="70599" y="400100"/>
                  </a:moveTo>
                  <a:lnTo>
                    <a:pt x="47066" y="400100"/>
                  </a:lnTo>
                  <a:lnTo>
                    <a:pt x="23533" y="400100"/>
                  </a:lnTo>
                  <a:lnTo>
                    <a:pt x="23533" y="423633"/>
                  </a:lnTo>
                  <a:lnTo>
                    <a:pt x="47066" y="423633"/>
                  </a:lnTo>
                  <a:lnTo>
                    <a:pt x="70599" y="423633"/>
                  </a:lnTo>
                  <a:lnTo>
                    <a:pt x="70599" y="400100"/>
                  </a:lnTo>
                  <a:close/>
                </a:path>
                <a:path w="94614" h="682625">
                  <a:moveTo>
                    <a:pt x="94132" y="541299"/>
                  </a:moveTo>
                  <a:lnTo>
                    <a:pt x="70599" y="541299"/>
                  </a:lnTo>
                  <a:lnTo>
                    <a:pt x="70599" y="564845"/>
                  </a:lnTo>
                  <a:lnTo>
                    <a:pt x="47066" y="564845"/>
                  </a:lnTo>
                  <a:lnTo>
                    <a:pt x="47066" y="588378"/>
                  </a:lnTo>
                  <a:lnTo>
                    <a:pt x="70599" y="588378"/>
                  </a:lnTo>
                  <a:lnTo>
                    <a:pt x="70599" y="611911"/>
                  </a:lnTo>
                  <a:lnTo>
                    <a:pt x="47066" y="611911"/>
                  </a:lnTo>
                  <a:lnTo>
                    <a:pt x="47066" y="588378"/>
                  </a:lnTo>
                  <a:lnTo>
                    <a:pt x="23533" y="588378"/>
                  </a:lnTo>
                  <a:lnTo>
                    <a:pt x="23533" y="635444"/>
                  </a:lnTo>
                  <a:lnTo>
                    <a:pt x="0" y="635444"/>
                  </a:lnTo>
                  <a:lnTo>
                    <a:pt x="0" y="682510"/>
                  </a:lnTo>
                  <a:lnTo>
                    <a:pt x="23533" y="682510"/>
                  </a:lnTo>
                  <a:lnTo>
                    <a:pt x="23533" y="658977"/>
                  </a:lnTo>
                  <a:lnTo>
                    <a:pt x="47066" y="658977"/>
                  </a:lnTo>
                  <a:lnTo>
                    <a:pt x="47066" y="635457"/>
                  </a:lnTo>
                  <a:lnTo>
                    <a:pt x="70599" y="635457"/>
                  </a:lnTo>
                  <a:lnTo>
                    <a:pt x="70599" y="658977"/>
                  </a:lnTo>
                  <a:lnTo>
                    <a:pt x="94132" y="658977"/>
                  </a:lnTo>
                  <a:lnTo>
                    <a:pt x="94132" y="541299"/>
                  </a:lnTo>
                  <a:close/>
                </a:path>
                <a:path w="94614" h="682625">
                  <a:moveTo>
                    <a:pt x="94132" y="423633"/>
                  </a:moveTo>
                  <a:lnTo>
                    <a:pt x="70599" y="423633"/>
                  </a:lnTo>
                  <a:lnTo>
                    <a:pt x="70599" y="447167"/>
                  </a:lnTo>
                  <a:lnTo>
                    <a:pt x="94132" y="447167"/>
                  </a:lnTo>
                  <a:lnTo>
                    <a:pt x="94132" y="423633"/>
                  </a:lnTo>
                  <a:close/>
                </a:path>
                <a:path w="94614" h="682625">
                  <a:moveTo>
                    <a:pt x="94132" y="258889"/>
                  </a:moveTo>
                  <a:lnTo>
                    <a:pt x="70599" y="258889"/>
                  </a:lnTo>
                  <a:lnTo>
                    <a:pt x="70599" y="305955"/>
                  </a:lnTo>
                  <a:lnTo>
                    <a:pt x="47066" y="305955"/>
                  </a:lnTo>
                  <a:lnTo>
                    <a:pt x="47066" y="329488"/>
                  </a:lnTo>
                  <a:lnTo>
                    <a:pt x="70599" y="329488"/>
                  </a:lnTo>
                  <a:lnTo>
                    <a:pt x="70599" y="376580"/>
                  </a:lnTo>
                  <a:lnTo>
                    <a:pt x="94132" y="376580"/>
                  </a:lnTo>
                  <a:lnTo>
                    <a:pt x="94132" y="258889"/>
                  </a:lnTo>
                  <a:close/>
                </a:path>
                <a:path w="94614" h="682625">
                  <a:moveTo>
                    <a:pt x="94132" y="188277"/>
                  </a:moveTo>
                  <a:lnTo>
                    <a:pt x="70599" y="188277"/>
                  </a:lnTo>
                  <a:lnTo>
                    <a:pt x="47066" y="188277"/>
                  </a:lnTo>
                  <a:lnTo>
                    <a:pt x="23533" y="188277"/>
                  </a:lnTo>
                  <a:lnTo>
                    <a:pt x="23533" y="258876"/>
                  </a:lnTo>
                  <a:lnTo>
                    <a:pt x="47066" y="258876"/>
                  </a:lnTo>
                  <a:lnTo>
                    <a:pt x="47066" y="235343"/>
                  </a:lnTo>
                  <a:lnTo>
                    <a:pt x="70599" y="235343"/>
                  </a:lnTo>
                  <a:lnTo>
                    <a:pt x="70599" y="211810"/>
                  </a:lnTo>
                  <a:lnTo>
                    <a:pt x="94132" y="211810"/>
                  </a:lnTo>
                  <a:lnTo>
                    <a:pt x="94132" y="188277"/>
                  </a:lnTo>
                  <a:close/>
                </a:path>
                <a:path w="94614" h="682625">
                  <a:moveTo>
                    <a:pt x="94132" y="47078"/>
                  </a:moveTo>
                  <a:lnTo>
                    <a:pt x="70599" y="47078"/>
                  </a:lnTo>
                  <a:lnTo>
                    <a:pt x="70599" y="94145"/>
                  </a:lnTo>
                  <a:lnTo>
                    <a:pt x="70599" y="141211"/>
                  </a:lnTo>
                  <a:lnTo>
                    <a:pt x="47066" y="141211"/>
                  </a:lnTo>
                  <a:lnTo>
                    <a:pt x="23533" y="141211"/>
                  </a:lnTo>
                  <a:lnTo>
                    <a:pt x="23533" y="164744"/>
                  </a:lnTo>
                  <a:lnTo>
                    <a:pt x="47066" y="164744"/>
                  </a:lnTo>
                  <a:lnTo>
                    <a:pt x="70599" y="164744"/>
                  </a:lnTo>
                  <a:lnTo>
                    <a:pt x="94132" y="164744"/>
                  </a:lnTo>
                  <a:lnTo>
                    <a:pt x="94132" y="94145"/>
                  </a:lnTo>
                  <a:lnTo>
                    <a:pt x="94132" y="47078"/>
                  </a:lnTo>
                  <a:close/>
                </a:path>
                <a:path w="94614" h="682625">
                  <a:moveTo>
                    <a:pt x="94132" y="0"/>
                  </a:moveTo>
                  <a:lnTo>
                    <a:pt x="70599" y="0"/>
                  </a:lnTo>
                  <a:lnTo>
                    <a:pt x="47066" y="0"/>
                  </a:lnTo>
                  <a:lnTo>
                    <a:pt x="23533" y="0"/>
                  </a:lnTo>
                  <a:lnTo>
                    <a:pt x="23533" y="23533"/>
                  </a:lnTo>
                  <a:lnTo>
                    <a:pt x="47066" y="23533"/>
                  </a:lnTo>
                  <a:lnTo>
                    <a:pt x="70599" y="23533"/>
                  </a:lnTo>
                  <a:lnTo>
                    <a:pt x="70599" y="47066"/>
                  </a:lnTo>
                  <a:lnTo>
                    <a:pt x="94132" y="47066"/>
                  </a:lnTo>
                  <a:lnTo>
                    <a:pt x="94132" y="0"/>
                  </a:lnTo>
                  <a:close/>
                </a:path>
              </a:pathLst>
            </a:custGeom>
            <a:solidFill>
              <a:srgbClr val="231F20"/>
            </a:solidFill>
          </p:spPr>
          <p:txBody>
            <a:bodyPr wrap="square" lIns="0" tIns="0" rIns="0" bIns="0" rtlCol="0"/>
            <a:lstStyle/>
            <a:p>
              <a:endParaRPr/>
            </a:p>
          </p:txBody>
        </p:sp>
      </p:grpSp>
      <p:sp>
        <p:nvSpPr>
          <p:cNvPr id="29" name="Corde 28">
            <a:extLst>
              <a:ext uri="{FF2B5EF4-FFF2-40B4-BE49-F238E27FC236}">
                <a16:creationId xmlns:a16="http://schemas.microsoft.com/office/drawing/2014/main" id="{EA99D25E-ED2E-C485-A8EA-5E618C14EC60}"/>
              </a:ext>
            </a:extLst>
          </p:cNvPr>
          <p:cNvSpPr/>
          <p:nvPr userDrawn="1"/>
        </p:nvSpPr>
        <p:spPr>
          <a:xfrm rot="16200000">
            <a:off x="-91079" y="-945797"/>
            <a:ext cx="1540319" cy="1342224"/>
          </a:xfrm>
          <a:prstGeom prst="chord">
            <a:avLst>
              <a:gd name="adj1" fmla="val 6837183"/>
              <a:gd name="adj2" fmla="val 14761412"/>
            </a:avLst>
          </a:prstGeom>
          <a:solidFill>
            <a:srgbClr val="016E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riangle rectangle 11">
            <a:extLst>
              <a:ext uri="{FF2B5EF4-FFF2-40B4-BE49-F238E27FC236}">
                <a16:creationId xmlns:a16="http://schemas.microsoft.com/office/drawing/2014/main" id="{E4AD4145-682B-401E-05BE-4531B01F4C37}"/>
              </a:ext>
            </a:extLst>
          </p:cNvPr>
          <p:cNvSpPr/>
          <p:nvPr userDrawn="1"/>
        </p:nvSpPr>
        <p:spPr>
          <a:xfrm rot="5400000">
            <a:off x="-228511" y="228511"/>
            <a:ext cx="1300899" cy="843877"/>
          </a:xfrm>
          <a:prstGeom prst="rtTriangle">
            <a:avLst/>
          </a:prstGeom>
          <a:solidFill>
            <a:srgbClr val="E851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 name="Image 29" descr="Une image contenant Police, Graphique, graphisme, capture d’écran&#10;&#10;Le contenu généré par l’IA peut être incorrect.">
            <a:extLst>
              <a:ext uri="{FF2B5EF4-FFF2-40B4-BE49-F238E27FC236}">
                <a16:creationId xmlns:a16="http://schemas.microsoft.com/office/drawing/2014/main" id="{6CF67532-ECC5-4B76-5BDF-9F45E1316B5D}"/>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10134" y="6334160"/>
            <a:ext cx="2076886" cy="435975"/>
          </a:xfrm>
          <a:prstGeom prst="rect">
            <a:avLst/>
          </a:prstGeom>
        </p:spPr>
      </p:pic>
      <p:sp>
        <p:nvSpPr>
          <p:cNvPr id="31" name="ZoneTexte 30">
            <a:extLst>
              <a:ext uri="{FF2B5EF4-FFF2-40B4-BE49-F238E27FC236}">
                <a16:creationId xmlns:a16="http://schemas.microsoft.com/office/drawing/2014/main" id="{A6FDB753-AAE9-361E-6715-A51B83DDFF1F}"/>
              </a:ext>
            </a:extLst>
          </p:cNvPr>
          <p:cNvSpPr txBox="1"/>
          <p:nvPr userDrawn="1"/>
        </p:nvSpPr>
        <p:spPr>
          <a:xfrm>
            <a:off x="10275217" y="6321314"/>
            <a:ext cx="1270888" cy="461665"/>
          </a:xfrm>
          <a:prstGeom prst="rect">
            <a:avLst/>
          </a:prstGeom>
          <a:noFill/>
        </p:spPr>
        <p:txBody>
          <a:bodyPr wrap="square" rtlCol="0">
            <a:spAutoFit/>
          </a:bodyPr>
          <a:lstStyle/>
          <a:p>
            <a:pPr algn="ctr"/>
            <a:fld id="{73749188-CCCD-4899-A298-C28473582358}" type="slidenum">
              <a:rPr lang="fr-FR" sz="2400" b="1" smtClean="0">
                <a:solidFill>
                  <a:schemeClr val="bg1"/>
                </a:solidFill>
              </a:rPr>
              <a:pPr algn="ctr"/>
              <a:t>‹N°›</a:t>
            </a:fld>
            <a:endParaRPr lang="fr-FR" sz="2400" b="1" dirty="0">
              <a:solidFill>
                <a:schemeClr val="bg1"/>
              </a:solidFill>
            </a:endParaRPr>
          </a:p>
        </p:txBody>
      </p:sp>
      <p:sp>
        <p:nvSpPr>
          <p:cNvPr id="32" name="ZoneTexte 31">
            <a:extLst>
              <a:ext uri="{FF2B5EF4-FFF2-40B4-BE49-F238E27FC236}">
                <a16:creationId xmlns:a16="http://schemas.microsoft.com/office/drawing/2014/main" id="{9BB50C25-0293-86D3-34AD-4353F6B53C59}"/>
              </a:ext>
            </a:extLst>
          </p:cNvPr>
          <p:cNvSpPr txBox="1"/>
          <p:nvPr userDrawn="1"/>
        </p:nvSpPr>
        <p:spPr>
          <a:xfrm>
            <a:off x="7968" y="6566067"/>
            <a:ext cx="11746027" cy="261610"/>
          </a:xfrm>
          <a:prstGeom prst="rect">
            <a:avLst/>
          </a:prstGeom>
          <a:noFill/>
        </p:spPr>
        <p:txBody>
          <a:bodyPr wrap="square" rtlCol="0">
            <a:spAutoFit/>
          </a:bodyPr>
          <a:lstStyle/>
          <a:p>
            <a:pPr algn="ctr"/>
            <a:r>
              <a:rPr lang="fr-FR" sz="1100" dirty="0">
                <a:solidFill>
                  <a:schemeClr val="tx1"/>
                </a:solidFill>
              </a:rPr>
              <a:t>-- </a:t>
            </a:r>
            <a:r>
              <a:rPr lang="fr-FR" sz="1100" dirty="0"/>
              <a:t>Formation Macros Excel</a:t>
            </a:r>
            <a:r>
              <a:rPr lang="fr-FR" sz="1100" dirty="0">
                <a:solidFill>
                  <a:schemeClr val="tx1"/>
                </a:solidFill>
              </a:rPr>
              <a:t> – juin 2025 --          MF Master Formations</a:t>
            </a:r>
          </a:p>
        </p:txBody>
      </p:sp>
      <p:pic>
        <p:nvPicPr>
          <p:cNvPr id="35" name="Image 34" descr="Une image contenant cercle, Graphique, noir&#10;&#10;Le contenu généré par l’IA peut être incorrect.">
            <a:extLst>
              <a:ext uri="{FF2B5EF4-FFF2-40B4-BE49-F238E27FC236}">
                <a16:creationId xmlns:a16="http://schemas.microsoft.com/office/drawing/2014/main" id="{5B3D70EA-E886-DE79-65A2-C2B378A6FC78}"/>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523363" y="6603774"/>
            <a:ext cx="274625" cy="183083"/>
          </a:xfrm>
          <a:prstGeom prst="rect">
            <a:avLst/>
          </a:prstGeom>
        </p:spPr>
      </p:pic>
    </p:spTree>
    <p:extLst>
      <p:ext uri="{BB962C8B-B14F-4D97-AF65-F5344CB8AC3E}">
        <p14:creationId xmlns:p14="http://schemas.microsoft.com/office/powerpoint/2010/main" val="4095808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sv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4.xml"/><Relationship Id="rId4" Type="http://schemas.openxmlformats.org/officeDocument/2006/relationships/image" Target="../media/image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descr="Une image contenant habits, personne, homme, tableau blanc&#10;&#10;Le contenu généré par l’IA peut être incorrect.">
            <a:extLst>
              <a:ext uri="{FF2B5EF4-FFF2-40B4-BE49-F238E27FC236}">
                <a16:creationId xmlns:a16="http://schemas.microsoft.com/office/drawing/2014/main" id="{C3E5D46F-7070-8280-AB66-BFEA35243B35}"/>
              </a:ext>
            </a:extLst>
          </p:cNvPr>
          <p:cNvPicPr>
            <a:picLocks noChangeAspect="1"/>
          </p:cNvPicPr>
          <p:nvPr/>
        </p:nvPicPr>
        <p:blipFill>
          <a:blip r:embed="rId2">
            <a:alphaModFix amt="14000"/>
            <a:extLst>
              <a:ext uri="{28A0092B-C50C-407E-A947-70E740481C1C}">
                <a14:useLocalDpi xmlns:a14="http://schemas.microsoft.com/office/drawing/2010/main" val="0"/>
              </a:ext>
            </a:extLst>
          </a:blip>
          <a:srcRect t="11306" b="4287"/>
          <a:stretch>
            <a:fillRect/>
          </a:stretch>
        </p:blipFill>
        <p:spPr>
          <a:xfrm>
            <a:off x="0" y="-1"/>
            <a:ext cx="12192000" cy="6858001"/>
          </a:xfrm>
          <a:prstGeom prst="rect">
            <a:avLst/>
          </a:prstGeom>
          <a:ln>
            <a:noFill/>
          </a:ln>
          <a:effectLst>
            <a:outerShdw blurRad="190500" algn="tl" rotWithShape="0">
              <a:srgbClr val="000000">
                <a:alpha val="70000"/>
              </a:srgbClr>
            </a:outerShdw>
          </a:effectLst>
        </p:spPr>
      </p:pic>
      <p:pic>
        <p:nvPicPr>
          <p:cNvPr id="12" name="Graphique 11">
            <a:extLst>
              <a:ext uri="{FF2B5EF4-FFF2-40B4-BE49-F238E27FC236}">
                <a16:creationId xmlns:a16="http://schemas.microsoft.com/office/drawing/2014/main" id="{0858EABA-0781-BA32-3B4D-9AE03D12E0ED}"/>
              </a:ext>
            </a:extLst>
          </p:cNvPr>
          <p:cNvPicPr>
            <a:picLocks noChangeAspect="1"/>
          </p:cNvPicPr>
          <p:nvPr/>
        </p:nvPicPr>
        <p:blipFill>
          <a:blip r:embed="rId3">
            <a:extLst>
              <a:ext uri="{96DAC541-7B7A-43D3-8B79-37D633B846F1}">
                <asvg:svgBlip xmlns:asvg="http://schemas.microsoft.com/office/drawing/2016/SVG/main" r:embed="rId4"/>
              </a:ext>
            </a:extLst>
          </a:blip>
          <a:srcRect b="5829"/>
          <a:stretch>
            <a:fillRect/>
          </a:stretch>
        </p:blipFill>
        <p:spPr>
          <a:xfrm>
            <a:off x="1797041" y="1117987"/>
            <a:ext cx="6876234" cy="3563843"/>
          </a:xfrm>
          <a:prstGeom prst="rect">
            <a:avLst/>
          </a:prstGeom>
        </p:spPr>
      </p:pic>
      <p:sp>
        <p:nvSpPr>
          <p:cNvPr id="3" name="Titre 2">
            <a:extLst>
              <a:ext uri="{FF2B5EF4-FFF2-40B4-BE49-F238E27FC236}">
                <a16:creationId xmlns:a16="http://schemas.microsoft.com/office/drawing/2014/main" id="{69A48DAB-3CA2-F939-7675-67AF0E5E2E94}"/>
              </a:ext>
            </a:extLst>
          </p:cNvPr>
          <p:cNvSpPr>
            <a:spLocks noGrp="1"/>
          </p:cNvSpPr>
          <p:nvPr>
            <p:ph type="title"/>
          </p:nvPr>
        </p:nvSpPr>
        <p:spPr>
          <a:xfrm>
            <a:off x="2706270" y="4363009"/>
            <a:ext cx="8095706" cy="1325563"/>
          </a:xfrm>
        </p:spPr>
        <p:txBody>
          <a:bodyPr anchor="ctr">
            <a:normAutofit/>
          </a:bodyPr>
          <a:lstStyle/>
          <a:p>
            <a:r>
              <a:rPr lang="fr-FR" sz="3200" dirty="0"/>
              <a:t>Experts en développement de compétences</a:t>
            </a:r>
          </a:p>
        </p:txBody>
      </p:sp>
      <p:pic>
        <p:nvPicPr>
          <p:cNvPr id="15" name="Image 14" descr="Une image contenant Graphique, Police, capture d’écran, graphisme&#10;&#10;Le contenu généré par l’IA peut être incorrect.">
            <a:extLst>
              <a:ext uri="{FF2B5EF4-FFF2-40B4-BE49-F238E27FC236}">
                <a16:creationId xmlns:a16="http://schemas.microsoft.com/office/drawing/2014/main" id="{198CEBA4-A87E-43B3-EA8D-1FA06DAF28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73275" y="55122"/>
            <a:ext cx="1788893" cy="1007743"/>
          </a:xfrm>
          <a:prstGeom prst="rect">
            <a:avLst/>
          </a:prstGeom>
        </p:spPr>
      </p:pic>
      <p:pic>
        <p:nvPicPr>
          <p:cNvPr id="16" name="object 27">
            <a:extLst>
              <a:ext uri="{FF2B5EF4-FFF2-40B4-BE49-F238E27FC236}">
                <a16:creationId xmlns:a16="http://schemas.microsoft.com/office/drawing/2014/main" id="{F7C47F52-0C5C-2995-897B-5809EDC09029}"/>
              </a:ext>
            </a:extLst>
          </p:cNvPr>
          <p:cNvPicPr/>
          <p:nvPr/>
        </p:nvPicPr>
        <p:blipFill>
          <a:blip r:embed="rId6" cstate="print"/>
          <a:stretch>
            <a:fillRect/>
          </a:stretch>
        </p:blipFill>
        <p:spPr>
          <a:xfrm>
            <a:off x="10471964" y="163285"/>
            <a:ext cx="660023" cy="673570"/>
          </a:xfrm>
          <a:prstGeom prst="rect">
            <a:avLst/>
          </a:prstGeom>
        </p:spPr>
      </p:pic>
    </p:spTree>
    <p:extLst>
      <p:ext uri="{BB962C8B-B14F-4D97-AF65-F5344CB8AC3E}">
        <p14:creationId xmlns:p14="http://schemas.microsoft.com/office/powerpoint/2010/main" val="3718688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02C161-2D71-2D03-FC5E-6DB194B319A3}"/>
              </a:ext>
            </a:extLst>
          </p:cNvPr>
          <p:cNvSpPr>
            <a:spLocks noGrp="1"/>
          </p:cNvSpPr>
          <p:nvPr>
            <p:ph type="title"/>
          </p:nvPr>
        </p:nvSpPr>
        <p:spPr>
          <a:xfrm>
            <a:off x="838200" y="365125"/>
            <a:ext cx="10515600" cy="1325563"/>
          </a:xfrm>
        </p:spPr>
        <p:txBody>
          <a:bodyPr/>
          <a:lstStyle/>
          <a:p>
            <a:r>
              <a:rPr lang="fr-FR" b="1" dirty="0"/>
              <a:t>Qui sommes-nous ?</a:t>
            </a:r>
            <a:br>
              <a:rPr lang="fr-FR" b="1" dirty="0"/>
            </a:br>
            <a:endParaRPr lang="en-US" dirty="0"/>
          </a:p>
        </p:txBody>
      </p:sp>
      <p:sp>
        <p:nvSpPr>
          <p:cNvPr id="7" name="ZoneTexte 6">
            <a:extLst>
              <a:ext uri="{FF2B5EF4-FFF2-40B4-BE49-F238E27FC236}">
                <a16:creationId xmlns:a16="http://schemas.microsoft.com/office/drawing/2014/main" id="{DFF4290B-49C8-0CA4-3B14-8CF5EF4C55C5}"/>
              </a:ext>
            </a:extLst>
          </p:cNvPr>
          <p:cNvSpPr txBox="1"/>
          <p:nvPr/>
        </p:nvSpPr>
        <p:spPr>
          <a:xfrm>
            <a:off x="6357259" y="1690688"/>
            <a:ext cx="5181600" cy="4351338"/>
          </a:xfrm>
          <a:prstGeom prst="rect">
            <a:avLst/>
          </a:prstGeom>
        </p:spPr>
        <p:txBody>
          <a:bodyPr vert="horz" lIns="91440" tIns="45720" rIns="91440" bIns="45720" rtlCol="0">
            <a:normAutofit/>
          </a:bodyPr>
          <a:lstStyle/>
          <a:p>
            <a:pPr>
              <a:lnSpc>
                <a:spcPct val="90000"/>
              </a:lnSpc>
              <a:spcBef>
                <a:spcPts val="1000"/>
              </a:spcBef>
            </a:pPr>
            <a:r>
              <a:rPr lang="fr-FR" b="1" dirty="0"/>
              <a:t>MF Master Formations : votre accélérateur de compétences depuis 2011 ! </a:t>
            </a:r>
          </a:p>
          <a:p>
            <a:pPr marL="228600" indent="-228600">
              <a:lnSpc>
                <a:spcPct val="90000"/>
              </a:lnSpc>
              <a:spcBef>
                <a:spcPts val="1000"/>
              </a:spcBef>
              <a:buFont typeface="Arial" panose="020B0604020202020204" pitchFamily="34" charset="0"/>
              <a:buChar char="•"/>
            </a:pPr>
            <a:endParaRPr lang="fr-FR" b="1" dirty="0"/>
          </a:p>
          <a:p>
            <a:pPr>
              <a:lnSpc>
                <a:spcPct val="90000"/>
              </a:lnSpc>
              <a:spcBef>
                <a:spcPts val="1000"/>
              </a:spcBef>
            </a:pPr>
            <a:r>
              <a:rPr lang="fr-FR" b="1" dirty="0"/>
              <a:t>Fondés par Régis GREGOIRE, nous allions expertise humaine et formateurs spécialisés pour transformer votre potentiel en succès et répondre précisément à vos besoins.</a:t>
            </a:r>
          </a:p>
          <a:p>
            <a:pPr marL="228600" indent="-228600">
              <a:lnSpc>
                <a:spcPct val="90000"/>
              </a:lnSpc>
              <a:spcBef>
                <a:spcPts val="1000"/>
              </a:spcBef>
              <a:buFont typeface="Arial" panose="020B0604020202020204" pitchFamily="34" charset="0"/>
              <a:buChar char="•"/>
            </a:pPr>
            <a:endParaRPr lang="fr-FR" b="1" dirty="0"/>
          </a:p>
          <a:p>
            <a:pPr>
              <a:lnSpc>
                <a:spcPct val="90000"/>
              </a:lnSpc>
              <a:spcBef>
                <a:spcPts val="1000"/>
              </a:spcBef>
            </a:pPr>
            <a:r>
              <a:rPr lang="fr-FR" b="1" dirty="0"/>
              <a:t>Notre force : </a:t>
            </a:r>
          </a:p>
          <a:p>
            <a:pPr marL="228600" indent="-228600">
              <a:lnSpc>
                <a:spcPct val="90000"/>
              </a:lnSpc>
              <a:spcBef>
                <a:spcPts val="1000"/>
              </a:spcBef>
              <a:buFont typeface="Arial" panose="020B0604020202020204" pitchFamily="34" charset="0"/>
              <a:buChar char="•"/>
            </a:pPr>
            <a:endParaRPr lang="fr-FR" b="1" dirty="0"/>
          </a:p>
          <a:p>
            <a:pPr>
              <a:lnSpc>
                <a:spcPct val="90000"/>
              </a:lnSpc>
              <a:spcBef>
                <a:spcPts val="1000"/>
              </a:spcBef>
            </a:pPr>
            <a:r>
              <a:rPr lang="fr-FR" b="1" dirty="0">
                <a:solidFill>
                  <a:srgbClr val="016EAD"/>
                </a:solidFill>
              </a:rPr>
              <a:t>l'humain au cœur du métier…</a:t>
            </a:r>
          </a:p>
        </p:txBody>
      </p:sp>
      <p:graphicFrame>
        <p:nvGraphicFramePr>
          <p:cNvPr id="6" name="Rectangle 1">
            <a:extLst>
              <a:ext uri="{FF2B5EF4-FFF2-40B4-BE49-F238E27FC236}">
                <a16:creationId xmlns:a16="http://schemas.microsoft.com/office/drawing/2014/main" id="{3EDCC224-F5AB-A2EC-A989-E6E9C653236C}"/>
              </a:ext>
            </a:extLst>
          </p:cNvPr>
          <p:cNvGraphicFramePr>
            <a:graphicFrameLocks noGrp="1"/>
          </p:cNvGraphicFramePr>
          <p:nvPr>
            <p:ph sz="half" idx="1"/>
            <p:extLst>
              <p:ext uri="{D42A27DB-BD31-4B8C-83A1-F6EECF244321}">
                <p14:modId xmlns:p14="http://schemas.microsoft.com/office/powerpoint/2010/main" val="2643868135"/>
              </p:ext>
            </p:extLst>
          </p:nvPr>
        </p:nvGraphicFramePr>
        <p:xfrm>
          <a:off x="925285" y="1466396"/>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1824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BD34DD-54F3-D388-8804-2047A97005DC}"/>
              </a:ext>
            </a:extLst>
          </p:cNvPr>
          <p:cNvSpPr>
            <a:spLocks noGrp="1"/>
          </p:cNvSpPr>
          <p:nvPr>
            <p:ph type="ctrTitle"/>
          </p:nvPr>
        </p:nvSpPr>
        <p:spPr>
          <a:xfrm>
            <a:off x="1524000" y="1620077"/>
            <a:ext cx="9144000" cy="2387600"/>
          </a:xfrm>
        </p:spPr>
        <p:txBody>
          <a:bodyPr/>
          <a:lstStyle/>
          <a:p>
            <a:r>
              <a:rPr lang="fr-FR" dirty="0"/>
              <a:t>Formation Macros Excel</a:t>
            </a:r>
          </a:p>
        </p:txBody>
      </p:sp>
      <p:sp>
        <p:nvSpPr>
          <p:cNvPr id="3" name="Sous-titre 2">
            <a:extLst>
              <a:ext uri="{FF2B5EF4-FFF2-40B4-BE49-F238E27FC236}">
                <a16:creationId xmlns:a16="http://schemas.microsoft.com/office/drawing/2014/main" id="{D8DAB82A-3330-D775-E621-1E2F7A7C4137}"/>
              </a:ext>
            </a:extLst>
          </p:cNvPr>
          <p:cNvSpPr>
            <a:spLocks noGrp="1"/>
          </p:cNvSpPr>
          <p:nvPr>
            <p:ph type="subTitle" idx="1"/>
          </p:nvPr>
        </p:nvSpPr>
        <p:spPr>
          <a:xfrm>
            <a:off x="1524000" y="4088175"/>
            <a:ext cx="9144000" cy="1655762"/>
          </a:xfrm>
        </p:spPr>
        <p:txBody>
          <a:bodyPr/>
          <a:lstStyle/>
          <a:p>
            <a:r>
              <a:rPr lang="fr-FR" b="1" dirty="0"/>
              <a:t>Automatisez vos tâches et gagnez en efficacité !</a:t>
            </a:r>
          </a:p>
          <a:p>
            <a:r>
              <a:rPr lang="fr-FR" b="1" dirty="0"/>
              <a:t>Niveau : Débutant (4H)</a:t>
            </a:r>
            <a:endParaRPr lang="fr-FR" dirty="0"/>
          </a:p>
          <a:p>
            <a:endParaRPr lang="fr-FR" dirty="0"/>
          </a:p>
        </p:txBody>
      </p:sp>
      <p:pic>
        <p:nvPicPr>
          <p:cNvPr id="5122" name="Picture 2" descr="Icônes, logos, symboles Excel vba– Téléchargement gratuit aux formats PNG  et SVG">
            <a:extLst>
              <a:ext uri="{FF2B5EF4-FFF2-40B4-BE49-F238E27FC236}">
                <a16:creationId xmlns:a16="http://schemas.microsoft.com/office/drawing/2014/main" id="{F25B217D-4538-4825-7F2F-697B5ADAC5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8583" y="416690"/>
            <a:ext cx="2834833" cy="2834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3689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0245180B-6C8F-7246-4123-FF6881706377}"/>
              </a:ext>
            </a:extLst>
          </p:cNvPr>
          <p:cNvSpPr>
            <a:spLocks noGrp="1"/>
          </p:cNvSpPr>
          <p:nvPr>
            <p:ph type="title"/>
          </p:nvPr>
        </p:nvSpPr>
        <p:spPr>
          <a:xfrm>
            <a:off x="1461155" y="122551"/>
            <a:ext cx="9513608" cy="1146175"/>
          </a:xfrm>
        </p:spPr>
        <p:txBody>
          <a:bodyPr anchor="ctr">
            <a:normAutofit/>
          </a:bodyPr>
          <a:lstStyle/>
          <a:p>
            <a:r>
              <a:rPr lang="fr-FR" dirty="0"/>
              <a:t>Au menu de ces 4 heures</a:t>
            </a:r>
          </a:p>
        </p:txBody>
      </p:sp>
      <p:graphicFrame>
        <p:nvGraphicFramePr>
          <p:cNvPr id="6" name="Espace réservé du contenu 1">
            <a:extLst>
              <a:ext uri="{FF2B5EF4-FFF2-40B4-BE49-F238E27FC236}">
                <a16:creationId xmlns:a16="http://schemas.microsoft.com/office/drawing/2014/main" id="{8DB91770-1B18-C3B9-FF95-87F9D3B76CF0}"/>
              </a:ext>
            </a:extLst>
          </p:cNvPr>
          <p:cNvGraphicFramePr>
            <a:graphicFrameLocks noGrp="1"/>
          </p:cNvGraphicFramePr>
          <p:nvPr>
            <p:ph idx="1"/>
            <p:extLst>
              <p:ext uri="{D42A27DB-BD31-4B8C-83A1-F6EECF244321}">
                <p14:modId xmlns:p14="http://schemas.microsoft.com/office/powerpoint/2010/main" val="175403327"/>
              </p:ext>
            </p:extLst>
          </p:nvPr>
        </p:nvGraphicFramePr>
        <p:xfrm>
          <a:off x="509047" y="1395167"/>
          <a:ext cx="11142483" cy="4656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88899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0FBA4D-B60F-A612-CDD2-D629A233CAA3}"/>
              </a:ext>
            </a:extLst>
          </p:cNvPr>
          <p:cNvSpPr>
            <a:spLocks noGrp="1"/>
          </p:cNvSpPr>
          <p:nvPr>
            <p:ph type="ctrTitle"/>
          </p:nvPr>
        </p:nvSpPr>
        <p:spPr/>
        <p:txBody>
          <a:bodyPr/>
          <a:lstStyle/>
          <a:p>
            <a:r>
              <a:rPr lang="fr-FR" dirty="0"/>
              <a:t>La Magie des Macros</a:t>
            </a:r>
          </a:p>
        </p:txBody>
      </p:sp>
      <p:sp>
        <p:nvSpPr>
          <p:cNvPr id="3" name="Sous-titre 2">
            <a:extLst>
              <a:ext uri="{FF2B5EF4-FFF2-40B4-BE49-F238E27FC236}">
                <a16:creationId xmlns:a16="http://schemas.microsoft.com/office/drawing/2014/main" id="{56EF03C9-0E9C-4186-BEBB-D25900E0CC8B}"/>
              </a:ext>
            </a:extLst>
          </p:cNvPr>
          <p:cNvSpPr>
            <a:spLocks noGrp="1"/>
          </p:cNvSpPr>
          <p:nvPr>
            <p:ph type="subTitle" idx="1"/>
          </p:nvPr>
        </p:nvSpPr>
        <p:spPr/>
        <p:txBody>
          <a:bodyPr/>
          <a:lstStyle/>
          <a:p>
            <a:r>
              <a:rPr lang="fr-FR" dirty="0"/>
              <a:t>Comprendre ce qu'est une macro et pourquoi c'est génial.</a:t>
            </a:r>
          </a:p>
        </p:txBody>
      </p:sp>
    </p:spTree>
    <p:extLst>
      <p:ext uri="{BB962C8B-B14F-4D97-AF65-F5344CB8AC3E}">
        <p14:creationId xmlns:p14="http://schemas.microsoft.com/office/powerpoint/2010/main" val="2596616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55A6A69-9A58-BF51-4EC7-4011BAAF346A}"/>
              </a:ext>
            </a:extLst>
          </p:cNvPr>
          <p:cNvSpPr>
            <a:spLocks noGrp="1"/>
          </p:cNvSpPr>
          <p:nvPr>
            <p:ph type="title"/>
          </p:nvPr>
        </p:nvSpPr>
        <p:spPr>
          <a:xfrm>
            <a:off x="839788" y="987425"/>
            <a:ext cx="3932237" cy="1600200"/>
          </a:xfrm>
        </p:spPr>
        <p:txBody>
          <a:bodyPr vert="horz" lIns="91440" tIns="45720" rIns="91440" bIns="45720" rtlCol="0" anchor="b">
            <a:normAutofit/>
          </a:bodyPr>
          <a:lstStyle/>
          <a:p>
            <a:r>
              <a:rPr lang="fr-FR" kern="1200" dirty="0">
                <a:latin typeface="+mj-lt"/>
                <a:ea typeface="+mj-ea"/>
                <a:cs typeface="+mj-cs"/>
              </a:rPr>
              <a:t>C'est quoi une macro ?</a:t>
            </a:r>
          </a:p>
        </p:txBody>
      </p:sp>
      <p:sp>
        <p:nvSpPr>
          <p:cNvPr id="6" name="ZoneTexte 5">
            <a:extLst>
              <a:ext uri="{FF2B5EF4-FFF2-40B4-BE49-F238E27FC236}">
                <a16:creationId xmlns:a16="http://schemas.microsoft.com/office/drawing/2014/main" id="{BF9EC31A-9C80-38B0-8CF0-5E0CE60EE1D6}"/>
              </a:ext>
            </a:extLst>
          </p:cNvPr>
          <p:cNvSpPr txBox="1"/>
          <p:nvPr/>
        </p:nvSpPr>
        <p:spPr>
          <a:xfrm>
            <a:off x="839788" y="2705493"/>
            <a:ext cx="3932237" cy="3163494"/>
          </a:xfrm>
          <a:prstGeom prst="rect">
            <a:avLst/>
          </a:prstGeom>
        </p:spPr>
        <p:txBody>
          <a:bodyPr vert="horz" lIns="91440" tIns="45720" rIns="91440" bIns="45720" rtlCol="0">
            <a:normAutofit/>
          </a:bodyPr>
          <a:lstStyle/>
          <a:p>
            <a:pPr>
              <a:lnSpc>
                <a:spcPct val="90000"/>
              </a:lnSpc>
              <a:spcBef>
                <a:spcPts val="1000"/>
              </a:spcBef>
            </a:pPr>
            <a:r>
              <a:rPr lang="fr-FR" sz="1600" b="1" kern="1200">
                <a:latin typeface="+mn-lt"/>
                <a:ea typeface="+mn-ea"/>
                <a:cs typeface="+mn-cs"/>
              </a:rPr>
              <a:t>Une recette de cuisine pour Excel !</a:t>
            </a:r>
          </a:p>
          <a:p>
            <a:pPr>
              <a:lnSpc>
                <a:spcPct val="90000"/>
              </a:lnSpc>
              <a:spcBef>
                <a:spcPts val="1000"/>
              </a:spcBef>
            </a:pPr>
            <a:r>
              <a:rPr lang="fr-FR" sz="1600" kern="1200">
                <a:latin typeface="+mn-lt"/>
                <a:ea typeface="+mn-ea"/>
                <a:cs typeface="+mn-cs"/>
              </a:rPr>
              <a:t>Une macro est un </a:t>
            </a:r>
            <a:r>
              <a:rPr lang="fr-FR" sz="1600" b="1" kern="1200">
                <a:latin typeface="+mn-lt"/>
                <a:ea typeface="+mn-ea"/>
                <a:cs typeface="+mn-cs"/>
              </a:rPr>
              <a:t>enregistrement de vos actions</a:t>
            </a:r>
            <a:r>
              <a:rPr lang="fr-FR" sz="1600" kern="1200">
                <a:latin typeface="+mn-lt"/>
                <a:ea typeface="+mn-ea"/>
                <a:cs typeface="+mn-cs"/>
              </a:rPr>
              <a:t> (clics, saisies, mises en forme...).</a:t>
            </a:r>
          </a:p>
          <a:p>
            <a:pPr>
              <a:lnSpc>
                <a:spcPct val="90000"/>
              </a:lnSpc>
              <a:spcBef>
                <a:spcPts val="1000"/>
              </a:spcBef>
            </a:pPr>
            <a:endParaRPr lang="fr-FR" sz="1600" kern="1200">
              <a:latin typeface="+mn-lt"/>
              <a:ea typeface="+mn-ea"/>
              <a:cs typeface="+mn-cs"/>
            </a:endParaRPr>
          </a:p>
          <a:p>
            <a:pPr>
              <a:lnSpc>
                <a:spcPct val="90000"/>
              </a:lnSpc>
              <a:spcBef>
                <a:spcPts val="1000"/>
              </a:spcBef>
            </a:pPr>
            <a:r>
              <a:rPr lang="fr-FR" sz="1600" kern="1200">
                <a:latin typeface="+mn-lt"/>
                <a:ea typeface="+mn-ea"/>
                <a:cs typeface="+mn-cs"/>
              </a:rPr>
              <a:t>En résumé, les macros vous permettent de GAGNER DU TEMPS et de RÉDUIRE LES ERREURS.</a:t>
            </a:r>
          </a:p>
        </p:txBody>
      </p:sp>
      <p:graphicFrame>
        <p:nvGraphicFramePr>
          <p:cNvPr id="4" name="Espace réservé du contenu 3">
            <a:extLst>
              <a:ext uri="{FF2B5EF4-FFF2-40B4-BE49-F238E27FC236}">
                <a16:creationId xmlns:a16="http://schemas.microsoft.com/office/drawing/2014/main" id="{982B46B5-9199-8622-951C-8DC8B08C5094}"/>
              </a:ext>
            </a:extLst>
          </p:cNvPr>
          <p:cNvGraphicFramePr>
            <a:graphicFrameLocks noGrp="1"/>
          </p:cNvGraphicFramePr>
          <p:nvPr>
            <p:ph idx="1"/>
            <p:extLst>
              <p:ext uri="{D42A27DB-BD31-4B8C-83A1-F6EECF244321}">
                <p14:modId xmlns:p14="http://schemas.microsoft.com/office/powerpoint/2010/main" val="3132236915"/>
              </p:ext>
            </p:extLst>
          </p:nvPr>
        </p:nvGraphicFramePr>
        <p:xfrm>
          <a:off x="5183188" y="1139943"/>
          <a:ext cx="6172201" cy="4568590"/>
        </p:xfrm>
        <a:graphic>
          <a:graphicData uri="http://schemas.openxmlformats.org/drawingml/2006/table">
            <a:tbl>
              <a:tblPr>
                <a:solidFill>
                  <a:schemeClr val="tx1">
                    <a:lumMod val="75000"/>
                    <a:lumOff val="25000"/>
                  </a:schemeClr>
                </a:solidFill>
              </a:tblPr>
              <a:tblGrid>
                <a:gridCol w="3003243">
                  <a:extLst>
                    <a:ext uri="{9D8B030D-6E8A-4147-A177-3AD203B41FA5}">
                      <a16:colId xmlns:a16="http://schemas.microsoft.com/office/drawing/2014/main" val="897047128"/>
                    </a:ext>
                  </a:extLst>
                </a:gridCol>
                <a:gridCol w="3168958">
                  <a:extLst>
                    <a:ext uri="{9D8B030D-6E8A-4147-A177-3AD203B41FA5}">
                      <a16:colId xmlns:a16="http://schemas.microsoft.com/office/drawing/2014/main" val="159069496"/>
                    </a:ext>
                  </a:extLst>
                </a:gridCol>
              </a:tblGrid>
              <a:tr h="697475">
                <a:tc>
                  <a:txBody>
                    <a:bodyPr/>
                    <a:lstStyle/>
                    <a:p>
                      <a:pPr>
                        <a:buNone/>
                      </a:pPr>
                      <a:r>
                        <a:rPr lang="fr-FR" sz="2300" b="1" cap="none" spc="0">
                          <a:solidFill>
                            <a:schemeClr val="bg1"/>
                          </a:solidFill>
                        </a:rPr>
                        <a:t>Sans Macro...</a:t>
                      </a:r>
                      <a:endParaRPr lang="fr-FR" sz="2300" cap="none" spc="0">
                        <a:solidFill>
                          <a:schemeClr val="bg1"/>
                        </a:solidFill>
                      </a:endParaRPr>
                    </a:p>
                  </a:txBody>
                  <a:tcPr marL="194381" marR="550964" marT="149524" marB="149524" anchor="ctr">
                    <a:lnL w="38100" cap="flat" cmpd="sng" algn="ctr">
                      <a:noFill/>
                      <a:prstDash val="solid"/>
                    </a:lnL>
                    <a:lnR w="6350" cap="flat" cmpd="sng" algn="ctr">
                      <a:solidFill>
                        <a:schemeClr val="tx1">
                          <a:lumMod val="50000"/>
                          <a:lumOff val="50000"/>
                        </a:schemeClr>
                      </a:solidFill>
                      <a:prstDash val="solid"/>
                    </a:lnR>
                    <a:lnT w="38100" cap="flat" cmpd="sng" algn="ctr">
                      <a:no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a:buNone/>
                      </a:pPr>
                      <a:r>
                        <a:rPr lang="fr-FR" sz="2300" b="1" cap="none" spc="0">
                          <a:solidFill>
                            <a:schemeClr val="bg1"/>
                          </a:solidFill>
                        </a:rPr>
                        <a:t>Avec Macro !</a:t>
                      </a:r>
                      <a:endParaRPr lang="fr-FR" sz="2300" cap="none" spc="0">
                        <a:solidFill>
                          <a:schemeClr val="bg1"/>
                        </a:solidFill>
                      </a:endParaRPr>
                    </a:p>
                  </a:txBody>
                  <a:tcPr marL="194381" marR="550964" marT="149524" marB="149524" anchor="ctr">
                    <a:lnL w="6350" cap="flat" cmpd="sng" algn="ctr">
                      <a:solidFill>
                        <a:schemeClr val="tx1">
                          <a:lumMod val="50000"/>
                          <a:lumOff val="50000"/>
                        </a:schemeClr>
                      </a:solidFill>
                      <a:prstDash val="solid"/>
                    </a:lnL>
                    <a:lnR w="38100" cap="flat" cmpd="sng" algn="ctr">
                      <a:noFill/>
                      <a:prstDash val="solid"/>
                    </a:lnR>
                    <a:lnT w="38100" cap="flat" cmpd="sng" algn="ctr">
                      <a:noFill/>
                      <a:prstDash val="solid"/>
                    </a:lnT>
                    <a:lnB w="6350" cap="flat" cmpd="sng" algn="ctr">
                      <a:solidFill>
                        <a:schemeClr val="tx1">
                          <a:lumMod val="50000"/>
                          <a:lumOff val="50000"/>
                        </a:schemeClr>
                      </a:solidFill>
                      <a:prstDash val="solid"/>
                    </a:lnB>
                    <a:solidFill>
                      <a:schemeClr val="tx1">
                        <a:lumMod val="75000"/>
                        <a:lumOff val="25000"/>
                      </a:schemeClr>
                    </a:solidFill>
                  </a:tcPr>
                </a:tc>
                <a:extLst>
                  <a:ext uri="{0D108BD9-81ED-4DB2-BD59-A6C34878D82A}">
                    <a16:rowId xmlns:a16="http://schemas.microsoft.com/office/drawing/2014/main" val="4050695322"/>
                  </a:ext>
                </a:extLst>
              </a:tr>
              <a:tr h="1408951">
                <a:tc>
                  <a:txBody>
                    <a:bodyPr/>
                    <a:lstStyle/>
                    <a:p>
                      <a:pPr>
                        <a:buNone/>
                      </a:pPr>
                      <a:r>
                        <a:rPr lang="fr-FR" sz="2300" cap="none" spc="0">
                          <a:solidFill>
                            <a:schemeClr val="bg1"/>
                          </a:solidFill>
                        </a:rPr>
                        <a:t>1. Vous répétez les mêmes 10 clics.</a:t>
                      </a:r>
                    </a:p>
                  </a:txBody>
                  <a:tcPr marL="194381" marR="550964" marT="149524" marB="149524" anchor="ctr">
                    <a:lnL w="38100" cap="flat" cmpd="sng" algn="ctr">
                      <a:no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a:buNone/>
                      </a:pPr>
                      <a:r>
                        <a:rPr lang="fr-FR" sz="2300" cap="none" spc="0">
                          <a:solidFill>
                            <a:schemeClr val="bg1"/>
                          </a:solidFill>
                        </a:rPr>
                        <a:t>1. Vous cliquez sur UN bouton.</a:t>
                      </a:r>
                    </a:p>
                  </a:txBody>
                  <a:tcPr marL="194381" marR="550964" marT="149524" marB="149524" anchor="ctr">
                    <a:lnL w="6350" cap="flat" cmpd="sng" algn="ctr">
                      <a:solidFill>
                        <a:schemeClr val="tx1">
                          <a:lumMod val="50000"/>
                          <a:lumOff val="50000"/>
                        </a:schemeClr>
                      </a:solidFill>
                      <a:prstDash val="solid"/>
                    </a:lnL>
                    <a:lnR w="38100" cap="flat" cmpd="sng" algn="ctr">
                      <a:no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extLst>
                  <a:ext uri="{0D108BD9-81ED-4DB2-BD59-A6C34878D82A}">
                    <a16:rowId xmlns:a16="http://schemas.microsoft.com/office/drawing/2014/main" val="1519368309"/>
                  </a:ext>
                </a:extLst>
              </a:tr>
              <a:tr h="1053213">
                <a:tc>
                  <a:txBody>
                    <a:bodyPr/>
                    <a:lstStyle/>
                    <a:p>
                      <a:pPr>
                        <a:buNone/>
                      </a:pPr>
                      <a:r>
                        <a:rPr lang="fr-FR" sz="2300" cap="none" spc="0">
                          <a:solidFill>
                            <a:schemeClr val="bg1"/>
                          </a:solidFill>
                        </a:rPr>
                        <a:t>2. Tous les jours.</a:t>
                      </a:r>
                    </a:p>
                  </a:txBody>
                  <a:tcPr marL="194381" marR="550964" marT="149524" marB="149524" anchor="ctr">
                    <a:lnL w="38100" cap="flat" cmpd="sng" algn="ctr">
                      <a:no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a:buNone/>
                      </a:pPr>
                      <a:r>
                        <a:rPr lang="fr-FR" sz="2300" cap="none" spc="0">
                          <a:solidFill>
                            <a:schemeClr val="bg1"/>
                          </a:solidFill>
                        </a:rPr>
                        <a:t>2. Le travail se fait tout seul.</a:t>
                      </a:r>
                    </a:p>
                  </a:txBody>
                  <a:tcPr marL="194381" marR="550964" marT="149524" marB="149524" anchor="ctr">
                    <a:lnL w="6350" cap="flat" cmpd="sng" algn="ctr">
                      <a:solidFill>
                        <a:schemeClr val="tx1">
                          <a:lumMod val="50000"/>
                          <a:lumOff val="50000"/>
                        </a:schemeClr>
                      </a:solidFill>
                      <a:prstDash val="solid"/>
                    </a:lnL>
                    <a:lnR w="38100" cap="flat" cmpd="sng" algn="ctr">
                      <a:no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extLst>
                  <a:ext uri="{0D108BD9-81ED-4DB2-BD59-A6C34878D82A}">
                    <a16:rowId xmlns:a16="http://schemas.microsoft.com/office/drawing/2014/main" val="3061277322"/>
                  </a:ext>
                </a:extLst>
              </a:tr>
              <a:tr h="1408951">
                <a:tc>
                  <a:txBody>
                    <a:bodyPr/>
                    <a:lstStyle/>
                    <a:p>
                      <a:pPr>
                        <a:buNone/>
                      </a:pPr>
                      <a:r>
                        <a:rPr lang="fr-FR" sz="2300" cap="none" spc="0">
                          <a:solidFill>
                            <a:schemeClr val="bg1"/>
                          </a:solidFill>
                        </a:rPr>
                        <a:t>3. Vous risquez d'oublier une étape.</a:t>
                      </a:r>
                    </a:p>
                  </a:txBody>
                  <a:tcPr marL="194381" marR="550964" marT="149524" marB="149524" anchor="ctr">
                    <a:lnL w="38100" cap="flat" cmpd="sng" algn="ctr">
                      <a:no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38100" cap="flat" cmpd="sng" algn="ctr">
                      <a:noFill/>
                      <a:prstDash val="solid"/>
                    </a:lnB>
                    <a:solidFill>
                      <a:schemeClr val="tx1">
                        <a:lumMod val="75000"/>
                        <a:lumOff val="25000"/>
                      </a:schemeClr>
                    </a:solidFill>
                  </a:tcPr>
                </a:tc>
                <a:tc>
                  <a:txBody>
                    <a:bodyPr/>
                    <a:lstStyle/>
                    <a:p>
                      <a:pPr>
                        <a:buNone/>
                      </a:pPr>
                      <a:r>
                        <a:rPr lang="fr-FR" sz="2300" cap="none" spc="0">
                          <a:solidFill>
                            <a:schemeClr val="bg1"/>
                          </a:solidFill>
                        </a:rPr>
                        <a:t>3. Le résultat est toujours parfait.</a:t>
                      </a:r>
                    </a:p>
                  </a:txBody>
                  <a:tcPr marL="194381" marR="550964" marT="149524" marB="149524" anchor="ctr">
                    <a:lnL w="6350" cap="flat" cmpd="sng" algn="ctr">
                      <a:solidFill>
                        <a:schemeClr val="tx1">
                          <a:lumMod val="50000"/>
                          <a:lumOff val="50000"/>
                        </a:schemeClr>
                      </a:solidFill>
                      <a:prstDash val="solid"/>
                    </a:lnL>
                    <a:lnR w="38100" cap="flat" cmpd="sng" algn="ctr">
                      <a:noFill/>
                      <a:prstDash val="solid"/>
                    </a:lnR>
                    <a:lnT w="6350" cap="flat" cmpd="sng" algn="ctr">
                      <a:solidFill>
                        <a:schemeClr val="tx1">
                          <a:lumMod val="50000"/>
                          <a:lumOff val="50000"/>
                        </a:schemeClr>
                      </a:solidFill>
                      <a:prstDash val="solid"/>
                    </a:lnT>
                    <a:lnB w="38100" cap="flat" cmpd="sng" algn="ctr">
                      <a:noFill/>
                      <a:prstDash val="solid"/>
                    </a:lnB>
                    <a:solidFill>
                      <a:schemeClr val="tx1">
                        <a:lumMod val="75000"/>
                        <a:lumOff val="25000"/>
                      </a:schemeClr>
                    </a:solidFill>
                  </a:tcPr>
                </a:tc>
                <a:extLst>
                  <a:ext uri="{0D108BD9-81ED-4DB2-BD59-A6C34878D82A}">
                    <a16:rowId xmlns:a16="http://schemas.microsoft.com/office/drawing/2014/main" val="1343978966"/>
                  </a:ext>
                </a:extLst>
              </a:tr>
            </a:tbl>
          </a:graphicData>
        </a:graphic>
      </p:graphicFrame>
    </p:spTree>
    <p:extLst>
      <p:ext uri="{BB962C8B-B14F-4D97-AF65-F5344CB8AC3E}">
        <p14:creationId xmlns:p14="http://schemas.microsoft.com/office/powerpoint/2010/main" val="1750381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618B1560-1B71-6100-B035-E7DFC2DA2A57}"/>
              </a:ext>
            </a:extLst>
          </p:cNvPr>
          <p:cNvSpPr>
            <a:spLocks noGrp="1"/>
          </p:cNvSpPr>
          <p:nvPr>
            <p:ph type="title"/>
          </p:nvPr>
        </p:nvSpPr>
        <p:spPr>
          <a:xfrm>
            <a:off x="839788" y="987425"/>
            <a:ext cx="3932237" cy="1600200"/>
          </a:xfrm>
        </p:spPr>
        <p:txBody>
          <a:bodyPr anchor="b">
            <a:normAutofit/>
          </a:bodyPr>
          <a:lstStyle/>
          <a:p>
            <a:r>
              <a:rPr lang="fr-FR" dirty="0"/>
              <a:t>L'outil indispensable : l'onglet Développeur</a:t>
            </a:r>
          </a:p>
        </p:txBody>
      </p:sp>
      <p:pic>
        <p:nvPicPr>
          <p:cNvPr id="2069" name="Picture 21" descr="Enregistrer une macro dans Excel VBA">
            <a:extLst>
              <a:ext uri="{FF2B5EF4-FFF2-40B4-BE49-F238E27FC236}">
                <a16:creationId xmlns:a16="http://schemas.microsoft.com/office/drawing/2014/main" id="{23012400-6419-E7DB-7D20-EC342631BE1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83188" y="2598705"/>
            <a:ext cx="6172200" cy="1651064"/>
          </a:xfrm>
          <a:prstGeom prst="rect">
            <a:avLst/>
          </a:prstGeom>
          <a:solidFill>
            <a:srgbClr val="FFFFFF"/>
          </a:solidFill>
        </p:spPr>
      </p:pic>
      <p:sp>
        <p:nvSpPr>
          <p:cNvPr id="29" name="Espace réservé du contenu 28">
            <a:extLst>
              <a:ext uri="{FF2B5EF4-FFF2-40B4-BE49-F238E27FC236}">
                <a16:creationId xmlns:a16="http://schemas.microsoft.com/office/drawing/2014/main" id="{994D352A-48FE-4C87-DC33-08B085BC0F01}"/>
              </a:ext>
            </a:extLst>
          </p:cNvPr>
          <p:cNvSpPr>
            <a:spLocks noGrp="1"/>
          </p:cNvSpPr>
          <p:nvPr>
            <p:ph type="body" sz="half" idx="2"/>
          </p:nvPr>
        </p:nvSpPr>
        <p:spPr>
          <a:xfrm>
            <a:off x="839788" y="2705493"/>
            <a:ext cx="3932237" cy="3163494"/>
          </a:xfrm>
        </p:spPr>
        <p:txBody>
          <a:bodyPr>
            <a:normAutofit/>
          </a:bodyPr>
          <a:lstStyle/>
          <a:p>
            <a:endParaRPr lang="fr-FR" dirty="0"/>
          </a:p>
          <a:p>
            <a:pPr marL="0" indent="0">
              <a:buNone/>
            </a:pPr>
            <a:r>
              <a:rPr lang="fr-FR" dirty="0"/>
              <a:t>Cet onglet est caché par défaut. Faisons-le apparaître !</a:t>
            </a:r>
          </a:p>
          <a:p>
            <a:endParaRPr lang="fr-FR" dirty="0"/>
          </a:p>
          <a:p>
            <a:pPr marL="514350" indent="-514350">
              <a:buFont typeface="+mj-lt"/>
              <a:buAutoNum type="arabicPeriod"/>
            </a:pPr>
            <a:r>
              <a:rPr lang="fr-FR" b="1" dirty="0"/>
              <a:t>Fichier</a:t>
            </a:r>
            <a:r>
              <a:rPr lang="fr-FR" dirty="0"/>
              <a:t> &gt; </a:t>
            </a:r>
            <a:r>
              <a:rPr lang="fr-FR" b="1" dirty="0"/>
              <a:t>Options</a:t>
            </a:r>
            <a:endParaRPr lang="fr-FR" dirty="0"/>
          </a:p>
          <a:p>
            <a:pPr marL="514350" indent="-514350">
              <a:buFont typeface="+mj-lt"/>
              <a:buAutoNum type="arabicPeriod"/>
            </a:pPr>
            <a:r>
              <a:rPr lang="fr-FR" b="1" dirty="0"/>
              <a:t>Personnaliser le ruban</a:t>
            </a:r>
            <a:endParaRPr lang="fr-FR" dirty="0"/>
          </a:p>
          <a:p>
            <a:pPr marL="514350" indent="-514350">
              <a:buFont typeface="+mj-lt"/>
              <a:buAutoNum type="arabicPeriod"/>
            </a:pPr>
            <a:r>
              <a:rPr lang="fr-FR" dirty="0"/>
              <a:t>À droite, cochez la case </a:t>
            </a:r>
            <a:r>
              <a:rPr lang="fr-FR" b="1" dirty="0"/>
              <a:t>Développeur</a:t>
            </a:r>
            <a:endParaRPr lang="fr-FR" dirty="0"/>
          </a:p>
          <a:p>
            <a:pPr marL="514350" indent="-514350">
              <a:buFont typeface="+mj-lt"/>
              <a:buAutoNum type="arabicPeriod"/>
            </a:pPr>
            <a:r>
              <a:rPr lang="fr-FR" dirty="0"/>
              <a:t>Cliquez sur </a:t>
            </a:r>
            <a:r>
              <a:rPr lang="fr-FR" b="1" dirty="0"/>
              <a:t>OK</a:t>
            </a:r>
            <a:endParaRPr lang="fr-FR" dirty="0"/>
          </a:p>
          <a:p>
            <a:endParaRPr lang="fr-FR" dirty="0"/>
          </a:p>
        </p:txBody>
      </p:sp>
    </p:spTree>
    <p:extLst>
      <p:ext uri="{BB962C8B-B14F-4D97-AF65-F5344CB8AC3E}">
        <p14:creationId xmlns:p14="http://schemas.microsoft.com/office/powerpoint/2010/main" val="2471402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B7D0D03-AA47-5D39-FB0E-865519277BE4}"/>
              </a:ext>
            </a:extLst>
          </p:cNvPr>
          <p:cNvSpPr>
            <a:spLocks noGrp="1"/>
          </p:cNvSpPr>
          <p:nvPr>
            <p:ph type="title"/>
          </p:nvPr>
        </p:nvSpPr>
        <p:spPr>
          <a:xfrm>
            <a:off x="1461155" y="122551"/>
            <a:ext cx="9513608" cy="1146175"/>
          </a:xfrm>
        </p:spPr>
        <p:txBody>
          <a:bodyPr anchor="ctr">
            <a:normAutofit/>
          </a:bodyPr>
          <a:lstStyle/>
          <a:p>
            <a:r>
              <a:rPr lang="fr-FR" dirty="0"/>
              <a:t>Sécurité et Sauvegarde</a:t>
            </a:r>
          </a:p>
        </p:txBody>
      </p:sp>
      <p:graphicFrame>
        <p:nvGraphicFramePr>
          <p:cNvPr id="6" name="Rectangle 1">
            <a:extLst>
              <a:ext uri="{FF2B5EF4-FFF2-40B4-BE49-F238E27FC236}">
                <a16:creationId xmlns:a16="http://schemas.microsoft.com/office/drawing/2014/main" id="{9450C318-1B51-88B4-79A2-A9D613DCBF8D}"/>
              </a:ext>
            </a:extLst>
          </p:cNvPr>
          <p:cNvGraphicFramePr>
            <a:graphicFrameLocks noGrp="1"/>
          </p:cNvGraphicFramePr>
          <p:nvPr>
            <p:ph idx="1"/>
            <p:extLst>
              <p:ext uri="{D42A27DB-BD31-4B8C-83A1-F6EECF244321}">
                <p14:modId xmlns:p14="http://schemas.microsoft.com/office/powerpoint/2010/main" val="23721446"/>
              </p:ext>
            </p:extLst>
          </p:nvPr>
        </p:nvGraphicFramePr>
        <p:xfrm>
          <a:off x="509047" y="1395167"/>
          <a:ext cx="11142483" cy="4656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1481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C639B8-07C9-7939-B8EA-AB937D2900A1}"/>
              </a:ext>
            </a:extLst>
          </p:cNvPr>
          <p:cNvSpPr>
            <a:spLocks noGrp="1"/>
          </p:cNvSpPr>
          <p:nvPr>
            <p:ph type="ctrTitle"/>
          </p:nvPr>
        </p:nvSpPr>
        <p:spPr/>
        <p:txBody>
          <a:bodyPr/>
          <a:lstStyle/>
          <a:p>
            <a:r>
              <a:rPr lang="fr-FR" dirty="0"/>
              <a:t>Module 2 : Mon Premier Enregistrement</a:t>
            </a:r>
          </a:p>
        </p:txBody>
      </p:sp>
      <p:sp>
        <p:nvSpPr>
          <p:cNvPr id="3" name="Sous-titre 2">
            <a:extLst>
              <a:ext uri="{FF2B5EF4-FFF2-40B4-BE49-F238E27FC236}">
                <a16:creationId xmlns:a16="http://schemas.microsoft.com/office/drawing/2014/main" id="{11CA9F87-2F01-9403-D999-A6884785D0FF}"/>
              </a:ext>
            </a:extLst>
          </p:cNvPr>
          <p:cNvSpPr>
            <a:spLocks noGrp="1"/>
          </p:cNvSpPr>
          <p:nvPr>
            <p:ph type="subTitle" idx="1"/>
          </p:nvPr>
        </p:nvSpPr>
        <p:spPr/>
        <p:txBody>
          <a:bodyPr/>
          <a:lstStyle/>
          <a:p>
            <a:r>
              <a:rPr lang="fr-FR" dirty="0"/>
              <a:t>C'est le moment de passer à l'action !</a:t>
            </a:r>
          </a:p>
        </p:txBody>
      </p:sp>
    </p:spTree>
    <p:extLst>
      <p:ext uri="{BB962C8B-B14F-4D97-AF65-F5344CB8AC3E}">
        <p14:creationId xmlns:p14="http://schemas.microsoft.com/office/powerpoint/2010/main" val="3758282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4E12487-69ED-110E-A872-0E835668F79C}"/>
              </a:ext>
            </a:extLst>
          </p:cNvPr>
          <p:cNvSpPr>
            <a:spLocks noGrp="1"/>
          </p:cNvSpPr>
          <p:nvPr>
            <p:ph idx="1"/>
          </p:nvPr>
        </p:nvSpPr>
        <p:spPr>
          <a:xfrm>
            <a:off x="509047" y="1395167"/>
            <a:ext cx="11142483" cy="4656840"/>
          </a:xfrm>
        </p:spPr>
        <p:txBody>
          <a:bodyPr>
            <a:normAutofit/>
          </a:bodyPr>
          <a:lstStyle/>
          <a:p>
            <a:r>
              <a:rPr lang="fr-FR" b="1" dirty="0"/>
              <a:t>À vos souris, prêts, enregistrez !</a:t>
            </a:r>
          </a:p>
          <a:p>
            <a:endParaRPr lang="fr-FR" b="1" dirty="0"/>
          </a:p>
          <a:p>
            <a:r>
              <a:rPr lang="fr-FR" b="1" dirty="0"/>
              <a:t>Objectif :</a:t>
            </a:r>
            <a:r>
              <a:rPr lang="fr-FR" dirty="0"/>
              <a:t> Créer une macro qui met en forme un titre (gras, centré, fond coloré).</a:t>
            </a:r>
          </a:p>
          <a:p>
            <a:endParaRPr lang="fr-FR" dirty="0"/>
          </a:p>
          <a:p>
            <a:r>
              <a:rPr lang="fr-FR" b="1" dirty="0"/>
              <a:t>Préparation :</a:t>
            </a:r>
          </a:p>
          <a:p>
            <a:endParaRPr lang="fr-FR" dirty="0"/>
          </a:p>
          <a:p>
            <a:pPr lvl="1"/>
            <a:r>
              <a:rPr lang="fr-FR" sz="2800" dirty="0"/>
              <a:t>Dans une cellule (A1), écrivez "Mon Premier Titre".</a:t>
            </a:r>
          </a:p>
          <a:p>
            <a:pPr lvl="1"/>
            <a:r>
              <a:rPr lang="fr-FR" sz="2800" dirty="0"/>
              <a:t>Sélectionnez cette cellule.</a:t>
            </a:r>
          </a:p>
          <a:p>
            <a:endParaRPr lang="fr-FR" dirty="0"/>
          </a:p>
        </p:txBody>
      </p:sp>
      <p:sp>
        <p:nvSpPr>
          <p:cNvPr id="3" name="Titre 2">
            <a:extLst>
              <a:ext uri="{FF2B5EF4-FFF2-40B4-BE49-F238E27FC236}">
                <a16:creationId xmlns:a16="http://schemas.microsoft.com/office/drawing/2014/main" id="{D7D0F0C9-E909-E50E-8F91-4471BAF6DD95}"/>
              </a:ext>
            </a:extLst>
          </p:cNvPr>
          <p:cNvSpPr>
            <a:spLocks noGrp="1"/>
          </p:cNvSpPr>
          <p:nvPr>
            <p:ph type="title"/>
          </p:nvPr>
        </p:nvSpPr>
        <p:spPr>
          <a:xfrm>
            <a:off x="1461155" y="122551"/>
            <a:ext cx="9513608" cy="1146175"/>
          </a:xfrm>
        </p:spPr>
        <p:txBody>
          <a:bodyPr anchor="ctr">
            <a:normAutofit/>
          </a:bodyPr>
          <a:lstStyle/>
          <a:p>
            <a:r>
              <a:rPr lang="fr-FR" dirty="0"/>
              <a:t>EXERCICE 1 : La macro "Mise en Forme de Titre"</a:t>
            </a:r>
          </a:p>
        </p:txBody>
      </p:sp>
    </p:spTree>
    <p:extLst>
      <p:ext uri="{BB962C8B-B14F-4D97-AF65-F5344CB8AC3E}">
        <p14:creationId xmlns:p14="http://schemas.microsoft.com/office/powerpoint/2010/main" val="2626560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1BC960BA-5045-2ECF-2C81-E14DE3DEF2E9}"/>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fr-FR" kern="1200">
                <a:latin typeface="+mj-lt"/>
                <a:ea typeface="+mj-ea"/>
                <a:cs typeface="+mj-cs"/>
              </a:rPr>
              <a:t>EXERCICE 1 : Les étapes de l'enregistrement</a:t>
            </a:r>
          </a:p>
        </p:txBody>
      </p:sp>
      <p:sp>
        <p:nvSpPr>
          <p:cNvPr id="7" name="ZoneTexte 6">
            <a:extLst>
              <a:ext uri="{FF2B5EF4-FFF2-40B4-BE49-F238E27FC236}">
                <a16:creationId xmlns:a16="http://schemas.microsoft.com/office/drawing/2014/main" id="{C93EBA29-97C3-5E95-BC63-7B8057CA6C51}"/>
              </a:ext>
            </a:extLst>
          </p:cNvPr>
          <p:cNvSpPr txBox="1"/>
          <p:nvPr/>
        </p:nvSpPr>
        <p:spPr>
          <a:xfrm>
            <a:off x="6172200" y="1825625"/>
            <a:ext cx="5181600" cy="4351338"/>
          </a:xfrm>
          <a:prstGeom prst="rect">
            <a:avLst/>
          </a:prstGeom>
        </p:spPr>
        <p:txBody>
          <a:bodyPr vert="horz" lIns="91440" tIns="45720" rIns="91440" bIns="45720" rtlCol="0">
            <a:normAutofit/>
          </a:bodyPr>
          <a:lstStyle/>
          <a:p>
            <a:pPr marL="228600" indent="-228600">
              <a:lnSpc>
                <a:spcPct val="90000"/>
              </a:lnSpc>
              <a:spcBef>
                <a:spcPts val="1000"/>
              </a:spcBef>
              <a:buFont typeface="Arial" panose="020B0604020202020204" pitchFamily="34" charset="0"/>
              <a:buChar char="•"/>
            </a:pPr>
            <a:r>
              <a:rPr lang="fr-FR" sz="2800"/>
              <a:t>L'enregistrement est lancé ! Excel vous filme !</a:t>
            </a:r>
          </a:p>
        </p:txBody>
      </p:sp>
      <p:graphicFrame>
        <p:nvGraphicFramePr>
          <p:cNvPr id="6" name="Rectangle 1">
            <a:extLst>
              <a:ext uri="{FF2B5EF4-FFF2-40B4-BE49-F238E27FC236}">
                <a16:creationId xmlns:a16="http://schemas.microsoft.com/office/drawing/2014/main" id="{5C27CC2E-8EDF-9713-9AE9-8125C9BAB878}"/>
              </a:ext>
            </a:extLst>
          </p:cNvPr>
          <p:cNvGraphicFramePr>
            <a:graphicFrameLocks noGrp="1"/>
          </p:cNvGraphicFramePr>
          <p:nvPr>
            <p:ph sz="half" idx="1"/>
            <p:extLst>
              <p:ext uri="{D42A27DB-BD31-4B8C-83A1-F6EECF244321}">
                <p14:modId xmlns:p14="http://schemas.microsoft.com/office/powerpoint/2010/main" val="742221468"/>
              </p:ext>
            </p:extLst>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6499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9AA9C1AF-4A55-4B75-FD47-8B287A202F6F}"/>
              </a:ext>
            </a:extLst>
          </p:cNvPr>
          <p:cNvSpPr>
            <a:spLocks noGrp="1"/>
          </p:cNvSpPr>
          <p:nvPr>
            <p:ph type="title"/>
          </p:nvPr>
        </p:nvSpPr>
        <p:spPr>
          <a:xfrm>
            <a:off x="1461155" y="122551"/>
            <a:ext cx="9513608" cy="1146175"/>
          </a:xfrm>
        </p:spPr>
        <p:txBody>
          <a:bodyPr anchor="ctr">
            <a:normAutofit/>
          </a:bodyPr>
          <a:lstStyle/>
          <a:p>
            <a:r>
              <a:rPr lang="fr-FR" dirty="0"/>
              <a:t>EXERCICE 1 : Les actions à enregistrer</a:t>
            </a:r>
          </a:p>
        </p:txBody>
      </p:sp>
      <p:graphicFrame>
        <p:nvGraphicFramePr>
          <p:cNvPr id="6" name="Rectangle 1">
            <a:extLst>
              <a:ext uri="{FF2B5EF4-FFF2-40B4-BE49-F238E27FC236}">
                <a16:creationId xmlns:a16="http://schemas.microsoft.com/office/drawing/2014/main" id="{A75B3F17-31D1-163E-DC7C-7B1356E85795}"/>
              </a:ext>
            </a:extLst>
          </p:cNvPr>
          <p:cNvGraphicFramePr>
            <a:graphicFrameLocks noGrp="1"/>
          </p:cNvGraphicFramePr>
          <p:nvPr>
            <p:ph idx="1"/>
            <p:extLst>
              <p:ext uri="{D42A27DB-BD31-4B8C-83A1-F6EECF244321}">
                <p14:modId xmlns:p14="http://schemas.microsoft.com/office/powerpoint/2010/main" val="554364624"/>
              </p:ext>
            </p:extLst>
          </p:nvPr>
        </p:nvGraphicFramePr>
        <p:xfrm>
          <a:off x="509047" y="1395167"/>
          <a:ext cx="11142483" cy="4656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7645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D25EEF0E-A36D-BB2A-C7D9-980FB48848B4}"/>
              </a:ext>
            </a:extLst>
          </p:cNvPr>
          <p:cNvSpPr>
            <a:spLocks noGrp="1"/>
          </p:cNvSpPr>
          <p:nvPr>
            <p:ph type="title"/>
          </p:nvPr>
        </p:nvSpPr>
        <p:spPr>
          <a:xfrm>
            <a:off x="1461155" y="122551"/>
            <a:ext cx="9513608" cy="1146175"/>
          </a:xfrm>
        </p:spPr>
        <p:txBody>
          <a:bodyPr anchor="ctr">
            <a:normAutofit/>
          </a:bodyPr>
          <a:lstStyle/>
          <a:p>
            <a:r>
              <a:rPr lang="fr-FR" dirty="0"/>
              <a:t>Testons notre création !</a:t>
            </a:r>
          </a:p>
        </p:txBody>
      </p:sp>
      <p:graphicFrame>
        <p:nvGraphicFramePr>
          <p:cNvPr id="6" name="Rectangle 1">
            <a:extLst>
              <a:ext uri="{FF2B5EF4-FFF2-40B4-BE49-F238E27FC236}">
                <a16:creationId xmlns:a16="http://schemas.microsoft.com/office/drawing/2014/main" id="{A9E88EEF-31EE-5565-421A-2F4C6F933966}"/>
              </a:ext>
            </a:extLst>
          </p:cNvPr>
          <p:cNvGraphicFramePr>
            <a:graphicFrameLocks noGrp="1"/>
          </p:cNvGraphicFramePr>
          <p:nvPr>
            <p:ph idx="1"/>
            <p:extLst>
              <p:ext uri="{D42A27DB-BD31-4B8C-83A1-F6EECF244321}">
                <p14:modId xmlns:p14="http://schemas.microsoft.com/office/powerpoint/2010/main" val="561761985"/>
              </p:ext>
            </p:extLst>
          </p:nvPr>
        </p:nvGraphicFramePr>
        <p:xfrm>
          <a:off x="509047" y="1395167"/>
          <a:ext cx="11142483" cy="4656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860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5C990E55-9546-0454-F647-DED94C85EB86}"/>
              </a:ext>
            </a:extLst>
          </p:cNvPr>
          <p:cNvSpPr>
            <a:spLocks noGrp="1"/>
          </p:cNvSpPr>
          <p:nvPr>
            <p:ph type="title"/>
          </p:nvPr>
        </p:nvSpPr>
        <p:spPr>
          <a:xfrm>
            <a:off x="838200" y="365125"/>
            <a:ext cx="10515600" cy="1325563"/>
          </a:xfrm>
        </p:spPr>
        <p:txBody>
          <a:bodyPr anchor="ctr">
            <a:normAutofit/>
          </a:bodyPr>
          <a:lstStyle/>
          <a:p>
            <a:r>
              <a:rPr lang="fr-FR" dirty="0"/>
              <a:t>PAUSE</a:t>
            </a:r>
          </a:p>
        </p:txBody>
      </p:sp>
      <p:sp>
        <p:nvSpPr>
          <p:cNvPr id="2" name="Espace réservé du contenu 1">
            <a:extLst>
              <a:ext uri="{FF2B5EF4-FFF2-40B4-BE49-F238E27FC236}">
                <a16:creationId xmlns:a16="http://schemas.microsoft.com/office/drawing/2014/main" id="{952245B4-503A-9FB5-3DF3-9963F57A737A}"/>
              </a:ext>
            </a:extLst>
          </p:cNvPr>
          <p:cNvSpPr>
            <a:spLocks noGrp="1"/>
          </p:cNvSpPr>
          <p:nvPr>
            <p:ph sz="half" idx="1"/>
          </p:nvPr>
        </p:nvSpPr>
        <p:spPr>
          <a:xfrm>
            <a:off x="838200" y="1825625"/>
            <a:ext cx="5181600" cy="4351338"/>
          </a:xfrm>
        </p:spPr>
        <p:txBody>
          <a:bodyPr>
            <a:normAutofit/>
          </a:bodyPr>
          <a:lstStyle/>
          <a:p>
            <a:pPr marL="0" indent="0">
              <a:buNone/>
            </a:pPr>
            <a:r>
              <a:rPr lang="fr-FR" b="1" dirty="0"/>
              <a:t>Une pause bien méritée ! (15 minutes)</a:t>
            </a:r>
          </a:p>
          <a:p>
            <a:endParaRPr lang="fr-FR" b="1" dirty="0"/>
          </a:p>
          <a:p>
            <a:r>
              <a:rPr lang="fr-FR" i="1" dirty="0"/>
              <a:t>Prenez un café, étirez-vous, on se retrouve dans 15 minutes pour regarder sous le capot !</a:t>
            </a:r>
            <a:endParaRPr lang="fr-FR" dirty="0"/>
          </a:p>
          <a:p>
            <a:endParaRPr lang="fr-FR" dirty="0"/>
          </a:p>
        </p:txBody>
      </p:sp>
      <p:pic>
        <p:nvPicPr>
          <p:cNvPr id="8194" name="Picture 2" descr="Pause café - Icônes heure et date gratuites">
            <a:extLst>
              <a:ext uri="{FF2B5EF4-FFF2-40B4-BE49-F238E27FC236}">
                <a16:creationId xmlns:a16="http://schemas.microsoft.com/office/drawing/2014/main" id="{EE0B986D-5CC7-8F83-51B0-6308B0B2D32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87331" y="1825625"/>
            <a:ext cx="4351338"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4714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D88249-A369-DD47-46EA-AF26B445A67C}"/>
              </a:ext>
            </a:extLst>
          </p:cNvPr>
          <p:cNvSpPr>
            <a:spLocks noGrp="1"/>
          </p:cNvSpPr>
          <p:nvPr>
            <p:ph type="ctrTitle"/>
          </p:nvPr>
        </p:nvSpPr>
        <p:spPr>
          <a:xfrm>
            <a:off x="1524000" y="1596926"/>
            <a:ext cx="9144000" cy="2387600"/>
          </a:xfrm>
        </p:spPr>
        <p:txBody>
          <a:bodyPr/>
          <a:lstStyle/>
          <a:p>
            <a:r>
              <a:rPr lang="fr-FR" dirty="0"/>
              <a:t>Module 3 : Sous le Capot</a:t>
            </a:r>
          </a:p>
        </p:txBody>
      </p:sp>
      <p:sp>
        <p:nvSpPr>
          <p:cNvPr id="3" name="Sous-titre 2">
            <a:extLst>
              <a:ext uri="{FF2B5EF4-FFF2-40B4-BE49-F238E27FC236}">
                <a16:creationId xmlns:a16="http://schemas.microsoft.com/office/drawing/2014/main" id="{495FE68E-A500-EB34-4DB4-C5D329FB97D9}"/>
              </a:ext>
            </a:extLst>
          </p:cNvPr>
          <p:cNvSpPr>
            <a:spLocks noGrp="1"/>
          </p:cNvSpPr>
          <p:nvPr>
            <p:ph type="subTitle" idx="1"/>
          </p:nvPr>
        </p:nvSpPr>
        <p:spPr>
          <a:xfrm>
            <a:off x="1524000" y="4076601"/>
            <a:ext cx="9144000" cy="1655762"/>
          </a:xfrm>
        </p:spPr>
        <p:txBody>
          <a:bodyPr/>
          <a:lstStyle/>
          <a:p>
            <a:r>
              <a:rPr lang="fr-FR" dirty="0"/>
              <a:t>N'ayez pas peur, on va juste jeter un œil au code VBA.</a:t>
            </a:r>
          </a:p>
        </p:txBody>
      </p:sp>
      <p:pic>
        <p:nvPicPr>
          <p:cNvPr id="9220" name="Picture 4" descr="vba-logo">
            <a:extLst>
              <a:ext uri="{FF2B5EF4-FFF2-40B4-BE49-F238E27FC236}">
                <a16:creationId xmlns:a16="http://schemas.microsoft.com/office/drawing/2014/main" id="{651E5FAB-61EE-0CCE-FB6E-43FDA01506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1850" y="930176"/>
            <a:ext cx="5448300" cy="2066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010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06CA31A6-D507-9361-4A5A-D349C0D0D82E}"/>
              </a:ext>
            </a:extLst>
          </p:cNvPr>
          <p:cNvSpPr>
            <a:spLocks noGrp="1"/>
          </p:cNvSpPr>
          <p:nvPr>
            <p:ph type="title"/>
          </p:nvPr>
        </p:nvSpPr>
        <p:spPr>
          <a:xfrm>
            <a:off x="1461155" y="122551"/>
            <a:ext cx="9513608" cy="1146175"/>
          </a:xfrm>
        </p:spPr>
        <p:txBody>
          <a:bodyPr anchor="ctr">
            <a:normAutofit/>
          </a:bodyPr>
          <a:lstStyle/>
          <a:p>
            <a:r>
              <a:rPr lang="fr-FR" dirty="0"/>
              <a:t>Bienvenue dans le VBA !</a:t>
            </a:r>
          </a:p>
        </p:txBody>
      </p:sp>
      <p:graphicFrame>
        <p:nvGraphicFramePr>
          <p:cNvPr id="6" name="Rectangle 1">
            <a:extLst>
              <a:ext uri="{FF2B5EF4-FFF2-40B4-BE49-F238E27FC236}">
                <a16:creationId xmlns:a16="http://schemas.microsoft.com/office/drawing/2014/main" id="{011B55C3-C443-B8CE-4EAF-B49AE07A8FFF}"/>
              </a:ext>
            </a:extLst>
          </p:cNvPr>
          <p:cNvGraphicFramePr>
            <a:graphicFrameLocks noGrp="1"/>
          </p:cNvGraphicFramePr>
          <p:nvPr>
            <p:ph idx="1"/>
            <p:extLst>
              <p:ext uri="{D42A27DB-BD31-4B8C-83A1-F6EECF244321}">
                <p14:modId xmlns:p14="http://schemas.microsoft.com/office/powerpoint/2010/main" val="2225571441"/>
              </p:ext>
            </p:extLst>
          </p:nvPr>
        </p:nvGraphicFramePr>
        <p:xfrm>
          <a:off x="509047" y="1395167"/>
          <a:ext cx="11142483" cy="4656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3071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E1D5809-F0C9-A8CD-0327-153BE5C01082}"/>
              </a:ext>
            </a:extLst>
          </p:cNvPr>
          <p:cNvSpPr>
            <a:spLocks noGrp="1"/>
          </p:cNvSpPr>
          <p:nvPr>
            <p:ph type="title"/>
          </p:nvPr>
        </p:nvSpPr>
        <p:spPr>
          <a:xfrm>
            <a:off x="839788" y="987425"/>
            <a:ext cx="3932237" cy="1600200"/>
          </a:xfrm>
        </p:spPr>
        <p:txBody>
          <a:bodyPr anchor="b">
            <a:normAutofit/>
          </a:bodyPr>
          <a:lstStyle/>
          <a:p>
            <a:r>
              <a:rPr lang="fr-FR" dirty="0"/>
              <a:t>Anatomie de notre code</a:t>
            </a:r>
          </a:p>
        </p:txBody>
      </p:sp>
      <p:pic>
        <p:nvPicPr>
          <p:cNvPr id="6" name="Image 5">
            <a:extLst>
              <a:ext uri="{FF2B5EF4-FFF2-40B4-BE49-F238E27FC236}">
                <a16:creationId xmlns:a16="http://schemas.microsoft.com/office/drawing/2014/main" id="{778E9BFB-BF16-1EB5-40B8-2C398F7693D4}"/>
              </a:ext>
            </a:extLst>
          </p:cNvPr>
          <p:cNvPicPr>
            <a:picLocks noChangeAspect="1"/>
          </p:cNvPicPr>
          <p:nvPr/>
        </p:nvPicPr>
        <p:blipFill>
          <a:blip r:embed="rId2"/>
          <a:stretch>
            <a:fillRect/>
          </a:stretch>
        </p:blipFill>
        <p:spPr>
          <a:xfrm>
            <a:off x="5183188" y="1503141"/>
            <a:ext cx="6172200" cy="3842193"/>
          </a:xfrm>
          <a:prstGeom prst="rect">
            <a:avLst/>
          </a:prstGeom>
          <a:noFill/>
        </p:spPr>
      </p:pic>
      <p:sp>
        <p:nvSpPr>
          <p:cNvPr id="2" name="Espace réservé du contenu 1">
            <a:extLst>
              <a:ext uri="{FF2B5EF4-FFF2-40B4-BE49-F238E27FC236}">
                <a16:creationId xmlns:a16="http://schemas.microsoft.com/office/drawing/2014/main" id="{4517E6DA-DBA7-84DE-F88E-5E3CF3B4084A}"/>
              </a:ext>
            </a:extLst>
          </p:cNvPr>
          <p:cNvSpPr>
            <a:spLocks noGrp="1"/>
          </p:cNvSpPr>
          <p:nvPr>
            <p:ph type="body" sz="half" idx="2"/>
          </p:nvPr>
        </p:nvSpPr>
        <p:spPr>
          <a:xfrm>
            <a:off x="839788" y="2705493"/>
            <a:ext cx="3932237" cy="3163494"/>
          </a:xfrm>
        </p:spPr>
        <p:txBody>
          <a:bodyPr>
            <a:normAutofit/>
          </a:bodyPr>
          <a:lstStyle/>
          <a:p>
            <a:r>
              <a:rPr lang="fr-FR" dirty="0"/>
              <a:t>C'est presque de l'anglais !</a:t>
            </a:r>
          </a:p>
          <a:p>
            <a:endParaRPr lang="fr-FR" dirty="0"/>
          </a:p>
          <a:p>
            <a:r>
              <a:rPr lang="fr-FR" dirty="0"/>
              <a:t>L'objectif n'est pas d'écrire du code, mais de comprendre qu'il traduit simplement nos clics.</a:t>
            </a:r>
          </a:p>
        </p:txBody>
      </p:sp>
    </p:spTree>
    <p:extLst>
      <p:ext uri="{BB962C8B-B14F-4D97-AF65-F5344CB8AC3E}">
        <p14:creationId xmlns:p14="http://schemas.microsoft.com/office/powerpoint/2010/main" val="38277873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79D68C12-E568-1FFE-5B0C-EE238EE249FF}"/>
              </a:ext>
            </a:extLst>
          </p:cNvPr>
          <p:cNvSpPr>
            <a:spLocks noGrp="1" noChangeArrowheads="1"/>
          </p:cNvSpPr>
          <p:nvPr>
            <p:ph idx="1"/>
          </p:nvPr>
        </p:nvSpPr>
        <p:spPr bwMode="auto">
          <a:xfrm>
            <a:off x="509047" y="1395167"/>
            <a:ext cx="11142483" cy="465684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None/>
              <a:tabLst/>
            </a:pPr>
            <a:r>
              <a:rPr kumimoji="0" lang="fr-FR" altLang="fr-FR" b="1" i="0" u="none" strike="noStrike" cap="none" normalizeH="0" baseline="0" dirty="0">
                <a:ln>
                  <a:noFill/>
                </a:ln>
                <a:effectLst/>
              </a:rPr>
              <a:t>Objectif :</a:t>
            </a:r>
            <a:r>
              <a:rPr kumimoji="0" lang="fr-FR" altLang="fr-FR" b="0" i="0" u="none" strike="noStrike" cap="none" normalizeH="0" baseline="0" dirty="0">
                <a:ln>
                  <a:noFill/>
                </a:ln>
                <a:effectLst/>
              </a:rPr>
              <a:t> Modifier notre macro pour qu'elle mette le texte en </a:t>
            </a:r>
            <a:r>
              <a:rPr kumimoji="0" lang="fr-FR" altLang="fr-FR" b="1" i="0" u="none" strike="noStrike" cap="none" normalizeH="0" baseline="0" dirty="0">
                <a:ln>
                  <a:noFill/>
                </a:ln>
                <a:effectLst/>
              </a:rPr>
              <a:t>ITALIQUE</a:t>
            </a:r>
            <a:r>
              <a:rPr kumimoji="0" lang="fr-FR" altLang="fr-FR" b="0" i="0" u="none" strike="noStrike" cap="none" normalizeH="0" baseline="0" dirty="0">
                <a:ln>
                  <a:noFill/>
                </a:ln>
                <a:effectLst/>
              </a:rPr>
              <a:t> au lieu de gras.</a:t>
            </a:r>
          </a:p>
          <a:p>
            <a:pPr marL="0" marR="0" lvl="0" indent="0" defTabSz="914400" rtl="0" eaLnBrk="0" fontAlgn="base" latinLnBrk="0" hangingPunct="0">
              <a:spcBef>
                <a:spcPct val="0"/>
              </a:spcBef>
              <a:spcAft>
                <a:spcPts val="600"/>
              </a:spcAft>
              <a:buClrTx/>
              <a:buSzTx/>
              <a:buFontTx/>
              <a:buNone/>
              <a:tabLst/>
            </a:pPr>
            <a:endParaRPr kumimoji="0" lang="fr-FR" altLang="fr-FR" b="0" i="0" u="none" strike="noStrike" cap="none" normalizeH="0" baseline="0" dirty="0">
              <a:ln>
                <a:noFill/>
              </a:ln>
              <a:effectLst/>
            </a:endParaRPr>
          </a:p>
          <a:p>
            <a:pPr marL="457200" lvl="1" indent="0" eaLnBrk="0" fontAlgn="base" hangingPunct="0">
              <a:spcBef>
                <a:spcPct val="0"/>
              </a:spcBef>
              <a:spcAft>
                <a:spcPts val="600"/>
              </a:spcAft>
              <a:buFontTx/>
              <a:buAutoNum type="arabicPeriod"/>
            </a:pPr>
            <a:r>
              <a:rPr kumimoji="0" lang="fr-FR" altLang="fr-FR" sz="2800" b="0" i="0" u="none" strike="noStrike" cap="none" normalizeH="0" baseline="0" dirty="0">
                <a:ln>
                  <a:noFill/>
                </a:ln>
                <a:effectLst/>
              </a:rPr>
              <a:t>Retournez dans l'éditeur VBA (Alt+F11).</a:t>
            </a:r>
          </a:p>
          <a:p>
            <a:pPr marL="457200" lvl="1" indent="0" eaLnBrk="0" fontAlgn="base" hangingPunct="0">
              <a:spcBef>
                <a:spcPct val="0"/>
              </a:spcBef>
              <a:spcAft>
                <a:spcPts val="600"/>
              </a:spcAft>
              <a:buFontTx/>
              <a:buAutoNum type="arabicPeriod" startAt="2"/>
            </a:pPr>
            <a:r>
              <a:rPr kumimoji="0" lang="fr-FR" altLang="fr-FR" sz="2800" b="0" i="0" u="none" strike="noStrike" cap="none" normalizeH="0" baseline="0" dirty="0">
                <a:ln>
                  <a:noFill/>
                </a:ln>
                <a:effectLst/>
              </a:rPr>
              <a:t>Trouvez la ligne qui met en gras : </a:t>
            </a:r>
            <a:r>
              <a:rPr kumimoji="0" lang="fr-FR" altLang="fr-FR" sz="2800" b="0" i="0" u="none" strike="noStrike" cap="none" normalizeH="0" baseline="0" dirty="0" err="1">
                <a:ln>
                  <a:noFill/>
                </a:ln>
                <a:effectLst/>
              </a:rPr>
              <a:t>Selection.Font.Bold</a:t>
            </a:r>
            <a:r>
              <a:rPr kumimoji="0" lang="fr-FR" altLang="fr-FR" sz="2800" b="0" i="0" u="none" strike="noStrike" cap="none" normalizeH="0" baseline="0" dirty="0">
                <a:ln>
                  <a:noFill/>
                </a:ln>
                <a:effectLst/>
              </a:rPr>
              <a:t> = </a:t>
            </a:r>
            <a:r>
              <a:rPr kumimoji="0" lang="fr-FR" altLang="fr-FR" sz="2800" b="0" i="0" u="none" strike="noStrike" cap="none" normalizeH="0" baseline="0" dirty="0" err="1">
                <a:ln>
                  <a:noFill/>
                </a:ln>
                <a:effectLst/>
              </a:rPr>
              <a:t>True</a:t>
            </a:r>
            <a:endParaRPr kumimoji="0" lang="fr-FR" altLang="fr-FR" sz="2800" b="0" i="0" u="none" strike="noStrike" cap="none" normalizeH="0" baseline="0" dirty="0">
              <a:ln>
                <a:noFill/>
              </a:ln>
              <a:effectLst/>
            </a:endParaRPr>
          </a:p>
          <a:p>
            <a:pPr marL="457200" lvl="1" indent="0" eaLnBrk="0" fontAlgn="base" hangingPunct="0">
              <a:spcBef>
                <a:spcPct val="0"/>
              </a:spcBef>
              <a:spcAft>
                <a:spcPts val="600"/>
              </a:spcAft>
              <a:buFontTx/>
              <a:buAutoNum type="arabicPeriod" startAt="3"/>
            </a:pPr>
            <a:r>
              <a:rPr kumimoji="0" lang="fr-FR" altLang="fr-FR" sz="2800" b="0" i="0" u="none" strike="noStrike" cap="none" normalizeH="0" baseline="0" dirty="0">
                <a:ln>
                  <a:noFill/>
                </a:ln>
                <a:effectLst/>
              </a:rPr>
              <a:t>Changez simplement Bold (Gras) en Italic (Italique) : </a:t>
            </a:r>
            <a:r>
              <a:rPr kumimoji="0" lang="fr-FR" altLang="fr-FR" sz="2800" b="0" i="0" u="none" strike="noStrike" cap="none" normalizeH="0" baseline="0" dirty="0" err="1">
                <a:ln>
                  <a:noFill/>
                </a:ln>
                <a:effectLst/>
              </a:rPr>
              <a:t>Selection.Font.Italic</a:t>
            </a:r>
            <a:r>
              <a:rPr kumimoji="0" lang="fr-FR" altLang="fr-FR" sz="2800" b="0" i="0" u="none" strike="noStrike" cap="none" normalizeH="0" baseline="0" dirty="0">
                <a:ln>
                  <a:noFill/>
                </a:ln>
                <a:effectLst/>
              </a:rPr>
              <a:t> = </a:t>
            </a:r>
            <a:r>
              <a:rPr kumimoji="0" lang="fr-FR" altLang="fr-FR" sz="2800" b="0" i="0" u="none" strike="noStrike" cap="none" normalizeH="0" baseline="0" dirty="0" err="1">
                <a:ln>
                  <a:noFill/>
                </a:ln>
                <a:effectLst/>
              </a:rPr>
              <a:t>True</a:t>
            </a:r>
            <a:endParaRPr kumimoji="0" lang="fr-FR" altLang="fr-FR" sz="2800" b="0" i="0" u="none" strike="noStrike" cap="none" normalizeH="0" baseline="0" dirty="0">
              <a:ln>
                <a:noFill/>
              </a:ln>
              <a:effectLst/>
            </a:endParaRPr>
          </a:p>
          <a:p>
            <a:pPr marL="457200" lvl="1" indent="0" eaLnBrk="0" fontAlgn="base" hangingPunct="0">
              <a:spcBef>
                <a:spcPct val="0"/>
              </a:spcBef>
              <a:spcAft>
                <a:spcPts val="600"/>
              </a:spcAft>
              <a:buFontTx/>
              <a:buAutoNum type="arabicPeriod" startAt="4"/>
            </a:pPr>
            <a:r>
              <a:rPr kumimoji="0" lang="fr-FR" altLang="fr-FR" sz="2800" b="0" i="0" u="none" strike="noStrike" cap="none" normalizeH="0" baseline="0" dirty="0">
                <a:ln>
                  <a:noFill/>
                </a:ln>
                <a:effectLst/>
              </a:rPr>
              <a:t>Retournez dans Excel (pas besoin de sauvegarder le code).</a:t>
            </a:r>
          </a:p>
          <a:p>
            <a:pPr marL="457200" lvl="1" indent="0" eaLnBrk="0" fontAlgn="base" hangingPunct="0">
              <a:spcBef>
                <a:spcPct val="0"/>
              </a:spcBef>
              <a:spcAft>
                <a:spcPts val="600"/>
              </a:spcAft>
              <a:buFontTx/>
              <a:buAutoNum type="arabicPeriod" startAt="5"/>
            </a:pPr>
            <a:r>
              <a:rPr kumimoji="0" lang="fr-FR" altLang="fr-FR" sz="2800" b="0" i="0" u="none" strike="noStrike" cap="none" normalizeH="0" baseline="0" dirty="0">
                <a:ln>
                  <a:noFill/>
                </a:ln>
                <a:effectLst/>
              </a:rPr>
              <a:t>Testez votre macro sur une nouvelle cellule. </a:t>
            </a:r>
            <a:r>
              <a:rPr kumimoji="0" lang="fr-FR" altLang="fr-FR" sz="2800" b="1" i="0" u="none" strike="noStrike" cap="none" normalizeH="0" baseline="0" dirty="0">
                <a:ln>
                  <a:noFill/>
                </a:ln>
                <a:effectLst/>
              </a:rPr>
              <a:t>Le texte est maintenant en italique !</a:t>
            </a:r>
            <a:endParaRPr kumimoji="0" lang="fr-FR" altLang="fr-FR" sz="2800" b="0" i="0" u="none" strike="noStrike" cap="none" normalizeH="0" baseline="0" dirty="0">
              <a:ln>
                <a:noFill/>
              </a:ln>
              <a:effectLst/>
            </a:endParaRPr>
          </a:p>
          <a:p>
            <a:pPr marL="0" marR="0" lvl="0" indent="0" defTabSz="914400" rtl="0" eaLnBrk="0" fontAlgn="base" latinLnBrk="0" hangingPunct="0">
              <a:spcBef>
                <a:spcPct val="0"/>
              </a:spcBef>
              <a:spcAft>
                <a:spcPts val="600"/>
              </a:spcAft>
              <a:buClrTx/>
              <a:buSzTx/>
              <a:buFontTx/>
              <a:buNone/>
              <a:tabLst/>
            </a:pPr>
            <a:endParaRPr kumimoji="0" lang="fr-FR" altLang="fr-FR" b="0" i="0" u="none" strike="noStrike" cap="none" normalizeH="0" baseline="0" dirty="0">
              <a:ln>
                <a:noFill/>
              </a:ln>
              <a:effectLst/>
            </a:endParaRPr>
          </a:p>
        </p:txBody>
      </p:sp>
      <p:sp>
        <p:nvSpPr>
          <p:cNvPr id="3" name="Titre 2">
            <a:extLst>
              <a:ext uri="{FF2B5EF4-FFF2-40B4-BE49-F238E27FC236}">
                <a16:creationId xmlns:a16="http://schemas.microsoft.com/office/drawing/2014/main" id="{DC3523E1-A4D3-7C3E-AC61-6CAD4D96A2BA}"/>
              </a:ext>
            </a:extLst>
          </p:cNvPr>
          <p:cNvSpPr>
            <a:spLocks noGrp="1"/>
          </p:cNvSpPr>
          <p:nvPr>
            <p:ph type="title"/>
          </p:nvPr>
        </p:nvSpPr>
        <p:spPr>
          <a:xfrm>
            <a:off x="1461155" y="122551"/>
            <a:ext cx="9513608" cy="1146175"/>
          </a:xfrm>
        </p:spPr>
        <p:txBody>
          <a:bodyPr anchor="ctr">
            <a:normAutofit/>
          </a:bodyPr>
          <a:lstStyle/>
          <a:p>
            <a:r>
              <a:rPr lang="fr-FR" dirty="0"/>
              <a:t>EXERCICE 2 : Modifier le code</a:t>
            </a:r>
          </a:p>
        </p:txBody>
      </p:sp>
    </p:spTree>
    <p:extLst>
      <p:ext uri="{BB962C8B-B14F-4D97-AF65-F5344CB8AC3E}">
        <p14:creationId xmlns:p14="http://schemas.microsoft.com/office/powerpoint/2010/main" val="2772887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60B0AD-A68B-B791-8EEB-A437E8EE78EC}"/>
              </a:ext>
            </a:extLst>
          </p:cNvPr>
          <p:cNvSpPr>
            <a:spLocks noGrp="1"/>
          </p:cNvSpPr>
          <p:nvPr>
            <p:ph type="ctrTitle"/>
          </p:nvPr>
        </p:nvSpPr>
        <p:spPr/>
        <p:txBody>
          <a:bodyPr/>
          <a:lstStyle/>
          <a:p>
            <a:r>
              <a:rPr lang="fr-FR" dirty="0"/>
              <a:t>Module 4 : Des Boutons Magiques</a:t>
            </a:r>
          </a:p>
        </p:txBody>
      </p:sp>
      <p:sp>
        <p:nvSpPr>
          <p:cNvPr id="3" name="Sous-titre 2">
            <a:extLst>
              <a:ext uri="{FF2B5EF4-FFF2-40B4-BE49-F238E27FC236}">
                <a16:creationId xmlns:a16="http://schemas.microsoft.com/office/drawing/2014/main" id="{75FC1C52-0211-B1A9-1206-CA24039F5BD5}"/>
              </a:ext>
            </a:extLst>
          </p:cNvPr>
          <p:cNvSpPr>
            <a:spLocks noGrp="1"/>
          </p:cNvSpPr>
          <p:nvPr>
            <p:ph type="subTitle" idx="1"/>
          </p:nvPr>
        </p:nvSpPr>
        <p:spPr/>
        <p:txBody>
          <a:bodyPr/>
          <a:lstStyle/>
          <a:p>
            <a:r>
              <a:rPr lang="fr-FR" dirty="0"/>
              <a:t>Rendre vos macros faciles et agréables à utiliser.</a:t>
            </a:r>
          </a:p>
        </p:txBody>
      </p:sp>
    </p:spTree>
    <p:extLst>
      <p:ext uri="{BB962C8B-B14F-4D97-AF65-F5344CB8AC3E}">
        <p14:creationId xmlns:p14="http://schemas.microsoft.com/office/powerpoint/2010/main" val="8362488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C74A7B70-C2BD-9104-D483-E241E2F38DFD}"/>
              </a:ext>
            </a:extLst>
          </p:cNvPr>
          <p:cNvSpPr>
            <a:spLocks noGrp="1"/>
          </p:cNvSpPr>
          <p:nvPr>
            <p:ph type="title"/>
          </p:nvPr>
        </p:nvSpPr>
        <p:spPr>
          <a:xfrm>
            <a:off x="1461155" y="122551"/>
            <a:ext cx="9513608" cy="1146175"/>
          </a:xfrm>
        </p:spPr>
        <p:txBody>
          <a:bodyPr anchor="ctr">
            <a:normAutofit/>
          </a:bodyPr>
          <a:lstStyle/>
          <a:p>
            <a:r>
              <a:rPr lang="fr-FR" dirty="0"/>
              <a:t>EXERCICE 3 : Créer un bouton</a:t>
            </a:r>
          </a:p>
        </p:txBody>
      </p:sp>
      <p:graphicFrame>
        <p:nvGraphicFramePr>
          <p:cNvPr id="6" name="Rectangle 1">
            <a:extLst>
              <a:ext uri="{FF2B5EF4-FFF2-40B4-BE49-F238E27FC236}">
                <a16:creationId xmlns:a16="http://schemas.microsoft.com/office/drawing/2014/main" id="{ABADA67C-3900-CD77-20C9-C9DF757B8C15}"/>
              </a:ext>
            </a:extLst>
          </p:cNvPr>
          <p:cNvGraphicFramePr>
            <a:graphicFrameLocks noGrp="1"/>
          </p:cNvGraphicFramePr>
          <p:nvPr>
            <p:ph idx="1"/>
            <p:extLst>
              <p:ext uri="{D42A27DB-BD31-4B8C-83A1-F6EECF244321}">
                <p14:modId xmlns:p14="http://schemas.microsoft.com/office/powerpoint/2010/main" val="3619339748"/>
              </p:ext>
            </p:extLst>
          </p:nvPr>
        </p:nvGraphicFramePr>
        <p:xfrm>
          <a:off x="509047" y="1395167"/>
          <a:ext cx="11142483" cy="4656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983955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E22AF27-FED0-7565-EBBF-6D9ECF1F6E93}"/>
              </a:ext>
            </a:extLst>
          </p:cNvPr>
          <p:cNvSpPr>
            <a:spLocks noGrp="1"/>
          </p:cNvSpPr>
          <p:nvPr>
            <p:ph type="title"/>
          </p:nvPr>
        </p:nvSpPr>
        <p:spPr>
          <a:xfrm>
            <a:off x="1461155" y="122551"/>
            <a:ext cx="9513608" cy="1146175"/>
          </a:xfrm>
        </p:spPr>
        <p:txBody>
          <a:bodyPr anchor="ctr">
            <a:normAutofit/>
          </a:bodyPr>
          <a:lstStyle/>
          <a:p>
            <a:r>
              <a:rPr lang="fr-FR" dirty="0"/>
              <a:t>Personnaliser votre bouton</a:t>
            </a:r>
          </a:p>
        </p:txBody>
      </p:sp>
      <p:graphicFrame>
        <p:nvGraphicFramePr>
          <p:cNvPr id="6" name="Rectangle 1">
            <a:extLst>
              <a:ext uri="{FF2B5EF4-FFF2-40B4-BE49-F238E27FC236}">
                <a16:creationId xmlns:a16="http://schemas.microsoft.com/office/drawing/2014/main" id="{F1702681-B669-E019-EC1B-553AA900368C}"/>
              </a:ext>
            </a:extLst>
          </p:cNvPr>
          <p:cNvGraphicFramePr>
            <a:graphicFrameLocks noGrp="1"/>
          </p:cNvGraphicFramePr>
          <p:nvPr>
            <p:ph idx="1"/>
            <p:extLst>
              <p:ext uri="{D42A27DB-BD31-4B8C-83A1-F6EECF244321}">
                <p14:modId xmlns:p14="http://schemas.microsoft.com/office/powerpoint/2010/main" val="2513956221"/>
              </p:ext>
            </p:extLst>
          </p:nvPr>
        </p:nvGraphicFramePr>
        <p:xfrm>
          <a:off x="509047" y="1395167"/>
          <a:ext cx="11142483" cy="4656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001053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1FCF251-E5C5-1C25-27C0-4FE6F1E4638A}"/>
              </a:ext>
            </a:extLst>
          </p:cNvPr>
          <p:cNvSpPr>
            <a:spLocks noGrp="1"/>
          </p:cNvSpPr>
          <p:nvPr>
            <p:ph idx="1"/>
          </p:nvPr>
        </p:nvSpPr>
        <p:spPr>
          <a:xfrm>
            <a:off x="509047" y="1395167"/>
            <a:ext cx="11142483" cy="4656840"/>
          </a:xfrm>
        </p:spPr>
        <p:txBody>
          <a:bodyPr>
            <a:normAutofit/>
          </a:bodyPr>
          <a:lstStyle/>
          <a:p>
            <a:pPr marL="0" indent="0">
              <a:buNone/>
            </a:pPr>
            <a:r>
              <a:rPr lang="fr-FR" b="1" dirty="0"/>
              <a:t>Bravo ! Vous êtes maintenant capable de...</a:t>
            </a:r>
          </a:p>
          <a:p>
            <a:endParaRPr lang="fr-FR" b="1" dirty="0"/>
          </a:p>
          <a:p>
            <a:pPr marL="0" indent="0">
              <a:buNone/>
            </a:pPr>
            <a:r>
              <a:rPr lang="fr-FR" dirty="0"/>
              <a:t>✅ </a:t>
            </a:r>
            <a:r>
              <a:rPr lang="fr-FR" b="1" dirty="0"/>
              <a:t>Comprendre</a:t>
            </a:r>
            <a:r>
              <a:rPr lang="fr-FR" dirty="0"/>
              <a:t> l'utilité des macros pour automatiser vos tâches.</a:t>
            </a:r>
          </a:p>
          <a:p>
            <a:pPr marL="0" indent="0">
              <a:buNone/>
            </a:pPr>
            <a:r>
              <a:rPr lang="fr-FR" dirty="0"/>
              <a:t>✅ </a:t>
            </a:r>
            <a:r>
              <a:rPr lang="fr-FR" b="1" dirty="0"/>
              <a:t>Enregistrer</a:t>
            </a:r>
            <a:r>
              <a:rPr lang="fr-FR" dirty="0"/>
              <a:t> vos propres actions pour créer une macro fonctionnelle.</a:t>
            </a:r>
          </a:p>
          <a:p>
            <a:pPr marL="0" indent="0">
              <a:buNone/>
            </a:pPr>
            <a:r>
              <a:rPr lang="fr-FR" dirty="0"/>
              <a:t>✅ </a:t>
            </a:r>
            <a:r>
              <a:rPr lang="fr-FR" b="1" dirty="0"/>
              <a:t>Lancer</a:t>
            </a:r>
            <a:r>
              <a:rPr lang="fr-FR" dirty="0"/>
              <a:t> une macro via un raccourci clavier ou la liste des macros.</a:t>
            </a:r>
          </a:p>
          <a:p>
            <a:pPr marL="0" indent="0">
              <a:buNone/>
            </a:pPr>
            <a:r>
              <a:rPr lang="fr-FR" dirty="0"/>
              <a:t>✅ </a:t>
            </a:r>
            <a:r>
              <a:rPr lang="fr-FR" b="1" dirty="0"/>
              <a:t>Modifier</a:t>
            </a:r>
            <a:r>
              <a:rPr lang="fr-FR" dirty="0"/>
              <a:t> très simplement le code VBA généré.</a:t>
            </a:r>
          </a:p>
          <a:p>
            <a:pPr marL="0" indent="0">
              <a:buNone/>
            </a:pPr>
            <a:r>
              <a:rPr lang="fr-FR" dirty="0"/>
              <a:t>✅ </a:t>
            </a:r>
            <a:r>
              <a:rPr lang="fr-FR" b="1" dirty="0"/>
              <a:t>Créer</a:t>
            </a:r>
            <a:r>
              <a:rPr lang="fr-FR" dirty="0"/>
              <a:t> un bouton pour rendre une macro accessible à tous.</a:t>
            </a:r>
          </a:p>
          <a:p>
            <a:endParaRPr lang="fr-FR" dirty="0"/>
          </a:p>
        </p:txBody>
      </p:sp>
      <p:sp>
        <p:nvSpPr>
          <p:cNvPr id="3" name="Titre 2">
            <a:extLst>
              <a:ext uri="{FF2B5EF4-FFF2-40B4-BE49-F238E27FC236}">
                <a16:creationId xmlns:a16="http://schemas.microsoft.com/office/drawing/2014/main" id="{7E90A98B-BD20-5B09-8699-B04CC537F330}"/>
              </a:ext>
            </a:extLst>
          </p:cNvPr>
          <p:cNvSpPr>
            <a:spLocks noGrp="1"/>
          </p:cNvSpPr>
          <p:nvPr>
            <p:ph type="title"/>
          </p:nvPr>
        </p:nvSpPr>
        <p:spPr>
          <a:xfrm>
            <a:off x="1461155" y="122551"/>
            <a:ext cx="9513608" cy="1146175"/>
          </a:xfrm>
        </p:spPr>
        <p:txBody>
          <a:bodyPr anchor="ctr">
            <a:normAutofit/>
          </a:bodyPr>
          <a:lstStyle/>
          <a:p>
            <a:r>
              <a:rPr lang="fr-FR" dirty="0"/>
              <a:t>Ce que vous avez accompli aujourd'hui</a:t>
            </a:r>
          </a:p>
        </p:txBody>
      </p:sp>
      <p:sp>
        <p:nvSpPr>
          <p:cNvPr id="5" name="ZoneTexte 4">
            <a:extLst>
              <a:ext uri="{FF2B5EF4-FFF2-40B4-BE49-F238E27FC236}">
                <a16:creationId xmlns:a16="http://schemas.microsoft.com/office/drawing/2014/main" id="{F6A3514C-E122-93C4-A46B-694F76477FDE}"/>
              </a:ext>
            </a:extLst>
          </p:cNvPr>
          <p:cNvSpPr txBox="1"/>
          <p:nvPr/>
        </p:nvSpPr>
        <p:spPr>
          <a:xfrm>
            <a:off x="509047" y="5462833"/>
            <a:ext cx="8542356" cy="369332"/>
          </a:xfrm>
          <a:prstGeom prst="rect">
            <a:avLst/>
          </a:prstGeom>
          <a:noFill/>
        </p:spPr>
        <p:txBody>
          <a:bodyPr wrap="square">
            <a:spAutoFit/>
          </a:bodyPr>
          <a:lstStyle/>
          <a:p>
            <a:r>
              <a:rPr lang="fr-FR" dirty="0"/>
              <a:t>Vous détenez la clé pour arrêter les tâches ennuyeuses et répétitives !</a:t>
            </a:r>
          </a:p>
        </p:txBody>
      </p:sp>
    </p:spTree>
    <p:extLst>
      <p:ext uri="{BB962C8B-B14F-4D97-AF65-F5344CB8AC3E}">
        <p14:creationId xmlns:p14="http://schemas.microsoft.com/office/powerpoint/2010/main" val="39972443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2">
            <a:extLst>
              <a:ext uri="{FF2B5EF4-FFF2-40B4-BE49-F238E27FC236}">
                <a16:creationId xmlns:a16="http://schemas.microsoft.com/office/drawing/2014/main" id="{72A10846-ABE6-507B-CA0A-2847D2698F6B}"/>
              </a:ext>
            </a:extLst>
          </p:cNvPr>
          <p:cNvSpPr>
            <a:spLocks noGrp="1"/>
          </p:cNvSpPr>
          <p:nvPr>
            <p:ph type="title"/>
          </p:nvPr>
        </p:nvSpPr>
        <p:spPr>
          <a:xfrm>
            <a:off x="1461155" y="122551"/>
            <a:ext cx="9513608" cy="1146175"/>
          </a:xfrm>
        </p:spPr>
        <p:txBody>
          <a:bodyPr>
            <a:normAutofit/>
          </a:bodyPr>
          <a:lstStyle/>
          <a:p>
            <a:r>
              <a:rPr lang="fr-FR" dirty="0"/>
              <a:t>Exercice de Synthèse : Le Rapport de Ventes Express</a:t>
            </a:r>
            <a:br>
              <a:rPr lang="fr-FR" dirty="0"/>
            </a:br>
            <a:r>
              <a:rPr lang="fr-FR" sz="2200" dirty="0">
                <a:solidFill>
                  <a:srgbClr val="016EAD"/>
                </a:solidFill>
              </a:rPr>
              <a:t>Mission, si vous l'acceptez :</a:t>
            </a:r>
            <a:r>
              <a:rPr lang="fr-FR" sz="2200" b="0" dirty="0">
                <a:solidFill>
                  <a:srgbClr val="016EAD"/>
                </a:solidFill>
              </a:rPr>
              <a:t> automatiser la création d'un mini-rapport de ventes.</a:t>
            </a:r>
            <a:endParaRPr lang="en-US" dirty="0"/>
          </a:p>
        </p:txBody>
      </p:sp>
      <p:graphicFrame>
        <p:nvGraphicFramePr>
          <p:cNvPr id="7" name="Rectangle 2">
            <a:extLst>
              <a:ext uri="{FF2B5EF4-FFF2-40B4-BE49-F238E27FC236}">
                <a16:creationId xmlns:a16="http://schemas.microsoft.com/office/drawing/2014/main" id="{C616C502-4923-A01F-FD95-B63F0CDF2FA6}"/>
              </a:ext>
            </a:extLst>
          </p:cNvPr>
          <p:cNvGraphicFramePr>
            <a:graphicFrameLocks noGrp="1"/>
          </p:cNvGraphicFramePr>
          <p:nvPr>
            <p:ph idx="1"/>
            <p:extLst>
              <p:ext uri="{D42A27DB-BD31-4B8C-83A1-F6EECF244321}">
                <p14:modId xmlns:p14="http://schemas.microsoft.com/office/powerpoint/2010/main" val="412686247"/>
              </p:ext>
            </p:extLst>
          </p:nvPr>
        </p:nvGraphicFramePr>
        <p:xfrm>
          <a:off x="509047" y="1395167"/>
          <a:ext cx="11142483" cy="4656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58775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3A314805-FA8A-7A36-1FE3-ABC023FBCB7B}"/>
              </a:ext>
            </a:extLst>
          </p:cNvPr>
          <p:cNvSpPr>
            <a:spLocks noGrp="1"/>
          </p:cNvSpPr>
          <p:nvPr>
            <p:ph type="title"/>
          </p:nvPr>
        </p:nvSpPr>
        <p:spPr>
          <a:xfrm>
            <a:off x="838200" y="365125"/>
            <a:ext cx="10515600" cy="1325563"/>
          </a:xfrm>
        </p:spPr>
        <p:txBody>
          <a:bodyPr anchor="ctr">
            <a:normAutofit/>
          </a:bodyPr>
          <a:lstStyle/>
          <a:p>
            <a:r>
              <a:rPr lang="fr-FR" dirty="0"/>
              <a:t>Mettons en place notre terrain de jeu</a:t>
            </a:r>
            <a:endParaRPr lang="en-US" dirty="0"/>
          </a:p>
        </p:txBody>
      </p:sp>
      <p:sp>
        <p:nvSpPr>
          <p:cNvPr id="2" name="Espace réservé du contenu 1">
            <a:extLst>
              <a:ext uri="{FF2B5EF4-FFF2-40B4-BE49-F238E27FC236}">
                <a16:creationId xmlns:a16="http://schemas.microsoft.com/office/drawing/2014/main" id="{3D86CCD2-BE83-853E-8658-6697786BEB2B}"/>
              </a:ext>
            </a:extLst>
          </p:cNvPr>
          <p:cNvSpPr>
            <a:spLocks noGrp="1"/>
          </p:cNvSpPr>
          <p:nvPr>
            <p:ph sz="half" idx="1"/>
          </p:nvPr>
        </p:nvSpPr>
        <p:spPr>
          <a:xfrm>
            <a:off x="838200" y="1825625"/>
            <a:ext cx="5181600" cy="4351338"/>
          </a:xfrm>
        </p:spPr>
        <p:txBody>
          <a:bodyPr>
            <a:normAutofit/>
          </a:bodyPr>
          <a:lstStyle/>
          <a:p>
            <a:r>
              <a:rPr lang="fr-FR" sz="1800" b="1" dirty="0"/>
              <a:t>Avant de lancer l'enregistrement, préparons notre fichier Excel :</a:t>
            </a:r>
          </a:p>
          <a:p>
            <a:endParaRPr lang="fr-FR" sz="1800" dirty="0"/>
          </a:p>
          <a:p>
            <a:pPr marL="914400" lvl="1" indent="-457200">
              <a:buFont typeface="+mj-lt"/>
              <a:buAutoNum type="arabicPeriod"/>
            </a:pPr>
            <a:r>
              <a:rPr lang="fr-FR" sz="1800" dirty="0"/>
              <a:t>Créez un nouveau classeur Excel.</a:t>
            </a:r>
          </a:p>
          <a:p>
            <a:pPr marL="914400" lvl="1" indent="-457200">
              <a:buFont typeface="+mj-lt"/>
              <a:buAutoNum type="arabicPeriod"/>
            </a:pPr>
            <a:r>
              <a:rPr lang="fr-FR" sz="1800" dirty="0"/>
              <a:t>Renommez la </a:t>
            </a:r>
            <a:r>
              <a:rPr lang="fr-FR" sz="1800" b="1" dirty="0"/>
              <a:t>Feuille1</a:t>
            </a:r>
            <a:r>
              <a:rPr lang="fr-FR" sz="1800" dirty="0"/>
              <a:t> en </a:t>
            </a:r>
            <a:r>
              <a:rPr lang="fr-FR" sz="1800" b="1" dirty="0"/>
              <a:t>"</a:t>
            </a:r>
            <a:r>
              <a:rPr lang="fr-FR" sz="1800" b="1" dirty="0" err="1"/>
              <a:t>Ventes_Brutes</a:t>
            </a:r>
            <a:r>
              <a:rPr lang="fr-FR" sz="1800" b="1" dirty="0"/>
              <a:t>"</a:t>
            </a:r>
            <a:r>
              <a:rPr lang="fr-FR" sz="1800" dirty="0"/>
              <a:t>.</a:t>
            </a:r>
          </a:p>
          <a:p>
            <a:pPr marL="914400" lvl="1" indent="-457200">
              <a:buFont typeface="+mj-lt"/>
              <a:buAutoNum type="arabicPeriod"/>
            </a:pPr>
            <a:r>
              <a:rPr lang="fr-FR" sz="1800" dirty="0"/>
              <a:t>Cliquez sur le petit </a:t>
            </a:r>
            <a:r>
              <a:rPr lang="fr-FR" sz="1800" b="1" dirty="0"/>
              <a:t>"+"</a:t>
            </a:r>
            <a:r>
              <a:rPr lang="fr-FR" sz="1800" dirty="0"/>
              <a:t> pour créer une nouvelle feuille et renommez-la </a:t>
            </a:r>
            <a:r>
              <a:rPr lang="fr-FR" sz="1800" b="1" dirty="0"/>
              <a:t>"Rapport"</a:t>
            </a:r>
            <a:r>
              <a:rPr lang="fr-FR" sz="1800" dirty="0"/>
              <a:t>.</a:t>
            </a:r>
          </a:p>
          <a:p>
            <a:pPr marL="914400" lvl="1" indent="-457200">
              <a:buFont typeface="+mj-lt"/>
              <a:buAutoNum type="arabicPeriod"/>
            </a:pPr>
            <a:r>
              <a:rPr lang="fr-FR" sz="1800" b="1" dirty="0"/>
              <a:t>Dans la feuille "</a:t>
            </a:r>
            <a:r>
              <a:rPr lang="fr-FR" sz="1800" b="1" dirty="0" err="1"/>
              <a:t>Ventes_Brutes</a:t>
            </a:r>
            <a:r>
              <a:rPr lang="fr-FR" sz="1800" b="1" dirty="0"/>
              <a:t>",</a:t>
            </a:r>
            <a:r>
              <a:rPr lang="fr-FR" sz="1800" dirty="0"/>
              <a:t> copiez-collez ce tableau :</a:t>
            </a:r>
          </a:p>
          <a:p>
            <a:pPr marL="914400" lvl="1" indent="-457200">
              <a:buFont typeface="+mj-lt"/>
              <a:buAutoNum type="arabicPeriod"/>
            </a:pPr>
            <a:r>
              <a:rPr lang="fr-FR" sz="1800" dirty="0"/>
              <a:t>Cliquez sur l'onglet </a:t>
            </a:r>
            <a:r>
              <a:rPr lang="fr-FR" sz="1800" b="1" dirty="0"/>
              <a:t>"Rapport"</a:t>
            </a:r>
            <a:r>
              <a:rPr lang="fr-FR" sz="1800" dirty="0"/>
              <a:t> pour que ce soit la feuille active, puis sélectionnez la cellule </a:t>
            </a:r>
            <a:r>
              <a:rPr lang="fr-FR" sz="1800" b="1" dirty="0"/>
              <a:t>A1</a:t>
            </a:r>
            <a:r>
              <a:rPr lang="fr-FR" sz="1800" dirty="0"/>
              <a:t>. C'est notre point de départ.</a:t>
            </a:r>
          </a:p>
          <a:p>
            <a:endParaRPr lang="fr-FR" sz="1800" dirty="0"/>
          </a:p>
        </p:txBody>
      </p:sp>
      <p:pic>
        <p:nvPicPr>
          <p:cNvPr id="5" name="Image 4" descr="Une image contenant texte, capture d’écran, Police&#10;&#10;Le contenu généré par l’IA peut être incorrect.">
            <a:extLst>
              <a:ext uri="{FF2B5EF4-FFF2-40B4-BE49-F238E27FC236}">
                <a16:creationId xmlns:a16="http://schemas.microsoft.com/office/drawing/2014/main" id="{B205F805-53E7-E3CF-F854-F342B1414646}"/>
              </a:ext>
            </a:extLst>
          </p:cNvPr>
          <p:cNvPicPr>
            <a:picLocks noChangeAspect="1"/>
          </p:cNvPicPr>
          <p:nvPr/>
        </p:nvPicPr>
        <p:blipFill>
          <a:blip r:embed="rId2"/>
          <a:stretch>
            <a:fillRect/>
          </a:stretch>
        </p:blipFill>
        <p:spPr>
          <a:xfrm>
            <a:off x="6404528" y="1690688"/>
            <a:ext cx="5064183" cy="4351338"/>
          </a:xfrm>
          <a:prstGeom prst="rect">
            <a:avLst/>
          </a:prstGeom>
          <a:noFill/>
        </p:spPr>
      </p:pic>
    </p:spTree>
    <p:extLst>
      <p:ext uri="{BB962C8B-B14F-4D97-AF65-F5344CB8AC3E}">
        <p14:creationId xmlns:p14="http://schemas.microsoft.com/office/powerpoint/2010/main" val="13527541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41188601-B4DE-F63D-2889-4F568B4C59E1}"/>
              </a:ext>
            </a:extLst>
          </p:cNvPr>
          <p:cNvSpPr>
            <a:spLocks noGrp="1"/>
          </p:cNvSpPr>
          <p:nvPr>
            <p:ph type="title"/>
          </p:nvPr>
        </p:nvSpPr>
        <p:spPr>
          <a:xfrm>
            <a:off x="1461155" y="122551"/>
            <a:ext cx="9513608" cy="1146175"/>
          </a:xfrm>
        </p:spPr>
        <p:txBody>
          <a:bodyPr/>
          <a:lstStyle/>
          <a:p>
            <a:r>
              <a:rPr lang="fr-FR" dirty="0"/>
              <a:t>Enregistrement de la Macro "</a:t>
            </a:r>
            <a:r>
              <a:rPr lang="fr-FR" dirty="0" err="1"/>
              <a:t>RapportExpress</a:t>
            </a:r>
            <a:r>
              <a:rPr lang="fr-FR" dirty="0"/>
              <a:t>"</a:t>
            </a:r>
            <a:endParaRPr lang="en-US" dirty="0"/>
          </a:p>
        </p:txBody>
      </p:sp>
      <p:graphicFrame>
        <p:nvGraphicFramePr>
          <p:cNvPr id="5" name="Espace réservé du contenu 1">
            <a:extLst>
              <a:ext uri="{FF2B5EF4-FFF2-40B4-BE49-F238E27FC236}">
                <a16:creationId xmlns:a16="http://schemas.microsoft.com/office/drawing/2014/main" id="{F0628AA9-1032-3A19-AE04-F2A6099634E9}"/>
              </a:ext>
            </a:extLst>
          </p:cNvPr>
          <p:cNvGraphicFramePr>
            <a:graphicFrameLocks noGrp="1"/>
          </p:cNvGraphicFramePr>
          <p:nvPr>
            <p:ph idx="1"/>
            <p:extLst>
              <p:ext uri="{D42A27DB-BD31-4B8C-83A1-F6EECF244321}">
                <p14:modId xmlns:p14="http://schemas.microsoft.com/office/powerpoint/2010/main" val="3935672703"/>
              </p:ext>
            </p:extLst>
          </p:nvPr>
        </p:nvGraphicFramePr>
        <p:xfrm>
          <a:off x="509047" y="1395167"/>
          <a:ext cx="11142483" cy="4656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06761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765CD987-30C7-A5DF-9451-140A8A922414}"/>
              </a:ext>
            </a:extLst>
          </p:cNvPr>
          <p:cNvSpPr>
            <a:spLocks noGrp="1"/>
          </p:cNvSpPr>
          <p:nvPr>
            <p:ph type="title"/>
          </p:nvPr>
        </p:nvSpPr>
        <p:spPr>
          <a:xfrm>
            <a:off x="1461155" y="122551"/>
            <a:ext cx="9513608" cy="1146175"/>
          </a:xfrm>
        </p:spPr>
        <p:txBody>
          <a:bodyPr anchor="ctr">
            <a:normAutofit/>
          </a:bodyPr>
          <a:lstStyle/>
          <a:p>
            <a:r>
              <a:rPr lang="fr-FR" dirty="0"/>
              <a:t>🎬 Action ! Suivez attentivement les </a:t>
            </a:r>
            <a:r>
              <a:rPr lang="fr-FR" dirty="0" err="1"/>
              <a:t>étapesment</a:t>
            </a:r>
            <a:r>
              <a:rPr lang="fr-FR" dirty="0"/>
              <a:t> de la Macro "</a:t>
            </a:r>
            <a:r>
              <a:rPr lang="fr-FR" dirty="0" err="1"/>
              <a:t>RapportExpress</a:t>
            </a:r>
            <a:r>
              <a:rPr lang="fr-FR" dirty="0"/>
              <a:t>"</a:t>
            </a:r>
          </a:p>
        </p:txBody>
      </p:sp>
      <p:graphicFrame>
        <p:nvGraphicFramePr>
          <p:cNvPr id="6" name="Rectangle 1">
            <a:extLst>
              <a:ext uri="{FF2B5EF4-FFF2-40B4-BE49-F238E27FC236}">
                <a16:creationId xmlns:a16="http://schemas.microsoft.com/office/drawing/2014/main" id="{AECD0391-DE0F-BF44-2C10-157F1DCA0C55}"/>
              </a:ext>
            </a:extLst>
          </p:cNvPr>
          <p:cNvGraphicFramePr>
            <a:graphicFrameLocks noGrp="1"/>
          </p:cNvGraphicFramePr>
          <p:nvPr>
            <p:ph idx="1"/>
            <p:extLst>
              <p:ext uri="{D42A27DB-BD31-4B8C-83A1-F6EECF244321}">
                <p14:modId xmlns:p14="http://schemas.microsoft.com/office/powerpoint/2010/main" val="1990343079"/>
              </p:ext>
            </p:extLst>
          </p:nvPr>
        </p:nvGraphicFramePr>
        <p:xfrm>
          <a:off x="509047" y="1395167"/>
          <a:ext cx="11142483" cy="4656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77658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2">
            <a:extLst>
              <a:ext uri="{FF2B5EF4-FFF2-40B4-BE49-F238E27FC236}">
                <a16:creationId xmlns:a16="http://schemas.microsoft.com/office/drawing/2014/main" id="{40FCD282-8F45-143F-EB66-9727B91D348B}"/>
              </a:ext>
            </a:extLst>
          </p:cNvPr>
          <p:cNvSpPr>
            <a:spLocks noGrp="1"/>
          </p:cNvSpPr>
          <p:nvPr>
            <p:ph type="title"/>
          </p:nvPr>
        </p:nvSpPr>
        <p:spPr>
          <a:xfrm>
            <a:off x="1461155" y="122551"/>
            <a:ext cx="9513608" cy="1146175"/>
          </a:xfrm>
        </p:spPr>
        <p:txBody>
          <a:bodyPr/>
          <a:lstStyle/>
          <a:p>
            <a:r>
              <a:rPr lang="fr-FR" dirty="0"/>
              <a:t>Test Final et Validation</a:t>
            </a:r>
            <a:endParaRPr lang="en-US" dirty="0"/>
          </a:p>
        </p:txBody>
      </p:sp>
      <p:graphicFrame>
        <p:nvGraphicFramePr>
          <p:cNvPr id="22" name="Rectangle 14">
            <a:extLst>
              <a:ext uri="{FF2B5EF4-FFF2-40B4-BE49-F238E27FC236}">
                <a16:creationId xmlns:a16="http://schemas.microsoft.com/office/drawing/2014/main" id="{B0D0D8F7-C757-14F6-4A34-7A32F272A1C0}"/>
              </a:ext>
            </a:extLst>
          </p:cNvPr>
          <p:cNvGraphicFramePr>
            <a:graphicFrameLocks noGrp="1"/>
          </p:cNvGraphicFramePr>
          <p:nvPr>
            <p:ph idx="1"/>
            <p:extLst>
              <p:ext uri="{D42A27DB-BD31-4B8C-83A1-F6EECF244321}">
                <p14:modId xmlns:p14="http://schemas.microsoft.com/office/powerpoint/2010/main" val="3517401075"/>
              </p:ext>
            </p:extLst>
          </p:nvPr>
        </p:nvGraphicFramePr>
        <p:xfrm>
          <a:off x="524758" y="932180"/>
          <a:ext cx="11142483" cy="4656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e 1">
            <a:extLst>
              <a:ext uri="{FF2B5EF4-FFF2-40B4-BE49-F238E27FC236}">
                <a16:creationId xmlns:a16="http://schemas.microsoft.com/office/drawing/2014/main" id="{79A9E98B-7961-78D3-D6FE-84B7B20A6CAF}"/>
              </a:ext>
            </a:extLst>
          </p:cNvPr>
          <p:cNvGrpSpPr/>
          <p:nvPr/>
        </p:nvGrpSpPr>
        <p:grpSpPr>
          <a:xfrm>
            <a:off x="1813778" y="5589020"/>
            <a:ext cx="8564442" cy="412777"/>
            <a:chOff x="9072581" y="824852"/>
            <a:chExt cx="2066364" cy="1312141"/>
          </a:xfrm>
        </p:grpSpPr>
        <p:sp>
          <p:nvSpPr>
            <p:cNvPr id="3" name="Rectangle : coins arrondis 2">
              <a:extLst>
                <a:ext uri="{FF2B5EF4-FFF2-40B4-BE49-F238E27FC236}">
                  <a16:creationId xmlns:a16="http://schemas.microsoft.com/office/drawing/2014/main" id="{F80C6647-D644-A7A1-5A53-3D0416C24C51}"/>
                </a:ext>
              </a:extLst>
            </p:cNvPr>
            <p:cNvSpPr/>
            <p:nvPr/>
          </p:nvSpPr>
          <p:spPr>
            <a:xfrm>
              <a:off x="9072581" y="824852"/>
              <a:ext cx="2066364" cy="1312141"/>
            </a:xfrm>
            <a:prstGeom prst="roundRect">
              <a:avLst>
                <a:gd name="adj" fmla="val 10000"/>
              </a:avLst>
            </a:prstGeom>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fr-FR"/>
            </a:p>
          </p:txBody>
        </p:sp>
        <p:sp>
          <p:nvSpPr>
            <p:cNvPr id="4" name="Rectangle : coins arrondis 4">
              <a:extLst>
                <a:ext uri="{FF2B5EF4-FFF2-40B4-BE49-F238E27FC236}">
                  <a16:creationId xmlns:a16="http://schemas.microsoft.com/office/drawing/2014/main" id="{83D11695-F27F-ED1A-B0AD-84FA855A6635}"/>
                </a:ext>
              </a:extLst>
            </p:cNvPr>
            <p:cNvSpPr txBox="1"/>
            <p:nvPr/>
          </p:nvSpPr>
          <p:spPr>
            <a:xfrm>
              <a:off x="9111012" y="863283"/>
              <a:ext cx="1989502" cy="123527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r-FR" sz="1300" b="1" i="0" kern="1200" baseline="0"/>
                <a:t>Observez la magie :</a:t>
              </a:r>
              <a:r>
                <a:rPr lang="fr-FR" sz="1300" b="0" i="0" kern="1200" baseline="0"/>
                <a:t> En une seconde, Excel doit recréer le rapport complet, formaté, avec le total calculé.</a:t>
              </a:r>
              <a:endParaRPr lang="en-US" sz="1300" kern="1200"/>
            </a:p>
          </p:txBody>
        </p:sp>
      </p:grpSp>
    </p:spTree>
    <p:extLst>
      <p:ext uri="{BB962C8B-B14F-4D97-AF65-F5344CB8AC3E}">
        <p14:creationId xmlns:p14="http://schemas.microsoft.com/office/powerpoint/2010/main" val="818198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008E2F55-A114-A0EF-7A58-C5FD2EA26D48}"/>
              </a:ext>
            </a:extLst>
          </p:cNvPr>
          <p:cNvSpPr>
            <a:spLocks noGrp="1"/>
          </p:cNvSpPr>
          <p:nvPr>
            <p:ph idx="1"/>
          </p:nvPr>
        </p:nvSpPr>
        <p:spPr>
          <a:xfrm>
            <a:off x="624794" y="2645233"/>
            <a:ext cx="11142483" cy="2320306"/>
          </a:xfrm>
        </p:spPr>
        <p:txBody>
          <a:bodyPr/>
          <a:lstStyle/>
          <a:p>
            <a:pPr marL="0" indent="0">
              <a:buNone/>
            </a:pPr>
            <a:r>
              <a:rPr lang="fr-FR" dirty="0"/>
              <a:t>Vous venez d'automatiser un processus en plusieurs étapes. Vous avez utilisé la navigation entre les feuilles, le collage spécial, la mise en forme de tableau et l'ajout de formules. Vous êtes prêt à automatiser vos propres tâches !</a:t>
            </a:r>
          </a:p>
          <a:p>
            <a:pPr marL="0" indent="0">
              <a:buNone/>
            </a:pPr>
            <a:endParaRPr lang="fr-FR" dirty="0"/>
          </a:p>
        </p:txBody>
      </p:sp>
      <p:sp>
        <p:nvSpPr>
          <p:cNvPr id="3" name="Titre 2">
            <a:extLst>
              <a:ext uri="{FF2B5EF4-FFF2-40B4-BE49-F238E27FC236}">
                <a16:creationId xmlns:a16="http://schemas.microsoft.com/office/drawing/2014/main" id="{14D423DA-4B2B-B753-616B-31B97536DCEA}"/>
              </a:ext>
            </a:extLst>
          </p:cNvPr>
          <p:cNvSpPr>
            <a:spLocks noGrp="1"/>
          </p:cNvSpPr>
          <p:nvPr>
            <p:ph type="title"/>
          </p:nvPr>
        </p:nvSpPr>
        <p:spPr>
          <a:xfrm>
            <a:off x="1576902" y="1372617"/>
            <a:ext cx="9513608" cy="1146175"/>
          </a:xfrm>
        </p:spPr>
        <p:txBody>
          <a:bodyPr/>
          <a:lstStyle/>
          <a:p>
            <a:r>
              <a:rPr lang="fr-FR" dirty="0"/>
              <a:t>Bravo !</a:t>
            </a:r>
            <a:br>
              <a:rPr lang="fr-FR" dirty="0"/>
            </a:br>
            <a:endParaRPr lang="fr-FR" dirty="0"/>
          </a:p>
        </p:txBody>
      </p:sp>
    </p:spTree>
    <p:extLst>
      <p:ext uri="{BB962C8B-B14F-4D97-AF65-F5344CB8AC3E}">
        <p14:creationId xmlns:p14="http://schemas.microsoft.com/office/powerpoint/2010/main" val="10543293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C68CE3-4F47-594C-5EED-0AAAE17D0BCC}"/>
              </a:ext>
            </a:extLst>
          </p:cNvPr>
          <p:cNvSpPr>
            <a:spLocks noGrp="1"/>
          </p:cNvSpPr>
          <p:nvPr>
            <p:ph type="title"/>
          </p:nvPr>
        </p:nvSpPr>
        <p:spPr/>
        <p:txBody>
          <a:bodyPr>
            <a:normAutofit/>
          </a:bodyPr>
          <a:lstStyle/>
          <a:p>
            <a:r>
              <a:rPr lang="fr-FR" sz="3600" b="1" dirty="0"/>
              <a:t>Ils nous font confiance pour former leur personnel</a:t>
            </a:r>
            <a:endParaRPr lang="fr-FR" sz="3600" dirty="0"/>
          </a:p>
        </p:txBody>
      </p:sp>
      <p:pic>
        <p:nvPicPr>
          <p:cNvPr id="6" name="Image 5">
            <a:extLst>
              <a:ext uri="{FF2B5EF4-FFF2-40B4-BE49-F238E27FC236}">
                <a16:creationId xmlns:a16="http://schemas.microsoft.com/office/drawing/2014/main" id="{5B9B2233-EC07-F5D1-50B1-2F63CE6C72CA}"/>
              </a:ext>
            </a:extLst>
          </p:cNvPr>
          <p:cNvPicPr>
            <a:picLocks noChangeAspect="1"/>
          </p:cNvPicPr>
          <p:nvPr/>
        </p:nvPicPr>
        <p:blipFill>
          <a:blip r:embed="rId2"/>
          <a:stretch>
            <a:fillRect/>
          </a:stretch>
        </p:blipFill>
        <p:spPr>
          <a:xfrm>
            <a:off x="118228" y="1893174"/>
            <a:ext cx="11955543" cy="3724795"/>
          </a:xfrm>
          <a:prstGeom prst="rect">
            <a:avLst/>
          </a:prstGeom>
        </p:spPr>
      </p:pic>
    </p:spTree>
    <p:extLst>
      <p:ext uri="{BB962C8B-B14F-4D97-AF65-F5344CB8AC3E}">
        <p14:creationId xmlns:p14="http://schemas.microsoft.com/office/powerpoint/2010/main" val="4257668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DA351-64DE-1E97-F1A9-5BFEF8A798B6}"/>
            </a:ext>
          </a:extLst>
        </p:cNvPr>
        <p:cNvGrpSpPr/>
        <p:nvPr/>
      </p:nvGrpSpPr>
      <p:grpSpPr>
        <a:xfrm>
          <a:off x="0" y="0"/>
          <a:ext cx="0" cy="0"/>
          <a:chOff x="0" y="0"/>
          <a:chExt cx="0" cy="0"/>
        </a:xfrm>
      </p:grpSpPr>
      <p:pic>
        <p:nvPicPr>
          <p:cNvPr id="11" name="Image 10" descr="Une image contenant habits, personne, homme, tableau blanc&#10;&#10;Le contenu généré par l’IA peut être incorrect.">
            <a:extLst>
              <a:ext uri="{FF2B5EF4-FFF2-40B4-BE49-F238E27FC236}">
                <a16:creationId xmlns:a16="http://schemas.microsoft.com/office/drawing/2014/main" id="{30190D20-7066-546C-7AC0-700736C07505}"/>
              </a:ext>
            </a:extLst>
          </p:cNvPr>
          <p:cNvPicPr>
            <a:picLocks noChangeAspect="1"/>
          </p:cNvPicPr>
          <p:nvPr/>
        </p:nvPicPr>
        <p:blipFill>
          <a:blip r:embed="rId2">
            <a:alphaModFix amt="14000"/>
            <a:extLst>
              <a:ext uri="{28A0092B-C50C-407E-A947-70E740481C1C}">
                <a14:useLocalDpi xmlns:a14="http://schemas.microsoft.com/office/drawing/2010/main" val="0"/>
              </a:ext>
            </a:extLst>
          </a:blip>
          <a:srcRect t="11306" b="4287"/>
          <a:stretch>
            <a:fillRect/>
          </a:stretch>
        </p:blipFill>
        <p:spPr>
          <a:xfrm>
            <a:off x="0" y="-1"/>
            <a:ext cx="12192000" cy="6858001"/>
          </a:xfrm>
          <a:prstGeom prst="rect">
            <a:avLst/>
          </a:prstGeom>
          <a:ln>
            <a:noFill/>
          </a:ln>
          <a:effectLst>
            <a:outerShdw blurRad="190500" algn="tl" rotWithShape="0">
              <a:srgbClr val="000000">
                <a:alpha val="70000"/>
              </a:srgbClr>
            </a:outerShdw>
          </a:effectLst>
        </p:spPr>
      </p:pic>
      <p:pic>
        <p:nvPicPr>
          <p:cNvPr id="12" name="Graphique 11">
            <a:extLst>
              <a:ext uri="{FF2B5EF4-FFF2-40B4-BE49-F238E27FC236}">
                <a16:creationId xmlns:a16="http://schemas.microsoft.com/office/drawing/2014/main" id="{A2AF14FA-CB86-C9BA-1BC1-08A06D698077}"/>
              </a:ext>
            </a:extLst>
          </p:cNvPr>
          <p:cNvPicPr>
            <a:picLocks noChangeAspect="1"/>
          </p:cNvPicPr>
          <p:nvPr/>
        </p:nvPicPr>
        <p:blipFill>
          <a:blip r:embed="rId3">
            <a:extLst>
              <a:ext uri="{96DAC541-7B7A-43D3-8B79-37D633B846F1}">
                <asvg:svgBlip xmlns:asvg="http://schemas.microsoft.com/office/drawing/2016/SVG/main" r:embed="rId4"/>
              </a:ext>
            </a:extLst>
          </a:blip>
          <a:srcRect b="5829"/>
          <a:stretch>
            <a:fillRect/>
          </a:stretch>
        </p:blipFill>
        <p:spPr>
          <a:xfrm>
            <a:off x="831814" y="853503"/>
            <a:ext cx="4566017" cy="2366494"/>
          </a:xfrm>
          <a:prstGeom prst="rect">
            <a:avLst/>
          </a:prstGeom>
        </p:spPr>
      </p:pic>
      <p:sp>
        <p:nvSpPr>
          <p:cNvPr id="8" name="object 43">
            <a:extLst>
              <a:ext uri="{FF2B5EF4-FFF2-40B4-BE49-F238E27FC236}">
                <a16:creationId xmlns:a16="http://schemas.microsoft.com/office/drawing/2014/main" id="{A96F172D-AEC8-4319-DF50-F8A3BF7B0E1B}"/>
              </a:ext>
            </a:extLst>
          </p:cNvPr>
          <p:cNvSpPr txBox="1"/>
          <p:nvPr/>
        </p:nvSpPr>
        <p:spPr>
          <a:xfrm>
            <a:off x="186357" y="7452315"/>
            <a:ext cx="2626693" cy="135935"/>
          </a:xfrm>
          <a:prstGeom prst="rect">
            <a:avLst/>
          </a:prstGeom>
        </p:spPr>
        <p:txBody>
          <a:bodyPr vert="horz" wrap="square" lIns="0" tIns="12700" rIns="0" bIns="0" rtlCol="0">
            <a:spAutoFit/>
          </a:bodyPr>
          <a:lstStyle/>
          <a:p>
            <a:pPr marL="12700">
              <a:lnSpc>
                <a:spcPct val="100000"/>
              </a:lnSpc>
              <a:spcBef>
                <a:spcPts val="100"/>
              </a:spcBef>
            </a:pPr>
            <a:r>
              <a:rPr lang="fr-FR" sz="800" i="1" spc="-10" dirty="0">
                <a:solidFill>
                  <a:schemeClr val="bg1"/>
                </a:solidFill>
                <a:latin typeface="Tahoma"/>
                <a:cs typeface="Tahoma"/>
              </a:rPr>
              <a:t>IPNS </a:t>
            </a:r>
            <a:r>
              <a:rPr sz="800" i="1" dirty="0">
                <a:solidFill>
                  <a:schemeClr val="bg1"/>
                </a:solidFill>
                <a:latin typeface="Tahoma"/>
                <a:cs typeface="Tahoma"/>
              </a:rPr>
              <a:t>-</a:t>
            </a:r>
            <a:r>
              <a:rPr sz="800" i="1" spc="-10" dirty="0">
                <a:solidFill>
                  <a:schemeClr val="bg1"/>
                </a:solidFill>
                <a:latin typeface="Tahoma"/>
                <a:cs typeface="Tahoma"/>
              </a:rPr>
              <a:t> </a:t>
            </a:r>
            <a:r>
              <a:rPr sz="800" i="1" dirty="0">
                <a:solidFill>
                  <a:schemeClr val="bg1"/>
                </a:solidFill>
                <a:latin typeface="Tahoma"/>
                <a:cs typeface="Tahoma"/>
              </a:rPr>
              <a:t>ne</a:t>
            </a:r>
            <a:r>
              <a:rPr sz="800" i="1" spc="-10" dirty="0">
                <a:solidFill>
                  <a:schemeClr val="bg1"/>
                </a:solidFill>
                <a:latin typeface="Tahoma"/>
                <a:cs typeface="Tahoma"/>
              </a:rPr>
              <a:t> </a:t>
            </a:r>
            <a:r>
              <a:rPr sz="800" i="1" dirty="0">
                <a:solidFill>
                  <a:schemeClr val="bg1"/>
                </a:solidFill>
                <a:latin typeface="Tahoma"/>
                <a:cs typeface="Tahoma"/>
              </a:rPr>
              <a:t>pas</a:t>
            </a:r>
            <a:r>
              <a:rPr sz="800" i="1" spc="-10" dirty="0">
                <a:solidFill>
                  <a:schemeClr val="bg1"/>
                </a:solidFill>
                <a:latin typeface="Tahoma"/>
                <a:cs typeface="Tahoma"/>
              </a:rPr>
              <a:t> </a:t>
            </a:r>
            <a:r>
              <a:rPr sz="800" i="1" dirty="0">
                <a:solidFill>
                  <a:schemeClr val="bg1"/>
                </a:solidFill>
                <a:latin typeface="Tahoma"/>
                <a:cs typeface="Tahoma"/>
              </a:rPr>
              <a:t>jeter</a:t>
            </a:r>
            <a:r>
              <a:rPr sz="800" i="1" spc="-10" dirty="0">
                <a:solidFill>
                  <a:schemeClr val="bg1"/>
                </a:solidFill>
                <a:latin typeface="Tahoma"/>
                <a:cs typeface="Tahoma"/>
              </a:rPr>
              <a:t> </a:t>
            </a:r>
            <a:r>
              <a:rPr sz="800" i="1" dirty="0">
                <a:solidFill>
                  <a:schemeClr val="bg1"/>
                </a:solidFill>
                <a:latin typeface="Tahoma"/>
                <a:cs typeface="Tahoma"/>
              </a:rPr>
              <a:t>sur</a:t>
            </a:r>
            <a:r>
              <a:rPr sz="800" i="1" spc="-5" dirty="0">
                <a:solidFill>
                  <a:schemeClr val="bg1"/>
                </a:solidFill>
                <a:latin typeface="Tahoma"/>
                <a:cs typeface="Tahoma"/>
              </a:rPr>
              <a:t> </a:t>
            </a:r>
            <a:r>
              <a:rPr sz="800" i="1" dirty="0">
                <a:solidFill>
                  <a:schemeClr val="bg1"/>
                </a:solidFill>
                <a:latin typeface="Tahoma"/>
                <a:cs typeface="Tahoma"/>
              </a:rPr>
              <a:t>la</a:t>
            </a:r>
            <a:r>
              <a:rPr sz="800" i="1" spc="-10" dirty="0">
                <a:solidFill>
                  <a:schemeClr val="bg1"/>
                </a:solidFill>
                <a:latin typeface="Tahoma"/>
                <a:cs typeface="Tahoma"/>
              </a:rPr>
              <a:t> </a:t>
            </a:r>
            <a:r>
              <a:rPr sz="800" i="1" dirty="0">
                <a:solidFill>
                  <a:schemeClr val="bg1"/>
                </a:solidFill>
                <a:latin typeface="Tahoma"/>
                <a:cs typeface="Tahoma"/>
              </a:rPr>
              <a:t>voie</a:t>
            </a:r>
            <a:r>
              <a:rPr sz="800" i="1" spc="-10" dirty="0">
                <a:solidFill>
                  <a:schemeClr val="bg1"/>
                </a:solidFill>
                <a:latin typeface="Tahoma"/>
                <a:cs typeface="Tahoma"/>
              </a:rPr>
              <a:t> publique</a:t>
            </a:r>
            <a:endParaRPr sz="800" i="1" dirty="0">
              <a:solidFill>
                <a:schemeClr val="bg1"/>
              </a:solidFill>
              <a:latin typeface="Tahoma"/>
              <a:cs typeface="Tahoma"/>
            </a:endParaRPr>
          </a:p>
        </p:txBody>
      </p:sp>
      <p:grpSp>
        <p:nvGrpSpPr>
          <p:cNvPr id="15" name="Groupe 14">
            <a:extLst>
              <a:ext uri="{FF2B5EF4-FFF2-40B4-BE49-F238E27FC236}">
                <a16:creationId xmlns:a16="http://schemas.microsoft.com/office/drawing/2014/main" id="{7E725423-1F8D-5BC4-806E-61061B984346}"/>
              </a:ext>
            </a:extLst>
          </p:cNvPr>
          <p:cNvGrpSpPr/>
          <p:nvPr/>
        </p:nvGrpSpPr>
        <p:grpSpPr>
          <a:xfrm>
            <a:off x="2721428" y="3477432"/>
            <a:ext cx="6749143" cy="2124333"/>
            <a:chOff x="3665933" y="546665"/>
            <a:chExt cx="6749143" cy="2124333"/>
          </a:xfrm>
        </p:grpSpPr>
        <p:sp>
          <p:nvSpPr>
            <p:cNvPr id="5" name="Rectangle : avec coins arrondis en diagonale 4">
              <a:extLst>
                <a:ext uri="{FF2B5EF4-FFF2-40B4-BE49-F238E27FC236}">
                  <a16:creationId xmlns:a16="http://schemas.microsoft.com/office/drawing/2014/main" id="{D5526FDF-B5AA-AF29-0F69-4A89F2CF11CC}"/>
                </a:ext>
              </a:extLst>
            </p:cNvPr>
            <p:cNvSpPr/>
            <p:nvPr/>
          </p:nvSpPr>
          <p:spPr>
            <a:xfrm>
              <a:off x="3918035" y="546665"/>
              <a:ext cx="6140365" cy="2124333"/>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A86FEDD9-C587-9A3B-2A00-D2196283B6DB}"/>
                </a:ext>
              </a:extLst>
            </p:cNvPr>
            <p:cNvSpPr txBox="1"/>
            <p:nvPr/>
          </p:nvSpPr>
          <p:spPr>
            <a:xfrm>
              <a:off x="4593958" y="578336"/>
              <a:ext cx="4893095" cy="830997"/>
            </a:xfrm>
            <a:prstGeom prst="rect">
              <a:avLst/>
            </a:prstGeom>
            <a:noFill/>
          </p:spPr>
          <p:txBody>
            <a:bodyPr wrap="square">
              <a:spAutoFit/>
            </a:bodyPr>
            <a:lstStyle/>
            <a:p>
              <a:pPr>
                <a:lnSpc>
                  <a:spcPct val="100000"/>
                </a:lnSpc>
              </a:pPr>
              <a:r>
                <a:rPr lang="fr-FR" sz="4800" b="1" spc="-60" dirty="0">
                  <a:solidFill>
                    <a:srgbClr val="E8511C"/>
                  </a:solidFill>
                  <a:latin typeface="Tahoma"/>
                  <a:cs typeface="Tahoma"/>
                </a:rPr>
                <a:t>06 50 03 95 05</a:t>
              </a:r>
              <a:endParaRPr lang="fr-FR" sz="4800" dirty="0">
                <a:solidFill>
                  <a:srgbClr val="E8511C"/>
                </a:solidFill>
                <a:latin typeface="Tahoma"/>
                <a:cs typeface="Tahoma"/>
              </a:endParaRPr>
            </a:p>
          </p:txBody>
        </p:sp>
        <p:sp>
          <p:nvSpPr>
            <p:cNvPr id="10" name="ZoneTexte 9">
              <a:extLst>
                <a:ext uri="{FF2B5EF4-FFF2-40B4-BE49-F238E27FC236}">
                  <a16:creationId xmlns:a16="http://schemas.microsoft.com/office/drawing/2014/main" id="{9115FE52-C408-C096-D9CA-6D0277D54580}"/>
                </a:ext>
              </a:extLst>
            </p:cNvPr>
            <p:cNvSpPr txBox="1"/>
            <p:nvPr/>
          </p:nvSpPr>
          <p:spPr>
            <a:xfrm>
              <a:off x="3665933" y="1409333"/>
              <a:ext cx="6749143" cy="1077218"/>
            </a:xfrm>
            <a:prstGeom prst="rect">
              <a:avLst/>
            </a:prstGeom>
            <a:noFill/>
          </p:spPr>
          <p:txBody>
            <a:bodyPr wrap="square">
              <a:spAutoFit/>
            </a:bodyPr>
            <a:lstStyle/>
            <a:p>
              <a:pPr algn="ctr"/>
              <a:r>
                <a:rPr lang="fr-FR" sz="3200" b="1" spc="-80" dirty="0">
                  <a:solidFill>
                    <a:srgbClr val="E8511C"/>
                  </a:solidFill>
                  <a:latin typeface="+mj-lt"/>
                  <a:cs typeface="Tahoma"/>
                </a:rPr>
                <a:t>contact@masterformations.fr </a:t>
              </a:r>
            </a:p>
            <a:p>
              <a:pPr algn="ctr"/>
              <a:r>
                <a:rPr lang="fr-FR" sz="3200" b="1" spc="-35" dirty="0">
                  <a:solidFill>
                    <a:srgbClr val="E8511C"/>
                  </a:solidFill>
                  <a:latin typeface="+mj-lt"/>
                  <a:cs typeface="Tahoma"/>
                </a:rPr>
                <a:t>www.master-formations.com</a:t>
              </a:r>
              <a:endParaRPr lang="fr-FR" sz="3200" b="1" dirty="0">
                <a:solidFill>
                  <a:srgbClr val="E8511C"/>
                </a:solidFill>
                <a:latin typeface="+mj-lt"/>
              </a:endParaRPr>
            </a:p>
          </p:txBody>
        </p:sp>
      </p:grpSp>
    </p:spTree>
    <p:extLst>
      <p:ext uri="{BB962C8B-B14F-4D97-AF65-F5344CB8AC3E}">
        <p14:creationId xmlns:p14="http://schemas.microsoft.com/office/powerpoint/2010/main" val="195948025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623</TotalTime>
  <Words>1844</Words>
  <Application>Microsoft Office PowerPoint</Application>
  <PresentationFormat>Grand écran</PresentationFormat>
  <Paragraphs>206</Paragraphs>
  <Slides>30</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30</vt:i4>
      </vt:variant>
    </vt:vector>
  </HeadingPairs>
  <TitlesOfParts>
    <vt:vector size="35" baseType="lpstr">
      <vt:lpstr>Aptos</vt:lpstr>
      <vt:lpstr>Aptos Display</vt:lpstr>
      <vt:lpstr>Arial</vt:lpstr>
      <vt:lpstr>Tahoma</vt:lpstr>
      <vt:lpstr>Thème Office</vt:lpstr>
      <vt:lpstr>Experts en développement de compétences</vt:lpstr>
      <vt:lpstr>Qui sommes-nous ? </vt:lpstr>
      <vt:lpstr>Formation Macros Excel</vt:lpstr>
      <vt:lpstr>Au menu de ces 4 heures</vt:lpstr>
      <vt:lpstr>La Magie des Macros</vt:lpstr>
      <vt:lpstr>C'est quoi une macro ?</vt:lpstr>
      <vt:lpstr>L'outil indispensable : l'onglet Développeur</vt:lpstr>
      <vt:lpstr>Sécurité et Sauvegarde</vt:lpstr>
      <vt:lpstr>Module 2 : Mon Premier Enregistrement</vt:lpstr>
      <vt:lpstr>EXERCICE 1 : La macro "Mise en Forme de Titre"</vt:lpstr>
      <vt:lpstr>EXERCICE 1 : Les étapes de l'enregistrement</vt:lpstr>
      <vt:lpstr>EXERCICE 1 : Les actions à enregistrer</vt:lpstr>
      <vt:lpstr>Testons notre création !</vt:lpstr>
      <vt:lpstr>PAUSE</vt:lpstr>
      <vt:lpstr>Module 3 : Sous le Capot</vt:lpstr>
      <vt:lpstr>Bienvenue dans le VBA !</vt:lpstr>
      <vt:lpstr>Anatomie de notre code</vt:lpstr>
      <vt:lpstr>EXERCICE 2 : Modifier le code</vt:lpstr>
      <vt:lpstr>Module 4 : Des Boutons Magiques</vt:lpstr>
      <vt:lpstr>EXERCICE 3 : Créer un bouton</vt:lpstr>
      <vt:lpstr>Personnaliser votre bouton</vt:lpstr>
      <vt:lpstr>Ce que vous avez accompli aujourd'hui</vt:lpstr>
      <vt:lpstr>Exercice de Synthèse : Le Rapport de Ventes Express Mission, si vous l'acceptez : automatiser la création d'un mini-rapport de ventes.</vt:lpstr>
      <vt:lpstr>Mettons en place notre terrain de jeu</vt:lpstr>
      <vt:lpstr>Enregistrement de la Macro "RapportExpress"</vt:lpstr>
      <vt:lpstr>🎬 Action ! Suivez attentivement les étapesment de la Macro "RapportExpress"</vt:lpstr>
      <vt:lpstr>Test Final et Validation</vt:lpstr>
      <vt:lpstr>Bravo ! </vt:lpstr>
      <vt:lpstr>Ils nous font confiance pour former leur personnel</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Sébastien DEJOUET</dc:creator>
  <cp:lastModifiedBy>Sébastien DEJOUET</cp:lastModifiedBy>
  <cp:revision>3</cp:revision>
  <dcterms:created xsi:type="dcterms:W3CDTF">2025-06-04T17:21:39Z</dcterms:created>
  <dcterms:modified xsi:type="dcterms:W3CDTF">2025-07-11T11:31:18Z</dcterms:modified>
</cp:coreProperties>
</file>