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3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E3D96E-8B6F-463B-862D-D18097E0F5E9}" v="556" dt="2024-06-28T13:58:49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5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ence pruvot" userId="594dadcd34742c7e" providerId="LiveId" clId="{A0E3D96E-8B6F-463B-862D-D18097E0F5E9}"/>
    <pc:docChg chg="undo custSel addSld delSld modSld">
      <pc:chgData name="florence pruvot" userId="594dadcd34742c7e" providerId="LiveId" clId="{A0E3D96E-8B6F-463B-862D-D18097E0F5E9}" dt="2024-06-28T14:42:29.093" v="4818" actId="20577"/>
      <pc:docMkLst>
        <pc:docMk/>
      </pc:docMkLst>
      <pc:sldChg chg="addSp delSp modSp new mod setBg modAnim">
        <pc:chgData name="florence pruvot" userId="594dadcd34742c7e" providerId="LiveId" clId="{A0E3D96E-8B6F-463B-862D-D18097E0F5E9}" dt="2024-06-28T09:13:19.828" v="227" actId="26606"/>
        <pc:sldMkLst>
          <pc:docMk/>
          <pc:sldMk cId="1235602792" sldId="261"/>
        </pc:sldMkLst>
        <pc:spChg chg="add mod">
          <ac:chgData name="florence pruvot" userId="594dadcd34742c7e" providerId="LiveId" clId="{A0E3D96E-8B6F-463B-862D-D18097E0F5E9}" dt="2024-06-28T09:13:19.828" v="227" actId="26606"/>
          <ac:spMkLst>
            <pc:docMk/>
            <pc:sldMk cId="1235602792" sldId="261"/>
            <ac:spMk id="2" creationId="{B3596D65-1029-E2E3-D415-900872DBD560}"/>
          </ac:spMkLst>
        </pc:spChg>
        <pc:spChg chg="add del">
          <ac:chgData name="florence pruvot" userId="594dadcd34742c7e" providerId="LiveId" clId="{A0E3D96E-8B6F-463B-862D-D18097E0F5E9}" dt="2024-06-28T09:13:19.828" v="227" actId="26606"/>
          <ac:spMkLst>
            <pc:docMk/>
            <pc:sldMk cId="1235602792" sldId="261"/>
            <ac:spMk id="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13:07.523" v="225" actId="26606"/>
          <ac:spMkLst>
            <pc:docMk/>
            <pc:sldMk cId="1235602792" sldId="261"/>
            <ac:spMk id="9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13:19.828" v="227" actId="26606"/>
          <ac:spMkLst>
            <pc:docMk/>
            <pc:sldMk cId="1235602792" sldId="261"/>
            <ac:spMk id="12" creationId="{A4FB2F27-3F7D-440E-A905-86607A926A29}"/>
          </ac:spMkLst>
        </pc:spChg>
        <pc:spChg chg="add del">
          <ac:chgData name="florence pruvot" userId="594dadcd34742c7e" providerId="LiveId" clId="{A0E3D96E-8B6F-463B-862D-D18097E0F5E9}" dt="2024-06-28T09:13:07.523" v="225" actId="26606"/>
          <ac:spMkLst>
            <pc:docMk/>
            <pc:sldMk cId="1235602792" sldId="261"/>
            <ac:spMk id="13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09:13:19.828" v="227" actId="26606"/>
          <ac:spMkLst>
            <pc:docMk/>
            <pc:sldMk cId="1235602792" sldId="261"/>
            <ac:spMk id="14" creationId="{AF678C14-A033-4139-BCA9-8382B039648B}"/>
          </ac:spMkLst>
        </pc:spChg>
        <pc:spChg chg="add del">
          <ac:chgData name="florence pruvot" userId="594dadcd34742c7e" providerId="LiveId" clId="{A0E3D96E-8B6F-463B-862D-D18097E0F5E9}" dt="2024-06-28T09:13:07.523" v="225" actId="26606"/>
          <ac:spMkLst>
            <pc:docMk/>
            <pc:sldMk cId="1235602792" sldId="261"/>
            <ac:spMk id="15" creationId="{FBC8BBE5-981E-4B0B-9654-32B5668BFF31}"/>
          </ac:spMkLst>
        </pc:spChg>
        <pc:spChg chg="add del">
          <ac:chgData name="florence pruvot" userId="594dadcd34742c7e" providerId="LiveId" clId="{A0E3D96E-8B6F-463B-862D-D18097E0F5E9}" dt="2024-06-28T09:13:19.828" v="227" actId="26606"/>
          <ac:spMkLst>
            <pc:docMk/>
            <pc:sldMk cId="1235602792" sldId="261"/>
            <ac:spMk id="16" creationId="{C2D5331B-6E57-4C50-8FBB-431781288905}"/>
          </ac:spMkLst>
        </pc:spChg>
        <pc:grpChg chg="add del">
          <ac:chgData name="florence pruvot" userId="594dadcd34742c7e" providerId="LiveId" clId="{A0E3D96E-8B6F-463B-862D-D18097E0F5E9}" dt="2024-06-28T09:13:07.523" v="225" actId="26606"/>
          <ac:grpSpMkLst>
            <pc:docMk/>
            <pc:sldMk cId="1235602792" sldId="261"/>
            <ac:grpSpMk id="17" creationId="{8D6FD602-3113-4FC4-982F-15099614D2A6}"/>
          </ac:grpSpMkLst>
        </pc:grpChg>
        <pc:grpChg chg="add del">
          <ac:chgData name="florence pruvot" userId="594dadcd34742c7e" providerId="LiveId" clId="{A0E3D96E-8B6F-463B-862D-D18097E0F5E9}" dt="2024-06-28T09:13:19.828" v="227" actId="26606"/>
          <ac:grpSpMkLst>
            <pc:docMk/>
            <pc:sldMk cId="1235602792" sldId="261"/>
            <ac:grpSpMk id="18" creationId="{E4A40E9D-B0FA-4A78-B58C-87A64C4FD5C8}"/>
          </ac:grpSpMkLst>
        </pc:grpChg>
        <pc:picChg chg="add del">
          <ac:chgData name="florence pruvot" userId="594dadcd34742c7e" providerId="LiveId" clId="{A0E3D96E-8B6F-463B-862D-D18097E0F5E9}" dt="2024-06-28T09:13:19.828" v="227" actId="26606"/>
          <ac:picMkLst>
            <pc:docMk/>
            <pc:sldMk cId="1235602792" sldId="261"/>
            <ac:picMk id="4" creationId="{A60AFEFE-7803-6474-5705-1E35EFF582C9}"/>
          </ac:picMkLst>
        </pc:picChg>
        <pc:picChg chg="add del">
          <ac:chgData name="florence pruvot" userId="594dadcd34742c7e" providerId="LiveId" clId="{A0E3D96E-8B6F-463B-862D-D18097E0F5E9}" dt="2024-06-28T09:13:07.523" v="225" actId="26606"/>
          <ac:picMkLst>
            <pc:docMk/>
            <pc:sldMk cId="1235602792" sldId="261"/>
            <ac:picMk id="6" creationId="{0FAC4279-338F-B461-41A7-703CE773B360}"/>
          </ac:picMkLst>
        </pc:picChg>
        <pc:picChg chg="add del">
          <ac:chgData name="florence pruvot" userId="594dadcd34742c7e" providerId="LiveId" clId="{A0E3D96E-8B6F-463B-862D-D18097E0F5E9}" dt="2024-06-28T09:13:19.828" v="227" actId="26606"/>
          <ac:picMkLst>
            <pc:docMk/>
            <pc:sldMk cId="1235602792" sldId="261"/>
            <ac:picMk id="10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13:07.523" v="225" actId="26606"/>
          <ac:picMkLst>
            <pc:docMk/>
            <pc:sldMk cId="1235602792" sldId="261"/>
            <ac:picMk id="11" creationId="{BC526B7A-4801-4FD1-95C8-03AF22629E87}"/>
          </ac:picMkLst>
        </pc:picChg>
      </pc:sldChg>
      <pc:sldChg chg="modSp del mod modAnim">
        <pc:chgData name="florence pruvot" userId="594dadcd34742c7e" providerId="LiveId" clId="{A0E3D96E-8B6F-463B-862D-D18097E0F5E9}" dt="2024-06-28T08:56:41.846" v="3" actId="2696"/>
        <pc:sldMkLst>
          <pc:docMk/>
          <pc:sldMk cId="2816235996" sldId="261"/>
        </pc:sldMkLst>
        <pc:spChg chg="mod">
          <ac:chgData name="florence pruvot" userId="594dadcd34742c7e" providerId="LiveId" clId="{A0E3D96E-8B6F-463B-862D-D18097E0F5E9}" dt="2024-06-28T08:56:36.689" v="2" actId="1076"/>
          <ac:spMkLst>
            <pc:docMk/>
            <pc:sldMk cId="2816235996" sldId="261"/>
            <ac:spMk id="2" creationId="{6B2AAAB4-DD03-F710-6CF2-EA0D1D4694E1}"/>
          </ac:spMkLst>
        </pc:spChg>
      </pc:sldChg>
      <pc:sldChg chg="addSp modSp new mod setBg">
        <pc:chgData name="florence pruvot" userId="594dadcd34742c7e" providerId="LiveId" clId="{A0E3D96E-8B6F-463B-862D-D18097E0F5E9}" dt="2024-06-28T09:15:03.567" v="232" actId="26606"/>
        <pc:sldMkLst>
          <pc:docMk/>
          <pc:sldMk cId="892786447" sldId="262"/>
        </pc:sldMkLst>
        <pc:spChg chg="add mod">
          <ac:chgData name="florence pruvot" userId="594dadcd34742c7e" providerId="LiveId" clId="{A0E3D96E-8B6F-463B-862D-D18097E0F5E9}" dt="2024-06-28T09:15:03.567" v="232" actId="26606"/>
          <ac:spMkLst>
            <pc:docMk/>
            <pc:sldMk cId="892786447" sldId="262"/>
            <ac:spMk id="4" creationId="{B3FDEE94-F2F5-5CCA-BE7B-41B286DF08C2}"/>
          </ac:spMkLst>
        </pc:spChg>
        <pc:spChg chg="add">
          <ac:chgData name="florence pruvot" userId="594dadcd34742c7e" providerId="LiveId" clId="{A0E3D96E-8B6F-463B-862D-D18097E0F5E9}" dt="2024-06-28T09:15:03.567" v="232" actId="26606"/>
          <ac:spMkLst>
            <pc:docMk/>
            <pc:sldMk cId="892786447" sldId="262"/>
            <ac:spMk id="9" creationId="{37FDDF72-DE39-4F99-A3C1-DD9D7815D7DB}"/>
          </ac:spMkLst>
        </pc:spChg>
        <pc:spChg chg="add">
          <ac:chgData name="florence pruvot" userId="594dadcd34742c7e" providerId="LiveId" clId="{A0E3D96E-8B6F-463B-862D-D18097E0F5E9}" dt="2024-06-28T09:15:03.567" v="232" actId="26606"/>
          <ac:spMkLst>
            <pc:docMk/>
            <pc:sldMk cId="892786447" sldId="262"/>
            <ac:spMk id="11" creationId="{5E4ECE80-3AD1-450C-B62A-98788F193948}"/>
          </ac:spMkLst>
        </pc:spChg>
        <pc:picChg chg="add mod">
          <ac:chgData name="florence pruvot" userId="594dadcd34742c7e" providerId="LiveId" clId="{A0E3D96E-8B6F-463B-862D-D18097E0F5E9}" dt="2024-06-28T09:15:03.567" v="232" actId="26606"/>
          <ac:picMkLst>
            <pc:docMk/>
            <pc:sldMk cId="892786447" sldId="262"/>
            <ac:picMk id="3" creationId="{C8A9C584-1AB3-5A85-09CF-20D076FE500A}"/>
          </ac:picMkLst>
        </pc:picChg>
      </pc:sldChg>
      <pc:sldChg chg="del">
        <pc:chgData name="florence pruvot" userId="594dadcd34742c7e" providerId="LiveId" clId="{A0E3D96E-8B6F-463B-862D-D18097E0F5E9}" dt="2024-06-28T08:55:59.469" v="0" actId="2696"/>
        <pc:sldMkLst>
          <pc:docMk/>
          <pc:sldMk cId="3373794852" sldId="262"/>
        </pc:sldMkLst>
      </pc:sldChg>
      <pc:sldChg chg="addSp modSp new del mod">
        <pc:chgData name="florence pruvot" userId="594dadcd34742c7e" providerId="LiveId" clId="{A0E3D96E-8B6F-463B-862D-D18097E0F5E9}" dt="2024-06-28T09:19:32.123" v="242" actId="2696"/>
        <pc:sldMkLst>
          <pc:docMk/>
          <pc:sldMk cId="919767449" sldId="263"/>
        </pc:sldMkLst>
        <pc:spChg chg="add mod">
          <ac:chgData name="florence pruvot" userId="594dadcd34742c7e" providerId="LiveId" clId="{A0E3D96E-8B6F-463B-862D-D18097E0F5E9}" dt="2024-06-28T09:19:07.660" v="238" actId="962"/>
          <ac:spMkLst>
            <pc:docMk/>
            <pc:sldMk cId="919767449" sldId="263"/>
            <ac:spMk id="4" creationId="{66C27488-5281-A6FB-550D-CD34498A9D9A}"/>
          </ac:spMkLst>
        </pc:spChg>
        <pc:spChg chg="add mod">
          <ac:chgData name="florence pruvot" userId="594dadcd34742c7e" providerId="LiveId" clId="{A0E3D96E-8B6F-463B-862D-D18097E0F5E9}" dt="2024-06-28T09:19:07.660" v="238" actId="962"/>
          <ac:spMkLst>
            <pc:docMk/>
            <pc:sldMk cId="919767449" sldId="263"/>
            <ac:spMk id="7" creationId="{BC0CEC6D-0426-D30E-57B2-65331B04FBB0}"/>
          </ac:spMkLst>
        </pc:spChg>
        <pc:picChg chg="add mod">
          <ac:chgData name="florence pruvot" userId="594dadcd34742c7e" providerId="LiveId" clId="{A0E3D96E-8B6F-463B-862D-D18097E0F5E9}" dt="2024-06-28T09:19:24.756" v="241" actId="14100"/>
          <ac:picMkLst>
            <pc:docMk/>
            <pc:sldMk cId="919767449" sldId="263"/>
            <ac:picMk id="3" creationId="{8A8F38CB-DB6E-6225-DCF2-9D15100EF865}"/>
          </ac:picMkLst>
        </pc:picChg>
        <pc:picChg chg="add mod">
          <ac:chgData name="florence pruvot" userId="594dadcd34742c7e" providerId="LiveId" clId="{A0E3D96E-8B6F-463B-862D-D18097E0F5E9}" dt="2024-06-28T09:19:24.756" v="241" actId="14100"/>
          <ac:picMkLst>
            <pc:docMk/>
            <pc:sldMk cId="919767449" sldId="263"/>
            <ac:picMk id="6" creationId="{9EE9F413-C772-9BE2-1A1A-65A3878EE23F}"/>
          </ac:picMkLst>
        </pc:picChg>
      </pc:sldChg>
      <pc:sldChg chg="addSp modSp new mod setBg">
        <pc:chgData name="florence pruvot" userId="594dadcd34742c7e" providerId="LiveId" clId="{A0E3D96E-8B6F-463B-862D-D18097E0F5E9}" dt="2024-06-28T09:28:33.834" v="247" actId="26606"/>
        <pc:sldMkLst>
          <pc:docMk/>
          <pc:sldMk cId="1469896558" sldId="263"/>
        </pc:sldMkLst>
        <pc:spChg chg="add mod">
          <ac:chgData name="florence pruvot" userId="594dadcd34742c7e" providerId="LiveId" clId="{A0E3D96E-8B6F-463B-862D-D18097E0F5E9}" dt="2024-06-28T09:28:33.834" v="247" actId="26606"/>
          <ac:spMkLst>
            <pc:docMk/>
            <pc:sldMk cId="1469896558" sldId="263"/>
            <ac:spMk id="4" creationId="{93D7D269-1A9A-13C8-3C75-48357298CE65}"/>
          </ac:spMkLst>
        </pc:spChg>
        <pc:spChg chg="add">
          <ac:chgData name="florence pruvot" userId="594dadcd34742c7e" providerId="LiveId" clId="{A0E3D96E-8B6F-463B-862D-D18097E0F5E9}" dt="2024-06-28T09:28:33.834" v="247" actId="26606"/>
          <ac:spMkLst>
            <pc:docMk/>
            <pc:sldMk cId="1469896558" sldId="263"/>
            <ac:spMk id="9" creationId="{37FDDF72-DE39-4F99-A3C1-DD9D7815D7DB}"/>
          </ac:spMkLst>
        </pc:spChg>
        <pc:spChg chg="add">
          <ac:chgData name="florence pruvot" userId="594dadcd34742c7e" providerId="LiveId" clId="{A0E3D96E-8B6F-463B-862D-D18097E0F5E9}" dt="2024-06-28T09:28:33.834" v="247" actId="26606"/>
          <ac:spMkLst>
            <pc:docMk/>
            <pc:sldMk cId="1469896558" sldId="263"/>
            <ac:spMk id="11" creationId="{5E4ECE80-3AD1-450C-B62A-98788F193948}"/>
          </ac:spMkLst>
        </pc:spChg>
        <pc:picChg chg="add mod">
          <ac:chgData name="florence pruvot" userId="594dadcd34742c7e" providerId="LiveId" clId="{A0E3D96E-8B6F-463B-862D-D18097E0F5E9}" dt="2024-06-28T09:28:33.834" v="247" actId="26606"/>
          <ac:picMkLst>
            <pc:docMk/>
            <pc:sldMk cId="1469896558" sldId="263"/>
            <ac:picMk id="3" creationId="{979BF0ED-B61C-541F-BD42-25DBEA82BC2B}"/>
          </ac:picMkLst>
        </pc:picChg>
      </pc:sldChg>
      <pc:sldChg chg="addSp delSp modSp new mod setBg modAnim">
        <pc:chgData name="florence pruvot" userId="594dadcd34742c7e" providerId="LiveId" clId="{A0E3D96E-8B6F-463B-862D-D18097E0F5E9}" dt="2024-06-28T09:39:37.521" v="525" actId="26606"/>
        <pc:sldMkLst>
          <pc:docMk/>
          <pc:sldMk cId="4140854129" sldId="264"/>
        </pc:sldMkLst>
        <pc:spChg chg="add mod">
          <ac:chgData name="florence pruvot" userId="594dadcd34742c7e" providerId="LiveId" clId="{A0E3D96E-8B6F-463B-862D-D18097E0F5E9}" dt="2024-06-28T09:39:37.521" v="525" actId="26606"/>
          <ac:spMkLst>
            <pc:docMk/>
            <pc:sldMk cId="4140854129" sldId="264"/>
            <ac:spMk id="2" creationId="{B5B23C27-D8AC-A27A-F8B0-D2BBA7C22B74}"/>
          </ac:spMkLst>
        </pc:spChg>
        <pc:spChg chg="add del">
          <ac:chgData name="florence pruvot" userId="594dadcd34742c7e" providerId="LiveId" clId="{A0E3D96E-8B6F-463B-862D-D18097E0F5E9}" dt="2024-06-28T09:39:25.160" v="519" actId="26606"/>
          <ac:spMkLst>
            <pc:docMk/>
            <pc:sldMk cId="4140854129" sldId="264"/>
            <ac:spMk id="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39:18.968" v="515" actId="26606"/>
          <ac:spMkLst>
            <pc:docMk/>
            <pc:sldMk cId="4140854129" sldId="264"/>
            <ac:spMk id="9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39:25.160" v="519" actId="26606"/>
          <ac:spMkLst>
            <pc:docMk/>
            <pc:sldMk cId="4140854129" sldId="264"/>
            <ac:spMk id="12" creationId="{A4FB2F27-3F7D-440E-A905-86607A926A29}"/>
          </ac:spMkLst>
        </pc:spChg>
        <pc:spChg chg="add del">
          <ac:chgData name="florence pruvot" userId="594dadcd34742c7e" providerId="LiveId" clId="{A0E3D96E-8B6F-463B-862D-D18097E0F5E9}" dt="2024-06-28T09:39:18.968" v="515" actId="26606"/>
          <ac:spMkLst>
            <pc:docMk/>
            <pc:sldMk cId="4140854129" sldId="264"/>
            <ac:spMk id="13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09:39:25.160" v="519" actId="26606"/>
          <ac:spMkLst>
            <pc:docMk/>
            <pc:sldMk cId="4140854129" sldId="264"/>
            <ac:spMk id="14" creationId="{AF678C14-A033-4139-BCA9-8382B039648B}"/>
          </ac:spMkLst>
        </pc:spChg>
        <pc:spChg chg="add del">
          <ac:chgData name="florence pruvot" userId="594dadcd34742c7e" providerId="LiveId" clId="{A0E3D96E-8B6F-463B-862D-D18097E0F5E9}" dt="2024-06-28T09:39:18.968" v="515" actId="26606"/>
          <ac:spMkLst>
            <pc:docMk/>
            <pc:sldMk cId="4140854129" sldId="264"/>
            <ac:spMk id="15" creationId="{FBC8BBE5-981E-4B0B-9654-32B5668BFF31}"/>
          </ac:spMkLst>
        </pc:spChg>
        <pc:spChg chg="add del">
          <ac:chgData name="florence pruvot" userId="594dadcd34742c7e" providerId="LiveId" clId="{A0E3D96E-8B6F-463B-862D-D18097E0F5E9}" dt="2024-06-28T09:39:25.160" v="519" actId="26606"/>
          <ac:spMkLst>
            <pc:docMk/>
            <pc:sldMk cId="4140854129" sldId="264"/>
            <ac:spMk id="16" creationId="{C2D5331B-6E57-4C50-8FBB-431781288905}"/>
          </ac:spMkLst>
        </pc:spChg>
        <pc:spChg chg="add del">
          <ac:chgData name="florence pruvot" userId="594dadcd34742c7e" providerId="LiveId" clId="{A0E3D96E-8B6F-463B-862D-D18097E0F5E9}" dt="2024-06-28T09:39:23.201" v="517" actId="26606"/>
          <ac:spMkLst>
            <pc:docMk/>
            <pc:sldMk cId="4140854129" sldId="264"/>
            <ac:spMk id="21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39:23.201" v="517" actId="26606"/>
          <ac:spMkLst>
            <pc:docMk/>
            <pc:sldMk cId="4140854129" sldId="264"/>
            <ac:spMk id="23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09:39:23.201" v="517" actId="26606"/>
          <ac:spMkLst>
            <pc:docMk/>
            <pc:sldMk cId="4140854129" sldId="264"/>
            <ac:spMk id="24" creationId="{FBC8BBE5-981E-4B0B-9654-32B5668BFF31}"/>
          </ac:spMkLst>
        </pc:spChg>
        <pc:spChg chg="add del">
          <ac:chgData name="florence pruvot" userId="594dadcd34742c7e" providerId="LiveId" clId="{A0E3D96E-8B6F-463B-862D-D18097E0F5E9}" dt="2024-06-28T09:39:31.622" v="521" actId="26606"/>
          <ac:spMkLst>
            <pc:docMk/>
            <pc:sldMk cId="4140854129" sldId="264"/>
            <ac:spMk id="27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39:31.622" v="521" actId="26606"/>
          <ac:spMkLst>
            <pc:docMk/>
            <pc:sldMk cId="4140854129" sldId="264"/>
            <ac:spMk id="29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09:39:31.622" v="521" actId="26606"/>
          <ac:spMkLst>
            <pc:docMk/>
            <pc:sldMk cId="4140854129" sldId="264"/>
            <ac:spMk id="30" creationId="{E8B2F707-EF35-4955-8439-F76145F3CD7E}"/>
          </ac:spMkLst>
        </pc:spChg>
        <pc:spChg chg="add del">
          <ac:chgData name="florence pruvot" userId="594dadcd34742c7e" providerId="LiveId" clId="{A0E3D96E-8B6F-463B-862D-D18097E0F5E9}" dt="2024-06-28T09:39:31.622" v="521" actId="26606"/>
          <ac:spMkLst>
            <pc:docMk/>
            <pc:sldMk cId="4140854129" sldId="264"/>
            <ac:spMk id="31" creationId="{DA476813-4CEE-408B-852D-3E51E30B17BE}"/>
          </ac:spMkLst>
        </pc:spChg>
        <pc:spChg chg="add del">
          <ac:chgData name="florence pruvot" userId="594dadcd34742c7e" providerId="LiveId" clId="{A0E3D96E-8B6F-463B-862D-D18097E0F5E9}" dt="2024-06-28T09:39:33.916" v="523" actId="26606"/>
          <ac:spMkLst>
            <pc:docMk/>
            <pc:sldMk cId="4140854129" sldId="264"/>
            <ac:spMk id="35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39:33.916" v="523" actId="26606"/>
          <ac:spMkLst>
            <pc:docMk/>
            <pc:sldMk cId="4140854129" sldId="264"/>
            <ac:spMk id="37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09:39:33.916" v="523" actId="26606"/>
          <ac:spMkLst>
            <pc:docMk/>
            <pc:sldMk cId="4140854129" sldId="264"/>
            <ac:spMk id="38" creationId="{FBC8BBE5-981E-4B0B-9654-32B5668BFF31}"/>
          </ac:spMkLst>
        </pc:spChg>
        <pc:spChg chg="add del">
          <ac:chgData name="florence pruvot" userId="594dadcd34742c7e" providerId="LiveId" clId="{A0E3D96E-8B6F-463B-862D-D18097E0F5E9}" dt="2024-06-28T09:39:37.521" v="525" actId="26606"/>
          <ac:spMkLst>
            <pc:docMk/>
            <pc:sldMk cId="4140854129" sldId="264"/>
            <ac:spMk id="43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39:37.521" v="525" actId="26606"/>
          <ac:spMkLst>
            <pc:docMk/>
            <pc:sldMk cId="4140854129" sldId="264"/>
            <ac:spMk id="45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09:39:37.521" v="525" actId="26606"/>
          <ac:spMkLst>
            <pc:docMk/>
            <pc:sldMk cId="4140854129" sldId="264"/>
            <ac:spMk id="46" creationId="{FBC8BBE5-981E-4B0B-9654-32B5668BFF31}"/>
          </ac:spMkLst>
        </pc:spChg>
        <pc:grpChg chg="add del">
          <ac:chgData name="florence pruvot" userId="594dadcd34742c7e" providerId="LiveId" clId="{A0E3D96E-8B6F-463B-862D-D18097E0F5E9}" dt="2024-06-28T09:39:18.968" v="515" actId="26606"/>
          <ac:grpSpMkLst>
            <pc:docMk/>
            <pc:sldMk cId="4140854129" sldId="264"/>
            <ac:grpSpMk id="17" creationId="{8D6FD602-3113-4FC4-982F-15099614D2A6}"/>
          </ac:grpSpMkLst>
        </pc:grpChg>
        <pc:grpChg chg="add del">
          <ac:chgData name="florence pruvot" userId="594dadcd34742c7e" providerId="LiveId" clId="{A0E3D96E-8B6F-463B-862D-D18097E0F5E9}" dt="2024-06-28T09:39:25.160" v="519" actId="26606"/>
          <ac:grpSpMkLst>
            <pc:docMk/>
            <pc:sldMk cId="4140854129" sldId="264"/>
            <ac:grpSpMk id="18" creationId="{E4A40E9D-B0FA-4A78-B58C-87A64C4FD5C8}"/>
          </ac:grpSpMkLst>
        </pc:grpChg>
        <pc:grpChg chg="add del">
          <ac:chgData name="florence pruvot" userId="594dadcd34742c7e" providerId="LiveId" clId="{A0E3D96E-8B6F-463B-862D-D18097E0F5E9}" dt="2024-06-28T09:39:23.201" v="517" actId="26606"/>
          <ac:grpSpMkLst>
            <pc:docMk/>
            <pc:sldMk cId="4140854129" sldId="264"/>
            <ac:grpSpMk id="25" creationId="{8D6FD602-3113-4FC4-982F-15099614D2A6}"/>
          </ac:grpSpMkLst>
        </pc:grpChg>
        <pc:grpChg chg="add del">
          <ac:chgData name="florence pruvot" userId="594dadcd34742c7e" providerId="LiveId" clId="{A0E3D96E-8B6F-463B-862D-D18097E0F5E9}" dt="2024-06-28T09:39:31.622" v="521" actId="26606"/>
          <ac:grpSpMkLst>
            <pc:docMk/>
            <pc:sldMk cId="4140854129" sldId="264"/>
            <ac:grpSpMk id="33" creationId="{245C754D-F6B0-4E8B-BCBC-51B5E2863D57}"/>
          </ac:grpSpMkLst>
        </pc:grpChg>
        <pc:grpChg chg="add del">
          <ac:chgData name="florence pruvot" userId="594dadcd34742c7e" providerId="LiveId" clId="{A0E3D96E-8B6F-463B-862D-D18097E0F5E9}" dt="2024-06-28T09:39:33.916" v="523" actId="26606"/>
          <ac:grpSpMkLst>
            <pc:docMk/>
            <pc:sldMk cId="4140854129" sldId="264"/>
            <ac:grpSpMk id="39" creationId="{8D6FD602-3113-4FC4-982F-15099614D2A6}"/>
          </ac:grpSpMkLst>
        </pc:grpChg>
        <pc:grpChg chg="add del">
          <ac:chgData name="florence pruvot" userId="594dadcd34742c7e" providerId="LiveId" clId="{A0E3D96E-8B6F-463B-862D-D18097E0F5E9}" dt="2024-06-28T09:39:37.521" v="525" actId="26606"/>
          <ac:grpSpMkLst>
            <pc:docMk/>
            <pc:sldMk cId="4140854129" sldId="264"/>
            <ac:grpSpMk id="47" creationId="{8D6FD602-3113-4FC4-982F-15099614D2A6}"/>
          </ac:grpSpMkLst>
        </pc:grpChg>
        <pc:picChg chg="add del">
          <ac:chgData name="florence pruvot" userId="594dadcd34742c7e" providerId="LiveId" clId="{A0E3D96E-8B6F-463B-862D-D18097E0F5E9}" dt="2024-06-28T09:39:25.160" v="519" actId="26606"/>
          <ac:picMkLst>
            <pc:docMk/>
            <pc:sldMk cId="4140854129" sldId="264"/>
            <ac:picMk id="4" creationId="{570A2404-7421-87FF-6C49-20163B58C466}"/>
          </ac:picMkLst>
        </pc:picChg>
        <pc:picChg chg="add del">
          <ac:chgData name="florence pruvot" userId="594dadcd34742c7e" providerId="LiveId" clId="{A0E3D96E-8B6F-463B-862D-D18097E0F5E9}" dt="2024-06-28T09:39:18.968" v="515" actId="26606"/>
          <ac:picMkLst>
            <pc:docMk/>
            <pc:sldMk cId="4140854129" sldId="264"/>
            <ac:picMk id="6" creationId="{247B3354-918B-10FC-88EE-8A651A8B8AE1}"/>
          </ac:picMkLst>
        </pc:picChg>
        <pc:picChg chg="add del">
          <ac:chgData name="florence pruvot" userId="594dadcd34742c7e" providerId="LiveId" clId="{A0E3D96E-8B6F-463B-862D-D18097E0F5E9}" dt="2024-06-28T09:39:25.160" v="519" actId="26606"/>
          <ac:picMkLst>
            <pc:docMk/>
            <pc:sldMk cId="4140854129" sldId="264"/>
            <ac:picMk id="10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39:18.968" v="515" actId="26606"/>
          <ac:picMkLst>
            <pc:docMk/>
            <pc:sldMk cId="4140854129" sldId="264"/>
            <ac:picMk id="11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39:23.201" v="517" actId="26606"/>
          <ac:picMkLst>
            <pc:docMk/>
            <pc:sldMk cId="4140854129" sldId="264"/>
            <ac:picMk id="22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39:23.201" v="517" actId="26606"/>
          <ac:picMkLst>
            <pc:docMk/>
            <pc:sldMk cId="4140854129" sldId="264"/>
            <ac:picMk id="26" creationId="{DE2A6E6B-1518-608F-372E-93469AB1CAC2}"/>
          </ac:picMkLst>
        </pc:picChg>
        <pc:picChg chg="add del">
          <ac:chgData name="florence pruvot" userId="594dadcd34742c7e" providerId="LiveId" clId="{A0E3D96E-8B6F-463B-862D-D18097E0F5E9}" dt="2024-06-28T09:39:31.622" v="521" actId="26606"/>
          <ac:picMkLst>
            <pc:docMk/>
            <pc:sldMk cId="4140854129" sldId="264"/>
            <ac:picMk id="28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39:31.622" v="521" actId="26606"/>
          <ac:picMkLst>
            <pc:docMk/>
            <pc:sldMk cId="4140854129" sldId="264"/>
            <ac:picMk id="32" creationId="{F41F8F5D-E244-B679-033C-4D6D8C9D1394}"/>
          </ac:picMkLst>
        </pc:picChg>
        <pc:picChg chg="add del">
          <ac:chgData name="florence pruvot" userId="594dadcd34742c7e" providerId="LiveId" clId="{A0E3D96E-8B6F-463B-862D-D18097E0F5E9}" dt="2024-06-28T09:39:33.916" v="523" actId="26606"/>
          <ac:picMkLst>
            <pc:docMk/>
            <pc:sldMk cId="4140854129" sldId="264"/>
            <ac:picMk id="36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39:33.916" v="523" actId="26606"/>
          <ac:picMkLst>
            <pc:docMk/>
            <pc:sldMk cId="4140854129" sldId="264"/>
            <ac:picMk id="41" creationId="{DE2A6E6B-1518-608F-372E-93469AB1CAC2}"/>
          </ac:picMkLst>
        </pc:picChg>
        <pc:picChg chg="add del">
          <ac:chgData name="florence pruvot" userId="594dadcd34742c7e" providerId="LiveId" clId="{A0E3D96E-8B6F-463B-862D-D18097E0F5E9}" dt="2024-06-28T09:39:37.521" v="525" actId="26606"/>
          <ac:picMkLst>
            <pc:docMk/>
            <pc:sldMk cId="4140854129" sldId="264"/>
            <ac:picMk id="44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39:37.521" v="525" actId="26606"/>
          <ac:picMkLst>
            <pc:docMk/>
            <pc:sldMk cId="4140854129" sldId="264"/>
            <ac:picMk id="49" creationId="{247B3354-918B-10FC-88EE-8A651A8B8AE1}"/>
          </ac:picMkLst>
        </pc:picChg>
      </pc:sldChg>
      <pc:sldChg chg="addSp delSp modSp new mod setBg">
        <pc:chgData name="florence pruvot" userId="594dadcd34742c7e" providerId="LiveId" clId="{A0E3D96E-8B6F-463B-862D-D18097E0F5E9}" dt="2024-06-28T09:44:49.333" v="544" actId="14100"/>
        <pc:sldMkLst>
          <pc:docMk/>
          <pc:sldMk cId="3816156016" sldId="265"/>
        </pc:sldMkLst>
        <pc:spChg chg="add mod">
          <ac:chgData name="florence pruvot" userId="594dadcd34742c7e" providerId="LiveId" clId="{A0E3D96E-8B6F-463B-862D-D18097E0F5E9}" dt="2024-06-28T09:44:49.333" v="544" actId="14100"/>
          <ac:spMkLst>
            <pc:docMk/>
            <pc:sldMk cId="3816156016" sldId="265"/>
            <ac:spMk id="4" creationId="{4AEA22FF-95D2-B6C4-2078-6DDB0B66185D}"/>
          </ac:spMkLst>
        </pc:spChg>
        <pc:spChg chg="add del">
          <ac:chgData name="florence pruvot" userId="594dadcd34742c7e" providerId="LiveId" clId="{A0E3D96E-8B6F-463B-862D-D18097E0F5E9}" dt="2024-06-28T09:44:20.935" v="540" actId="26606"/>
          <ac:spMkLst>
            <pc:docMk/>
            <pc:sldMk cId="3816156016" sldId="265"/>
            <ac:spMk id="9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09:44:20.935" v="540" actId="26606"/>
          <ac:spMkLst>
            <pc:docMk/>
            <pc:sldMk cId="3816156016" sldId="265"/>
            <ac:spMk id="11" creationId="{34F8020C-60BB-4357-8207-13221A99AE19}"/>
          </ac:spMkLst>
        </pc:spChg>
        <pc:spChg chg="add del">
          <ac:chgData name="florence pruvot" userId="594dadcd34742c7e" providerId="LiveId" clId="{A0E3D96E-8B6F-463B-862D-D18097E0F5E9}" dt="2024-06-28T09:44:20.935" v="540" actId="26606"/>
          <ac:spMkLst>
            <pc:docMk/>
            <pc:sldMk cId="3816156016" sldId="265"/>
            <ac:spMk id="13" creationId="{20FB2548-F441-491F-B89E-C8122CA41560}"/>
          </ac:spMkLst>
        </pc:spChg>
        <pc:spChg chg="add del">
          <ac:chgData name="florence pruvot" userId="594dadcd34742c7e" providerId="LiveId" clId="{A0E3D96E-8B6F-463B-862D-D18097E0F5E9}" dt="2024-06-28T09:44:20.935" v="540" actId="26606"/>
          <ac:spMkLst>
            <pc:docMk/>
            <pc:sldMk cId="3816156016" sldId="265"/>
            <ac:spMk id="15" creationId="{392BFCFE-FD78-4EDF-BEFE-CC444DC5F307}"/>
          </ac:spMkLst>
        </pc:spChg>
        <pc:grpChg chg="add del">
          <ac:chgData name="florence pruvot" userId="594dadcd34742c7e" providerId="LiveId" clId="{A0E3D96E-8B6F-463B-862D-D18097E0F5E9}" dt="2024-06-28T09:44:20.935" v="540" actId="26606"/>
          <ac:grpSpMkLst>
            <pc:docMk/>
            <pc:sldMk cId="3816156016" sldId="265"/>
            <ac:grpSpMk id="17" creationId="{571A5182-88AD-4DEB-8200-5575BC81C26F}"/>
          </ac:grpSpMkLst>
        </pc:grpChg>
        <pc:picChg chg="add mod">
          <ac:chgData name="florence pruvot" userId="594dadcd34742c7e" providerId="LiveId" clId="{A0E3D96E-8B6F-463B-862D-D18097E0F5E9}" dt="2024-06-28T09:44:49.333" v="544" actId="14100"/>
          <ac:picMkLst>
            <pc:docMk/>
            <pc:sldMk cId="3816156016" sldId="265"/>
            <ac:picMk id="3" creationId="{5DE0D563-22EB-7D3B-F282-BA88ED8FE5F9}"/>
          </ac:picMkLst>
        </pc:picChg>
      </pc:sldChg>
      <pc:sldChg chg="addSp delSp modSp new mod setBg">
        <pc:chgData name="florence pruvot" userId="594dadcd34742c7e" providerId="LiveId" clId="{A0E3D96E-8B6F-463B-862D-D18097E0F5E9}" dt="2024-06-28T09:56:06.727" v="590" actId="255"/>
        <pc:sldMkLst>
          <pc:docMk/>
          <pc:sldMk cId="1000172381" sldId="266"/>
        </pc:sldMkLst>
        <pc:spChg chg="add mod">
          <ac:chgData name="florence pruvot" userId="594dadcd34742c7e" providerId="LiveId" clId="{A0E3D96E-8B6F-463B-862D-D18097E0F5E9}" dt="2024-06-28T09:56:06.727" v="590" actId="255"/>
          <ac:spMkLst>
            <pc:docMk/>
            <pc:sldMk cId="1000172381" sldId="266"/>
            <ac:spMk id="2" creationId="{C5C39187-F3AF-3582-7F70-42E8B056A12B}"/>
          </ac:spMkLst>
        </pc:spChg>
        <pc:spChg chg="add mod">
          <ac:chgData name="florence pruvot" userId="594dadcd34742c7e" providerId="LiveId" clId="{A0E3D96E-8B6F-463B-862D-D18097E0F5E9}" dt="2024-06-28T09:54:39.051" v="585" actId="26606"/>
          <ac:spMkLst>
            <pc:docMk/>
            <pc:sldMk cId="1000172381" sldId="266"/>
            <ac:spMk id="5" creationId="{22B1350C-3A12-ACEC-C0EE-3C9D2012910C}"/>
          </ac:spMkLst>
        </pc:spChg>
        <pc:spChg chg="add del">
          <ac:chgData name="florence pruvot" userId="594dadcd34742c7e" providerId="LiveId" clId="{A0E3D96E-8B6F-463B-862D-D18097E0F5E9}" dt="2024-06-28T09:49:18.723" v="570" actId="26606"/>
          <ac:spMkLst>
            <pc:docMk/>
            <pc:sldMk cId="1000172381" sldId="266"/>
            <ac:spMk id="7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54:39.027" v="584" actId="26606"/>
          <ac:spMkLst>
            <pc:docMk/>
            <pc:sldMk cId="1000172381" sldId="266"/>
            <ac:spMk id="10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09:49:18.723" v="570" actId="26606"/>
          <ac:spMkLst>
            <pc:docMk/>
            <pc:sldMk cId="1000172381" sldId="266"/>
            <ac:spMk id="11" creationId="{2D924463-4DB7-437D-85B1-7EE5042DE522}"/>
          </ac:spMkLst>
        </pc:spChg>
        <pc:spChg chg="add del">
          <ac:chgData name="florence pruvot" userId="594dadcd34742c7e" providerId="LiveId" clId="{A0E3D96E-8B6F-463B-862D-D18097E0F5E9}" dt="2024-06-28T09:49:18.723" v="570" actId="26606"/>
          <ac:spMkLst>
            <pc:docMk/>
            <pc:sldMk cId="1000172381" sldId="266"/>
            <ac:spMk id="13" creationId="{4684E975-303E-47A8-B594-8B8635D99CF5}"/>
          </ac:spMkLst>
        </pc:spChg>
        <pc:spChg chg="add del">
          <ac:chgData name="florence pruvot" userId="594dadcd34742c7e" providerId="LiveId" clId="{A0E3D96E-8B6F-463B-862D-D18097E0F5E9}" dt="2024-06-28T09:54:39.027" v="584" actId="26606"/>
          <ac:spMkLst>
            <pc:docMk/>
            <pc:sldMk cId="1000172381" sldId="266"/>
            <ac:spMk id="14" creationId="{310E06F9-9F12-4D1B-92C0-4B30818D093E}"/>
          </ac:spMkLst>
        </pc:spChg>
        <pc:spChg chg="add del">
          <ac:chgData name="florence pruvot" userId="594dadcd34742c7e" providerId="LiveId" clId="{A0E3D96E-8B6F-463B-862D-D18097E0F5E9}" dt="2024-06-28T09:54:39.027" v="584" actId="26606"/>
          <ac:spMkLst>
            <pc:docMk/>
            <pc:sldMk cId="1000172381" sldId="266"/>
            <ac:spMk id="16" creationId="{7DA29CF3-8B8B-4DDF-A19B-72E0059DD5DC}"/>
          </ac:spMkLst>
        </pc:spChg>
        <pc:spChg chg="add del">
          <ac:chgData name="florence pruvot" userId="594dadcd34742c7e" providerId="LiveId" clId="{A0E3D96E-8B6F-463B-862D-D18097E0F5E9}" dt="2024-06-28T09:49:18.723" v="570" actId="26606"/>
          <ac:spMkLst>
            <pc:docMk/>
            <pc:sldMk cId="1000172381" sldId="266"/>
            <ac:spMk id="19" creationId="{5619E882-12EA-4946-A93B-09E6EA13760F}"/>
          </ac:spMkLst>
        </pc:spChg>
        <pc:spChg chg="add del">
          <ac:chgData name="florence pruvot" userId="594dadcd34742c7e" providerId="LiveId" clId="{A0E3D96E-8B6F-463B-862D-D18097E0F5E9}" dt="2024-06-28T09:49:18.723" v="570" actId="26606"/>
          <ac:spMkLst>
            <pc:docMk/>
            <pc:sldMk cId="1000172381" sldId="266"/>
            <ac:spMk id="21" creationId="{C0C5CD6C-C668-4B17-BFAF-532384BCB938}"/>
          </ac:spMkLst>
        </pc:spChg>
        <pc:spChg chg="add">
          <ac:chgData name="florence pruvot" userId="594dadcd34742c7e" providerId="LiveId" clId="{A0E3D96E-8B6F-463B-862D-D18097E0F5E9}" dt="2024-06-28T09:54:39.051" v="585" actId="26606"/>
          <ac:spMkLst>
            <pc:docMk/>
            <pc:sldMk cId="1000172381" sldId="266"/>
            <ac:spMk id="22" creationId="{B629C0B3-01E5-4A82-B87C-62B1483F11B7}"/>
          </ac:spMkLst>
        </pc:spChg>
        <pc:spChg chg="add">
          <ac:chgData name="florence pruvot" userId="594dadcd34742c7e" providerId="LiveId" clId="{A0E3D96E-8B6F-463B-862D-D18097E0F5E9}" dt="2024-06-28T09:54:39.051" v="585" actId="26606"/>
          <ac:spMkLst>
            <pc:docMk/>
            <pc:sldMk cId="1000172381" sldId="266"/>
            <ac:spMk id="23" creationId="{0BABF38A-8A0D-492E-BD20-6CF4D46B50BD}"/>
          </ac:spMkLst>
        </pc:spChg>
        <pc:spChg chg="add">
          <ac:chgData name="florence pruvot" userId="594dadcd34742c7e" providerId="LiveId" clId="{A0E3D96E-8B6F-463B-862D-D18097E0F5E9}" dt="2024-06-28T09:54:39.051" v="585" actId="26606"/>
          <ac:spMkLst>
            <pc:docMk/>
            <pc:sldMk cId="1000172381" sldId="266"/>
            <ac:spMk id="24" creationId="{D4DFA784-845D-4F99-B808-5C025E39B890}"/>
          </ac:spMkLst>
        </pc:spChg>
        <pc:spChg chg="add">
          <ac:chgData name="florence pruvot" userId="594dadcd34742c7e" providerId="LiveId" clId="{A0E3D96E-8B6F-463B-862D-D18097E0F5E9}" dt="2024-06-28T09:54:39.051" v="585" actId="26606"/>
          <ac:spMkLst>
            <pc:docMk/>
            <pc:sldMk cId="1000172381" sldId="266"/>
            <ac:spMk id="26" creationId="{DE61FBD7-E37C-4B38-BE44-A6D4978D7486}"/>
          </ac:spMkLst>
        </pc:spChg>
        <pc:spChg chg="add">
          <ac:chgData name="florence pruvot" userId="594dadcd34742c7e" providerId="LiveId" clId="{A0E3D96E-8B6F-463B-862D-D18097E0F5E9}" dt="2024-06-28T09:54:39.051" v="585" actId="26606"/>
          <ac:spMkLst>
            <pc:docMk/>
            <pc:sldMk cId="1000172381" sldId="266"/>
            <ac:spMk id="27" creationId="{392BFCFE-FD78-4EDF-BEFE-CC444DC5F307}"/>
          </ac:spMkLst>
        </pc:spChg>
        <pc:grpChg chg="add del">
          <ac:chgData name="florence pruvot" userId="594dadcd34742c7e" providerId="LiveId" clId="{A0E3D96E-8B6F-463B-862D-D18097E0F5E9}" dt="2024-06-28T09:49:18.723" v="570" actId="26606"/>
          <ac:grpSpMkLst>
            <pc:docMk/>
            <pc:sldMk cId="1000172381" sldId="266"/>
            <ac:grpSpMk id="15" creationId="{80077833-8B68-4C70-971A-2B043CF0BBEE}"/>
          </ac:grpSpMkLst>
        </pc:grpChg>
        <pc:grpChg chg="add del">
          <ac:chgData name="florence pruvot" userId="594dadcd34742c7e" providerId="LiveId" clId="{A0E3D96E-8B6F-463B-862D-D18097E0F5E9}" dt="2024-06-28T09:54:39.027" v="584" actId="26606"/>
          <ac:grpSpMkLst>
            <pc:docMk/>
            <pc:sldMk cId="1000172381" sldId="266"/>
            <ac:grpSpMk id="18" creationId="{7AFE7A50-2D5F-4DF3-B28D-A8F7E624D88C}"/>
          </ac:grpSpMkLst>
        </pc:grpChg>
        <pc:grpChg chg="add">
          <ac:chgData name="florence pruvot" userId="594dadcd34742c7e" providerId="LiveId" clId="{A0E3D96E-8B6F-463B-862D-D18097E0F5E9}" dt="2024-06-28T09:54:39.051" v="585" actId="26606"/>
          <ac:grpSpMkLst>
            <pc:docMk/>
            <pc:sldMk cId="1000172381" sldId="266"/>
            <ac:grpSpMk id="28" creationId="{0292BAD4-5BB2-4CD3-AB5B-C35EF9F7D2B4}"/>
          </ac:grpSpMkLst>
        </pc:grpChg>
        <pc:picChg chg="add mod">
          <ac:chgData name="florence pruvot" userId="594dadcd34742c7e" providerId="LiveId" clId="{A0E3D96E-8B6F-463B-862D-D18097E0F5E9}" dt="2024-06-28T09:54:58.577" v="588" actId="14100"/>
          <ac:picMkLst>
            <pc:docMk/>
            <pc:sldMk cId="1000172381" sldId="266"/>
            <ac:picMk id="4" creationId="{014C0A85-64E3-1A11-93B2-8E6C1D2C927D}"/>
          </ac:picMkLst>
        </pc:picChg>
        <pc:picChg chg="add del">
          <ac:chgData name="florence pruvot" userId="594dadcd34742c7e" providerId="LiveId" clId="{A0E3D96E-8B6F-463B-862D-D18097E0F5E9}" dt="2024-06-28T09:49:18.723" v="570" actId="26606"/>
          <ac:picMkLst>
            <pc:docMk/>
            <pc:sldMk cId="1000172381" sldId="266"/>
            <ac:picMk id="9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09:54:39.027" v="584" actId="26606"/>
          <ac:picMkLst>
            <pc:docMk/>
            <pc:sldMk cId="1000172381" sldId="266"/>
            <ac:picMk id="12" creationId="{BC526B7A-4801-4FD1-95C8-03AF22629E87}"/>
          </ac:picMkLst>
        </pc:picChg>
        <pc:picChg chg="add">
          <ac:chgData name="florence pruvot" userId="594dadcd34742c7e" providerId="LiveId" clId="{A0E3D96E-8B6F-463B-862D-D18097E0F5E9}" dt="2024-06-28T09:54:39.051" v="585" actId="26606"/>
          <ac:picMkLst>
            <pc:docMk/>
            <pc:sldMk cId="1000172381" sldId="266"/>
            <ac:picMk id="25" creationId="{BC526B7A-4801-4FD1-95C8-03AF22629E87}"/>
          </ac:picMkLst>
        </pc:picChg>
      </pc:sldChg>
      <pc:sldChg chg="addSp modSp new mod modAnim">
        <pc:chgData name="florence pruvot" userId="594dadcd34742c7e" providerId="LiveId" clId="{A0E3D96E-8B6F-463B-862D-D18097E0F5E9}" dt="2024-06-28T10:04:47.919" v="786"/>
        <pc:sldMkLst>
          <pc:docMk/>
          <pc:sldMk cId="2917006283" sldId="267"/>
        </pc:sldMkLst>
        <pc:spChg chg="add mod">
          <ac:chgData name="florence pruvot" userId="594dadcd34742c7e" providerId="LiveId" clId="{A0E3D96E-8B6F-463B-862D-D18097E0F5E9}" dt="2024-06-28T10:04:26.135" v="783" actId="20577"/>
          <ac:spMkLst>
            <pc:docMk/>
            <pc:sldMk cId="2917006283" sldId="267"/>
            <ac:spMk id="2" creationId="{FB45B7DF-7DFB-49F8-4B4A-B344CECB3D23}"/>
          </ac:spMkLst>
        </pc:spChg>
      </pc:sldChg>
      <pc:sldChg chg="addSp delSp modSp new mod setBg">
        <pc:chgData name="florence pruvot" userId="594dadcd34742c7e" providerId="LiveId" clId="{A0E3D96E-8B6F-463B-862D-D18097E0F5E9}" dt="2024-06-28T10:09:53.864" v="803" actId="14100"/>
        <pc:sldMkLst>
          <pc:docMk/>
          <pc:sldMk cId="1292368726" sldId="268"/>
        </pc:sldMkLst>
        <pc:spChg chg="add mod">
          <ac:chgData name="florence pruvot" userId="594dadcd34742c7e" providerId="LiveId" clId="{A0E3D96E-8B6F-463B-862D-D18097E0F5E9}" dt="2024-06-28T10:09:13.274" v="794" actId="26606"/>
          <ac:spMkLst>
            <pc:docMk/>
            <pc:sldMk cId="1292368726" sldId="268"/>
            <ac:spMk id="4" creationId="{65B5EC9D-D13A-0C35-34C5-1F38D70A47AF}"/>
          </ac:spMkLst>
        </pc:spChg>
        <pc:spChg chg="add del">
          <ac:chgData name="florence pruvot" userId="594dadcd34742c7e" providerId="LiveId" clId="{A0E3D96E-8B6F-463B-862D-D18097E0F5E9}" dt="2024-06-28T10:09:13.274" v="794" actId="26606"/>
          <ac:spMkLst>
            <pc:docMk/>
            <pc:sldMk cId="1292368726" sldId="268"/>
            <ac:spMk id="9" creationId="{1E644DE9-8D09-43E2-BA69-F57482CFC93A}"/>
          </ac:spMkLst>
        </pc:spChg>
        <pc:grpChg chg="add del">
          <ac:chgData name="florence pruvot" userId="594dadcd34742c7e" providerId="LiveId" clId="{A0E3D96E-8B6F-463B-862D-D18097E0F5E9}" dt="2024-06-28T10:09:13.274" v="794" actId="26606"/>
          <ac:grpSpMkLst>
            <pc:docMk/>
            <pc:sldMk cId="1292368726" sldId="268"/>
            <ac:grpSpMk id="11" creationId="{46B4971C-EAA5-47BF-8631-58DC0669BFCF}"/>
          </ac:grpSpMkLst>
        </pc:grpChg>
        <pc:picChg chg="add mod">
          <ac:chgData name="florence pruvot" userId="594dadcd34742c7e" providerId="LiveId" clId="{A0E3D96E-8B6F-463B-862D-D18097E0F5E9}" dt="2024-06-28T10:09:53.864" v="803" actId="14100"/>
          <ac:picMkLst>
            <pc:docMk/>
            <pc:sldMk cId="1292368726" sldId="268"/>
            <ac:picMk id="3" creationId="{9F03A08B-A9FE-08A4-0155-6F918AAE99CF}"/>
          </ac:picMkLst>
        </pc:picChg>
      </pc:sldChg>
      <pc:sldChg chg="addSp modSp new mod modAnim">
        <pc:chgData name="florence pruvot" userId="594dadcd34742c7e" providerId="LiveId" clId="{A0E3D96E-8B6F-463B-862D-D18097E0F5E9}" dt="2024-06-28T10:28:28.474" v="1120"/>
        <pc:sldMkLst>
          <pc:docMk/>
          <pc:sldMk cId="1530367195" sldId="269"/>
        </pc:sldMkLst>
        <pc:spChg chg="add mod">
          <ac:chgData name="florence pruvot" userId="594dadcd34742c7e" providerId="LiveId" clId="{A0E3D96E-8B6F-463B-862D-D18097E0F5E9}" dt="2024-06-28T10:27:21.985" v="1118" actId="1076"/>
          <ac:spMkLst>
            <pc:docMk/>
            <pc:sldMk cId="1530367195" sldId="269"/>
            <ac:spMk id="2" creationId="{0B06A8A3-80F0-7C49-A300-7A7B336A3087}"/>
          </ac:spMkLst>
        </pc:spChg>
      </pc:sldChg>
      <pc:sldChg chg="addSp delSp modSp new mod setBg">
        <pc:chgData name="florence pruvot" userId="594dadcd34742c7e" providerId="LiveId" clId="{A0E3D96E-8B6F-463B-862D-D18097E0F5E9}" dt="2024-06-28T10:31:43.929" v="1135" actId="26606"/>
        <pc:sldMkLst>
          <pc:docMk/>
          <pc:sldMk cId="2329129731" sldId="270"/>
        </pc:sldMkLst>
        <pc:spChg chg="add mod">
          <ac:chgData name="florence pruvot" userId="594dadcd34742c7e" providerId="LiveId" clId="{A0E3D96E-8B6F-463B-862D-D18097E0F5E9}" dt="2024-06-28T10:31:43.929" v="1135" actId="26606"/>
          <ac:spMkLst>
            <pc:docMk/>
            <pc:sldMk cId="2329129731" sldId="270"/>
            <ac:spMk id="4" creationId="{79CFD86F-954E-BAE5-50AF-388A373D049D}"/>
          </ac:spMkLst>
        </pc:spChg>
        <pc:spChg chg="add del">
          <ac:chgData name="florence pruvot" userId="594dadcd34742c7e" providerId="LiveId" clId="{A0E3D96E-8B6F-463B-862D-D18097E0F5E9}" dt="2024-06-28T10:31:19.506" v="1126" actId="26606"/>
          <ac:spMkLst>
            <pc:docMk/>
            <pc:sldMk cId="2329129731" sldId="270"/>
            <ac:spMk id="9" creationId="{1E644DE9-8D09-43E2-BA69-F57482CFC93A}"/>
          </ac:spMkLst>
        </pc:spChg>
        <pc:spChg chg="add del">
          <ac:chgData name="florence pruvot" userId="594dadcd34742c7e" providerId="LiveId" clId="{A0E3D96E-8B6F-463B-862D-D18097E0F5E9}" dt="2024-06-28T10:31:35.676" v="1132" actId="26606"/>
          <ac:spMkLst>
            <pc:docMk/>
            <pc:sldMk cId="2329129731" sldId="270"/>
            <ac:spMk id="15" creationId="{392BFCFE-FD78-4EDF-BEFE-CC444DC5F307}"/>
          </ac:spMkLst>
        </pc:spChg>
        <pc:spChg chg="add del">
          <ac:chgData name="florence pruvot" userId="594dadcd34742c7e" providerId="LiveId" clId="{A0E3D96E-8B6F-463B-862D-D18097E0F5E9}" dt="2024-06-28T10:31:21.987" v="1128" actId="26606"/>
          <ac:spMkLst>
            <pc:docMk/>
            <pc:sldMk cId="2329129731" sldId="270"/>
            <ac:spMk id="16" creationId="{37FDDF72-DE39-4F99-A3C1-DD9D7815D7DB}"/>
          </ac:spMkLst>
        </pc:spChg>
        <pc:spChg chg="add del">
          <ac:chgData name="florence pruvot" userId="594dadcd34742c7e" providerId="LiveId" clId="{A0E3D96E-8B6F-463B-862D-D18097E0F5E9}" dt="2024-06-28T10:31:21.987" v="1128" actId="26606"/>
          <ac:spMkLst>
            <pc:docMk/>
            <pc:sldMk cId="2329129731" sldId="270"/>
            <ac:spMk id="17" creationId="{5E4ECE80-3AD1-450C-B62A-98788F193948}"/>
          </ac:spMkLst>
        </pc:spChg>
        <pc:spChg chg="add del">
          <ac:chgData name="florence pruvot" userId="594dadcd34742c7e" providerId="LiveId" clId="{A0E3D96E-8B6F-463B-862D-D18097E0F5E9}" dt="2024-06-28T10:31:26.211" v="1130" actId="26606"/>
          <ac:spMkLst>
            <pc:docMk/>
            <pc:sldMk cId="2329129731" sldId="270"/>
            <ac:spMk id="19" creationId="{1E644DE9-8D09-43E2-BA69-F57482CFC93A}"/>
          </ac:spMkLst>
        </pc:spChg>
        <pc:spChg chg="add del">
          <ac:chgData name="florence pruvot" userId="594dadcd34742c7e" providerId="LiveId" clId="{A0E3D96E-8B6F-463B-862D-D18097E0F5E9}" dt="2024-06-28T10:31:35.676" v="1132" actId="26606"/>
          <ac:spMkLst>
            <pc:docMk/>
            <pc:sldMk cId="2329129731" sldId="270"/>
            <ac:spMk id="23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10:31:35.676" v="1132" actId="26606"/>
          <ac:spMkLst>
            <pc:docMk/>
            <pc:sldMk cId="2329129731" sldId="270"/>
            <ac:spMk id="24" creationId="{34F8020C-60BB-4357-8207-13221A99AE19}"/>
          </ac:spMkLst>
        </pc:spChg>
        <pc:spChg chg="add del">
          <ac:chgData name="florence pruvot" userId="594dadcd34742c7e" providerId="LiveId" clId="{A0E3D96E-8B6F-463B-862D-D18097E0F5E9}" dt="2024-06-28T10:31:35.676" v="1132" actId="26606"/>
          <ac:spMkLst>
            <pc:docMk/>
            <pc:sldMk cId="2329129731" sldId="270"/>
            <ac:spMk id="25" creationId="{20FB2548-F441-491F-B89E-C8122CA41560}"/>
          </ac:spMkLst>
        </pc:spChg>
        <pc:spChg chg="add del">
          <ac:chgData name="florence pruvot" userId="594dadcd34742c7e" providerId="LiveId" clId="{A0E3D96E-8B6F-463B-862D-D18097E0F5E9}" dt="2024-06-28T10:31:43.917" v="1134" actId="26606"/>
          <ac:spMkLst>
            <pc:docMk/>
            <pc:sldMk cId="2329129731" sldId="270"/>
            <ac:spMk id="29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10:31:43.917" v="1134" actId="26606"/>
          <ac:spMkLst>
            <pc:docMk/>
            <pc:sldMk cId="2329129731" sldId="270"/>
            <ac:spMk id="30" creationId="{34F8020C-60BB-4357-8207-13221A99AE19}"/>
          </ac:spMkLst>
        </pc:spChg>
        <pc:spChg chg="add del">
          <ac:chgData name="florence pruvot" userId="594dadcd34742c7e" providerId="LiveId" clId="{A0E3D96E-8B6F-463B-862D-D18097E0F5E9}" dt="2024-06-28T10:31:43.917" v="1134" actId="26606"/>
          <ac:spMkLst>
            <pc:docMk/>
            <pc:sldMk cId="2329129731" sldId="270"/>
            <ac:spMk id="31" creationId="{20FB2548-F441-491F-B89E-C8122CA41560}"/>
          </ac:spMkLst>
        </pc:spChg>
        <pc:spChg chg="add del">
          <ac:chgData name="florence pruvot" userId="594dadcd34742c7e" providerId="LiveId" clId="{A0E3D96E-8B6F-463B-862D-D18097E0F5E9}" dt="2024-06-28T10:31:43.917" v="1134" actId="26606"/>
          <ac:spMkLst>
            <pc:docMk/>
            <pc:sldMk cId="2329129731" sldId="270"/>
            <ac:spMk id="32" creationId="{392BFCFE-FD78-4EDF-BEFE-CC444DC5F307}"/>
          </ac:spMkLst>
        </pc:spChg>
        <pc:spChg chg="add">
          <ac:chgData name="florence pruvot" userId="594dadcd34742c7e" providerId="LiveId" clId="{A0E3D96E-8B6F-463B-862D-D18097E0F5E9}" dt="2024-06-28T10:31:43.929" v="1135" actId="26606"/>
          <ac:spMkLst>
            <pc:docMk/>
            <pc:sldMk cId="2329129731" sldId="270"/>
            <ac:spMk id="36" creationId="{DE61FBD7-E37C-4B38-BE44-A6D4978D7486}"/>
          </ac:spMkLst>
        </pc:spChg>
        <pc:spChg chg="add">
          <ac:chgData name="florence pruvot" userId="594dadcd34742c7e" providerId="LiveId" clId="{A0E3D96E-8B6F-463B-862D-D18097E0F5E9}" dt="2024-06-28T10:31:43.929" v="1135" actId="26606"/>
          <ac:spMkLst>
            <pc:docMk/>
            <pc:sldMk cId="2329129731" sldId="270"/>
            <ac:spMk id="37" creationId="{34F8020C-60BB-4357-8207-13221A99AE19}"/>
          </ac:spMkLst>
        </pc:spChg>
        <pc:spChg chg="add">
          <ac:chgData name="florence pruvot" userId="594dadcd34742c7e" providerId="LiveId" clId="{A0E3D96E-8B6F-463B-862D-D18097E0F5E9}" dt="2024-06-28T10:31:43.929" v="1135" actId="26606"/>
          <ac:spMkLst>
            <pc:docMk/>
            <pc:sldMk cId="2329129731" sldId="270"/>
            <ac:spMk id="38" creationId="{392BFCFE-FD78-4EDF-BEFE-CC444DC5F307}"/>
          </ac:spMkLst>
        </pc:spChg>
        <pc:spChg chg="add">
          <ac:chgData name="florence pruvot" userId="594dadcd34742c7e" providerId="LiveId" clId="{A0E3D96E-8B6F-463B-862D-D18097E0F5E9}" dt="2024-06-28T10:31:43.929" v="1135" actId="26606"/>
          <ac:spMkLst>
            <pc:docMk/>
            <pc:sldMk cId="2329129731" sldId="270"/>
            <ac:spMk id="39" creationId="{3AE72DA6-F609-4537-9EE4-D12F65EC701A}"/>
          </ac:spMkLst>
        </pc:spChg>
        <pc:grpChg chg="add del">
          <ac:chgData name="florence pruvot" userId="594dadcd34742c7e" providerId="LiveId" clId="{A0E3D96E-8B6F-463B-862D-D18097E0F5E9}" dt="2024-06-28T10:31:19.506" v="1126" actId="26606"/>
          <ac:grpSpMkLst>
            <pc:docMk/>
            <pc:sldMk cId="2329129731" sldId="270"/>
            <ac:grpSpMk id="11" creationId="{46B4971C-EAA5-47BF-8631-58DC0669BFCF}"/>
          </ac:grpSpMkLst>
        </pc:grpChg>
        <pc:grpChg chg="add del">
          <ac:chgData name="florence pruvot" userId="594dadcd34742c7e" providerId="LiveId" clId="{A0E3D96E-8B6F-463B-862D-D18097E0F5E9}" dt="2024-06-28T10:31:21.987" v="1128" actId="26606"/>
          <ac:grpSpMkLst>
            <pc:docMk/>
            <pc:sldMk cId="2329129731" sldId="270"/>
            <ac:grpSpMk id="13" creationId="{CE9B092E-D66A-4EA7-BBE1-CCA8B9061C2B}"/>
          </ac:grpSpMkLst>
        </pc:grpChg>
        <pc:grpChg chg="add del">
          <ac:chgData name="florence pruvot" userId="594dadcd34742c7e" providerId="LiveId" clId="{A0E3D96E-8B6F-463B-862D-D18097E0F5E9}" dt="2024-06-28T10:31:26.211" v="1130" actId="26606"/>
          <ac:grpSpMkLst>
            <pc:docMk/>
            <pc:sldMk cId="2329129731" sldId="270"/>
            <ac:grpSpMk id="20" creationId="{46B4971C-EAA5-47BF-8631-58DC0669BFCF}"/>
          </ac:grpSpMkLst>
        </pc:grpChg>
        <pc:grpChg chg="add del">
          <ac:chgData name="florence pruvot" userId="594dadcd34742c7e" providerId="LiveId" clId="{A0E3D96E-8B6F-463B-862D-D18097E0F5E9}" dt="2024-06-28T10:31:35.676" v="1132" actId="26606"/>
          <ac:grpSpMkLst>
            <pc:docMk/>
            <pc:sldMk cId="2329129731" sldId="270"/>
            <ac:grpSpMk id="26" creationId="{F88A4BBD-D838-4074-87A2-A9245258000C}"/>
          </ac:grpSpMkLst>
        </pc:grpChg>
        <pc:grpChg chg="add del">
          <ac:chgData name="florence pruvot" userId="594dadcd34742c7e" providerId="LiveId" clId="{A0E3D96E-8B6F-463B-862D-D18097E0F5E9}" dt="2024-06-28T10:31:43.917" v="1134" actId="26606"/>
          <ac:grpSpMkLst>
            <pc:docMk/>
            <pc:sldMk cId="2329129731" sldId="270"/>
            <ac:grpSpMk id="33" creationId="{571A5182-88AD-4DEB-8200-5575BC81C26F}"/>
          </ac:grpSpMkLst>
        </pc:grpChg>
        <pc:picChg chg="add mod">
          <ac:chgData name="florence pruvot" userId="594dadcd34742c7e" providerId="LiveId" clId="{A0E3D96E-8B6F-463B-862D-D18097E0F5E9}" dt="2024-06-28T10:31:43.929" v="1135" actId="26606"/>
          <ac:picMkLst>
            <pc:docMk/>
            <pc:sldMk cId="2329129731" sldId="270"/>
            <ac:picMk id="3" creationId="{08BEA8DA-7152-9BF1-088D-3E7E4F42F548}"/>
          </ac:picMkLst>
        </pc:picChg>
      </pc:sldChg>
      <pc:sldChg chg="addSp delSp modSp new mod setBg">
        <pc:chgData name="florence pruvot" userId="594dadcd34742c7e" providerId="LiveId" clId="{A0E3D96E-8B6F-463B-862D-D18097E0F5E9}" dt="2024-06-28T10:44:47.764" v="1175" actId="207"/>
        <pc:sldMkLst>
          <pc:docMk/>
          <pc:sldMk cId="2146514524" sldId="271"/>
        </pc:sldMkLst>
        <pc:spChg chg="add mod">
          <ac:chgData name="florence pruvot" userId="594dadcd34742c7e" providerId="LiveId" clId="{A0E3D96E-8B6F-463B-862D-D18097E0F5E9}" dt="2024-06-28T10:44:47.764" v="1175" actId="207"/>
          <ac:spMkLst>
            <pc:docMk/>
            <pc:sldMk cId="2146514524" sldId="271"/>
            <ac:spMk id="2" creationId="{0CA177FF-EE71-7873-A366-EBC53A4352D5}"/>
          </ac:spMkLst>
        </pc:spChg>
        <pc:spChg chg="add del">
          <ac:chgData name="florence pruvot" userId="594dadcd34742c7e" providerId="LiveId" clId="{A0E3D96E-8B6F-463B-862D-D18097E0F5E9}" dt="2024-06-28T10:43:56.580" v="1168" actId="26606"/>
          <ac:spMkLst>
            <pc:docMk/>
            <pc:sldMk cId="2146514524" sldId="271"/>
            <ac:spMk id="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0:43:56.580" v="1168" actId="26606"/>
          <ac:spMkLst>
            <pc:docMk/>
            <pc:sldMk cId="2146514524" sldId="271"/>
            <ac:spMk id="12" creationId="{E2748806-3AF5-4078-830A-C1F26BF1B200}"/>
          </ac:spMkLst>
        </pc:spChg>
        <pc:spChg chg="add del">
          <ac:chgData name="florence pruvot" userId="594dadcd34742c7e" providerId="LiveId" clId="{A0E3D96E-8B6F-463B-862D-D18097E0F5E9}" dt="2024-06-28T10:43:56.580" v="1168" actId="26606"/>
          <ac:spMkLst>
            <pc:docMk/>
            <pc:sldMk cId="2146514524" sldId="271"/>
            <ac:spMk id="14" creationId="{BF991FCB-5132-414C-B377-526F56121B69}"/>
          </ac:spMkLst>
        </pc:spChg>
        <pc:spChg chg="add del">
          <ac:chgData name="florence pruvot" userId="594dadcd34742c7e" providerId="LiveId" clId="{A0E3D96E-8B6F-463B-862D-D18097E0F5E9}" dt="2024-06-28T10:43:56.580" v="1168" actId="26606"/>
          <ac:spMkLst>
            <pc:docMk/>
            <pc:sldMk cId="2146514524" sldId="271"/>
            <ac:spMk id="16" creationId="{F23DAFF7-4C98-4E0E-8986-198D54B6C1F0}"/>
          </ac:spMkLst>
        </pc:spChg>
        <pc:spChg chg="add del">
          <ac:chgData name="florence pruvot" userId="594dadcd34742c7e" providerId="LiveId" clId="{A0E3D96E-8B6F-463B-862D-D18097E0F5E9}" dt="2024-06-28T10:44:01.727" v="1170" actId="26606"/>
          <ac:spMkLst>
            <pc:docMk/>
            <pc:sldMk cId="2146514524" sldId="271"/>
            <ac:spMk id="1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0:44:01.727" v="1170" actId="26606"/>
          <ac:spMkLst>
            <pc:docMk/>
            <pc:sldMk cId="2146514524" sldId="271"/>
            <ac:spMk id="20" creationId="{E2748806-3AF5-4078-830A-C1F26BF1B200}"/>
          </ac:spMkLst>
        </pc:spChg>
        <pc:spChg chg="add del">
          <ac:chgData name="florence pruvot" userId="594dadcd34742c7e" providerId="LiveId" clId="{A0E3D96E-8B6F-463B-862D-D18097E0F5E9}" dt="2024-06-28T10:44:01.727" v="1170" actId="26606"/>
          <ac:spMkLst>
            <pc:docMk/>
            <pc:sldMk cId="2146514524" sldId="271"/>
            <ac:spMk id="21" creationId="{BF991FCB-5132-414C-B377-526F56121B69}"/>
          </ac:spMkLst>
        </pc:spChg>
        <pc:spChg chg="add del">
          <ac:chgData name="florence pruvot" userId="594dadcd34742c7e" providerId="LiveId" clId="{A0E3D96E-8B6F-463B-862D-D18097E0F5E9}" dt="2024-06-28T10:44:01.727" v="1170" actId="26606"/>
          <ac:spMkLst>
            <pc:docMk/>
            <pc:sldMk cId="2146514524" sldId="271"/>
            <ac:spMk id="23" creationId="{F23DAFF7-4C98-4E0E-8986-198D54B6C1F0}"/>
          </ac:spMkLst>
        </pc:spChg>
        <pc:spChg chg="add">
          <ac:chgData name="florence pruvot" userId="594dadcd34742c7e" providerId="LiveId" clId="{A0E3D96E-8B6F-463B-862D-D18097E0F5E9}" dt="2024-06-28T10:44:01.755" v="1171" actId="26606"/>
          <ac:spMkLst>
            <pc:docMk/>
            <pc:sldMk cId="2146514524" sldId="271"/>
            <ac:spMk id="25" creationId="{0BABF38A-8A0D-492E-BD20-6CF4D46B50BD}"/>
          </ac:spMkLst>
        </pc:spChg>
        <pc:spChg chg="add">
          <ac:chgData name="florence pruvot" userId="594dadcd34742c7e" providerId="LiveId" clId="{A0E3D96E-8B6F-463B-862D-D18097E0F5E9}" dt="2024-06-28T10:44:01.755" v="1171" actId="26606"/>
          <ac:spMkLst>
            <pc:docMk/>
            <pc:sldMk cId="2146514524" sldId="271"/>
            <ac:spMk id="27" creationId="{E2748806-3AF5-4078-830A-C1F26BF1B200}"/>
          </ac:spMkLst>
        </pc:spChg>
        <pc:spChg chg="add">
          <ac:chgData name="florence pruvot" userId="594dadcd34742c7e" providerId="LiveId" clId="{A0E3D96E-8B6F-463B-862D-D18097E0F5E9}" dt="2024-06-28T10:44:01.755" v="1171" actId="26606"/>
          <ac:spMkLst>
            <pc:docMk/>
            <pc:sldMk cId="2146514524" sldId="271"/>
            <ac:spMk id="28" creationId="{BF991FCB-5132-414C-B377-526F56121B69}"/>
          </ac:spMkLst>
        </pc:spChg>
        <pc:spChg chg="add">
          <ac:chgData name="florence pruvot" userId="594dadcd34742c7e" providerId="LiveId" clId="{A0E3D96E-8B6F-463B-862D-D18097E0F5E9}" dt="2024-06-28T10:44:01.755" v="1171" actId="26606"/>
          <ac:spMkLst>
            <pc:docMk/>
            <pc:sldMk cId="2146514524" sldId="271"/>
            <ac:spMk id="30" creationId="{F23DAFF7-4C98-4E0E-8986-198D54B6C1F0}"/>
          </ac:spMkLst>
        </pc:spChg>
        <pc:picChg chg="add del">
          <ac:chgData name="florence pruvot" userId="594dadcd34742c7e" providerId="LiveId" clId="{A0E3D96E-8B6F-463B-862D-D18097E0F5E9}" dt="2024-06-28T10:43:56.580" v="1168" actId="26606"/>
          <ac:picMkLst>
            <pc:docMk/>
            <pc:sldMk cId="2146514524" sldId="271"/>
            <ac:picMk id="4" creationId="{3C468CB4-E86B-9541-2735-5DB0F0A5BA53}"/>
          </ac:picMkLst>
        </pc:picChg>
        <pc:picChg chg="add del">
          <ac:chgData name="florence pruvot" userId="594dadcd34742c7e" providerId="LiveId" clId="{A0E3D96E-8B6F-463B-862D-D18097E0F5E9}" dt="2024-06-28T10:43:56.580" v="1168" actId="26606"/>
          <ac:picMkLst>
            <pc:docMk/>
            <pc:sldMk cId="2146514524" sldId="271"/>
            <ac:picMk id="10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0:44:01.727" v="1170" actId="26606"/>
          <ac:picMkLst>
            <pc:docMk/>
            <pc:sldMk cId="2146514524" sldId="271"/>
            <ac:picMk id="19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0:44:01.727" v="1170" actId="26606"/>
          <ac:picMkLst>
            <pc:docMk/>
            <pc:sldMk cId="2146514524" sldId="271"/>
            <ac:picMk id="22" creationId="{F52F29FE-0E76-4D6F-F730-9D3A76482129}"/>
          </ac:picMkLst>
        </pc:picChg>
        <pc:picChg chg="add">
          <ac:chgData name="florence pruvot" userId="594dadcd34742c7e" providerId="LiveId" clId="{A0E3D96E-8B6F-463B-862D-D18097E0F5E9}" dt="2024-06-28T10:44:01.755" v="1171" actId="26606"/>
          <ac:picMkLst>
            <pc:docMk/>
            <pc:sldMk cId="2146514524" sldId="271"/>
            <ac:picMk id="26" creationId="{BC526B7A-4801-4FD1-95C8-03AF22629E87}"/>
          </ac:picMkLst>
        </pc:picChg>
        <pc:picChg chg="add">
          <ac:chgData name="florence pruvot" userId="594dadcd34742c7e" providerId="LiveId" clId="{A0E3D96E-8B6F-463B-862D-D18097E0F5E9}" dt="2024-06-28T10:44:01.755" v="1171" actId="26606"/>
          <ac:picMkLst>
            <pc:docMk/>
            <pc:sldMk cId="2146514524" sldId="271"/>
            <ac:picMk id="29" creationId="{3C468CB4-E86B-9541-2735-5DB0F0A5BA53}"/>
          </ac:picMkLst>
        </pc:picChg>
      </pc:sldChg>
      <pc:sldChg chg="addSp delSp modSp new del mod">
        <pc:chgData name="florence pruvot" userId="594dadcd34742c7e" providerId="LiveId" clId="{A0E3D96E-8B6F-463B-862D-D18097E0F5E9}" dt="2024-06-28T10:50:42.634" v="1198" actId="2696"/>
        <pc:sldMkLst>
          <pc:docMk/>
          <pc:sldMk cId="1916796483" sldId="272"/>
        </pc:sldMkLst>
        <pc:spChg chg="add del mod">
          <ac:chgData name="florence pruvot" userId="594dadcd34742c7e" providerId="LiveId" clId="{A0E3D96E-8B6F-463B-862D-D18097E0F5E9}" dt="2024-06-28T10:49:05.531" v="1181"/>
          <ac:spMkLst>
            <pc:docMk/>
            <pc:sldMk cId="1916796483" sldId="272"/>
            <ac:spMk id="2" creationId="{320B540D-A23D-2632-895D-979FBCC00EDA}"/>
          </ac:spMkLst>
        </pc:spChg>
        <pc:spChg chg="add del mod">
          <ac:chgData name="florence pruvot" userId="594dadcd34742c7e" providerId="LiveId" clId="{A0E3D96E-8B6F-463B-862D-D18097E0F5E9}" dt="2024-06-28T10:49:52.923" v="1187"/>
          <ac:spMkLst>
            <pc:docMk/>
            <pc:sldMk cId="1916796483" sldId="272"/>
            <ac:spMk id="3" creationId="{1DAAC338-DCF0-094D-1EDE-D75FAB944403}"/>
          </ac:spMkLst>
        </pc:spChg>
        <pc:spChg chg="add del mod">
          <ac:chgData name="florence pruvot" userId="594dadcd34742c7e" providerId="LiveId" clId="{A0E3D96E-8B6F-463B-862D-D18097E0F5E9}" dt="2024-06-28T10:49:52.924" v="1189"/>
          <ac:spMkLst>
            <pc:docMk/>
            <pc:sldMk cId="1916796483" sldId="272"/>
            <ac:spMk id="4" creationId="{79E238AE-3E14-3B9B-1346-3BE5A132A067}"/>
          </ac:spMkLst>
        </pc:spChg>
        <pc:spChg chg="add del mod">
          <ac:chgData name="florence pruvot" userId="594dadcd34742c7e" providerId="LiveId" clId="{A0E3D96E-8B6F-463B-862D-D18097E0F5E9}" dt="2024-06-28T10:50:38.231" v="1195"/>
          <ac:spMkLst>
            <pc:docMk/>
            <pc:sldMk cId="1916796483" sldId="272"/>
            <ac:spMk id="5" creationId="{582723A8-CC10-C16E-B356-F5FEC3B7D129}"/>
          </ac:spMkLst>
        </pc:spChg>
        <pc:spChg chg="add del mod">
          <ac:chgData name="florence pruvot" userId="594dadcd34742c7e" providerId="LiveId" clId="{A0E3D96E-8B6F-463B-862D-D18097E0F5E9}" dt="2024-06-28T10:50:38.232" v="1197"/>
          <ac:spMkLst>
            <pc:docMk/>
            <pc:sldMk cId="1916796483" sldId="272"/>
            <ac:spMk id="6" creationId="{22CE31DA-76DD-AB31-59BE-445A4EF9AE22}"/>
          </ac:spMkLst>
        </pc:spChg>
      </pc:sldChg>
      <pc:sldChg chg="addSp delSp modSp new mod modAnim">
        <pc:chgData name="florence pruvot" userId="594dadcd34742c7e" providerId="LiveId" clId="{A0E3D96E-8B6F-463B-862D-D18097E0F5E9}" dt="2024-06-28T11:49:30.801" v="2162"/>
        <pc:sldMkLst>
          <pc:docMk/>
          <pc:sldMk cId="4027602295" sldId="272"/>
        </pc:sldMkLst>
        <pc:spChg chg="add del mod">
          <ac:chgData name="florence pruvot" userId="594dadcd34742c7e" providerId="LiveId" clId="{A0E3D96E-8B6F-463B-862D-D18097E0F5E9}" dt="2024-06-28T10:51:31.170" v="1203"/>
          <ac:spMkLst>
            <pc:docMk/>
            <pc:sldMk cId="4027602295" sldId="272"/>
            <ac:spMk id="2" creationId="{C8BD08AB-20E0-A9CD-ABE5-B3EC2E34D8C8}"/>
          </ac:spMkLst>
        </pc:spChg>
        <pc:spChg chg="add mod">
          <ac:chgData name="florence pruvot" userId="594dadcd34742c7e" providerId="LiveId" clId="{A0E3D96E-8B6F-463B-862D-D18097E0F5E9}" dt="2024-06-28T11:48:53.906" v="2158" actId="20578"/>
          <ac:spMkLst>
            <pc:docMk/>
            <pc:sldMk cId="4027602295" sldId="272"/>
            <ac:spMk id="3" creationId="{BCE26E08-40CB-1994-B9CF-2A968F91BC6D}"/>
          </ac:spMkLst>
        </pc:spChg>
      </pc:sldChg>
      <pc:sldChg chg="addSp modSp new mod">
        <pc:chgData name="florence pruvot" userId="594dadcd34742c7e" providerId="LiveId" clId="{A0E3D96E-8B6F-463B-862D-D18097E0F5E9}" dt="2024-06-28T12:09:50.771" v="2453" actId="5793"/>
        <pc:sldMkLst>
          <pc:docMk/>
          <pc:sldMk cId="2733643761" sldId="273"/>
        </pc:sldMkLst>
        <pc:spChg chg="add mod">
          <ac:chgData name="florence pruvot" userId="594dadcd34742c7e" providerId="LiveId" clId="{A0E3D96E-8B6F-463B-862D-D18097E0F5E9}" dt="2024-06-28T12:09:50.771" v="2453" actId="5793"/>
          <ac:spMkLst>
            <pc:docMk/>
            <pc:sldMk cId="2733643761" sldId="273"/>
            <ac:spMk id="2" creationId="{19B50BEF-0AEB-7C6D-767A-BA8A818A05CC}"/>
          </ac:spMkLst>
        </pc:spChg>
      </pc:sldChg>
      <pc:sldChg chg="addSp modSp new mod">
        <pc:chgData name="florence pruvot" userId="594dadcd34742c7e" providerId="LiveId" clId="{A0E3D96E-8B6F-463B-862D-D18097E0F5E9}" dt="2024-06-28T11:53:20.219" v="2184" actId="14100"/>
        <pc:sldMkLst>
          <pc:docMk/>
          <pc:sldMk cId="2780986195" sldId="274"/>
        </pc:sldMkLst>
        <pc:spChg chg="add mod">
          <ac:chgData name="florence pruvot" userId="594dadcd34742c7e" providerId="LiveId" clId="{A0E3D96E-8B6F-463B-862D-D18097E0F5E9}" dt="2024-06-28T11:53:20.219" v="2184" actId="14100"/>
          <ac:spMkLst>
            <pc:docMk/>
            <pc:sldMk cId="2780986195" sldId="274"/>
            <ac:spMk id="4" creationId="{1F524E0E-9645-1844-2937-2E4B9DA90AC6}"/>
          </ac:spMkLst>
        </pc:spChg>
        <pc:picChg chg="add mod">
          <ac:chgData name="florence pruvot" userId="594dadcd34742c7e" providerId="LiveId" clId="{A0E3D96E-8B6F-463B-862D-D18097E0F5E9}" dt="2024-06-28T11:53:20.219" v="2184" actId="14100"/>
          <ac:picMkLst>
            <pc:docMk/>
            <pc:sldMk cId="2780986195" sldId="274"/>
            <ac:picMk id="3" creationId="{C6EF3D7D-C206-5B1B-C970-4985D3F05659}"/>
          </ac:picMkLst>
        </pc:picChg>
      </pc:sldChg>
      <pc:sldChg chg="addSp modSp new mod">
        <pc:chgData name="florence pruvot" userId="594dadcd34742c7e" providerId="LiveId" clId="{A0E3D96E-8B6F-463B-862D-D18097E0F5E9}" dt="2024-06-28T11:55:08.131" v="2188" actId="962"/>
        <pc:sldMkLst>
          <pc:docMk/>
          <pc:sldMk cId="1534476671" sldId="275"/>
        </pc:sldMkLst>
        <pc:spChg chg="add mod">
          <ac:chgData name="florence pruvot" userId="594dadcd34742c7e" providerId="LiveId" clId="{A0E3D96E-8B6F-463B-862D-D18097E0F5E9}" dt="2024-06-28T11:55:08.131" v="2188" actId="962"/>
          <ac:spMkLst>
            <pc:docMk/>
            <pc:sldMk cId="1534476671" sldId="275"/>
            <ac:spMk id="4" creationId="{FF5D7AA5-F9E7-2D14-C911-7445C26DACDE}"/>
          </ac:spMkLst>
        </pc:spChg>
        <pc:picChg chg="add mod">
          <ac:chgData name="florence pruvot" userId="594dadcd34742c7e" providerId="LiveId" clId="{A0E3D96E-8B6F-463B-862D-D18097E0F5E9}" dt="2024-06-28T11:55:08.131" v="2188" actId="962"/>
          <ac:picMkLst>
            <pc:docMk/>
            <pc:sldMk cId="1534476671" sldId="275"/>
            <ac:picMk id="3" creationId="{6B055833-8A3A-A399-8315-EF6B0EB31E88}"/>
          </ac:picMkLst>
        </pc:picChg>
      </pc:sldChg>
      <pc:sldChg chg="addSp delSp modSp new mod setBg">
        <pc:chgData name="florence pruvot" userId="594dadcd34742c7e" providerId="LiveId" clId="{A0E3D96E-8B6F-463B-862D-D18097E0F5E9}" dt="2024-06-28T12:02:37.771" v="2237" actId="207"/>
        <pc:sldMkLst>
          <pc:docMk/>
          <pc:sldMk cId="3734683449" sldId="276"/>
        </pc:sldMkLst>
        <pc:spChg chg="add mod ord">
          <ac:chgData name="florence pruvot" userId="594dadcd34742c7e" providerId="LiveId" clId="{A0E3D96E-8B6F-463B-862D-D18097E0F5E9}" dt="2024-06-28T12:02:37.771" v="2237" actId="207"/>
          <ac:spMkLst>
            <pc:docMk/>
            <pc:sldMk cId="3734683449" sldId="276"/>
            <ac:spMk id="2" creationId="{0B920F6A-DC50-F21F-5E5D-08CC86433767}"/>
          </ac:spMkLst>
        </pc:spChg>
        <pc:spChg chg="add mod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5" creationId="{DFC86EA2-9D5C-B221-7F81-366F6B38B650}"/>
          </ac:spMkLst>
        </pc:spChg>
        <pc:spChg chg="add del">
          <ac:chgData name="florence pruvot" userId="594dadcd34742c7e" providerId="LiveId" clId="{A0E3D96E-8B6F-463B-862D-D18097E0F5E9}" dt="2024-06-28T12:01:23.829" v="2234" actId="26606"/>
          <ac:spMkLst>
            <pc:docMk/>
            <pc:sldMk cId="3734683449" sldId="276"/>
            <ac:spMk id="10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01:23.829" v="2234" actId="26606"/>
          <ac:spMkLst>
            <pc:docMk/>
            <pc:sldMk cId="3734683449" sldId="276"/>
            <ac:spMk id="14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12:01:23.829" v="2234" actId="26606"/>
          <ac:spMkLst>
            <pc:docMk/>
            <pc:sldMk cId="3734683449" sldId="276"/>
            <ac:spMk id="16" creationId="{392BFCFE-FD78-4EDF-BEFE-CC444DC5F307}"/>
          </ac:spMkLst>
        </pc:spChg>
        <pc:spChg chg="add del">
          <ac:chgData name="florence pruvot" userId="594dadcd34742c7e" providerId="LiveId" clId="{A0E3D96E-8B6F-463B-862D-D18097E0F5E9}" dt="2024-06-28T12:01:23.829" v="2234" actId="26606"/>
          <ac:spMkLst>
            <pc:docMk/>
            <pc:sldMk cId="3734683449" sldId="276"/>
            <ac:spMk id="22" creationId="{B629C0B3-01E5-4A82-B87C-62B1483F11B7}"/>
          </ac:spMkLst>
        </pc:spChg>
        <pc:spChg chg="add del">
          <ac:chgData name="florence pruvot" userId="594dadcd34742c7e" providerId="LiveId" clId="{A0E3D96E-8B6F-463B-862D-D18097E0F5E9}" dt="2024-06-28T12:01:23.829" v="2234" actId="26606"/>
          <ac:spMkLst>
            <pc:docMk/>
            <pc:sldMk cId="3734683449" sldId="276"/>
            <ac:spMk id="24" creationId="{D4DFA784-845D-4F99-B808-5C025E39B890}"/>
          </ac:spMkLst>
        </pc:spChg>
        <pc:spChg chg="add del">
          <ac:chgData name="florence pruvot" userId="594dadcd34742c7e" providerId="LiveId" clId="{A0E3D96E-8B6F-463B-862D-D18097E0F5E9}" dt="2024-06-28T12:01:11.537" v="2231" actId="26606"/>
          <ac:spMkLst>
            <pc:docMk/>
            <pc:sldMk cId="3734683449" sldId="276"/>
            <ac:spMk id="29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01:11.537" v="2231" actId="26606"/>
          <ac:spMkLst>
            <pc:docMk/>
            <pc:sldMk cId="3734683449" sldId="276"/>
            <ac:spMk id="33" creationId="{E2748806-3AF5-4078-830A-C1F26BF1B200}"/>
          </ac:spMkLst>
        </pc:spChg>
        <pc:spChg chg="add del">
          <ac:chgData name="florence pruvot" userId="594dadcd34742c7e" providerId="LiveId" clId="{A0E3D96E-8B6F-463B-862D-D18097E0F5E9}" dt="2024-06-28T12:01:11.537" v="2231" actId="26606"/>
          <ac:spMkLst>
            <pc:docMk/>
            <pc:sldMk cId="3734683449" sldId="276"/>
            <ac:spMk id="35" creationId="{BF991FCB-5132-414C-B377-526F56121B69}"/>
          </ac:spMkLst>
        </pc:spChg>
        <pc:spChg chg="add del">
          <ac:chgData name="florence pruvot" userId="594dadcd34742c7e" providerId="LiveId" clId="{A0E3D96E-8B6F-463B-862D-D18097E0F5E9}" dt="2024-06-28T12:01:11.537" v="2231" actId="26606"/>
          <ac:spMkLst>
            <pc:docMk/>
            <pc:sldMk cId="3734683449" sldId="276"/>
            <ac:spMk id="37" creationId="{F23DAFF7-4C98-4E0E-8986-198D54B6C1F0}"/>
          </ac:spMkLst>
        </pc:spChg>
        <pc:spChg chg="add del">
          <ac:chgData name="florence pruvot" userId="594dadcd34742c7e" providerId="LiveId" clId="{A0E3D96E-8B6F-463B-862D-D18097E0F5E9}" dt="2024-06-28T12:01:23.812" v="2233" actId="26606"/>
          <ac:spMkLst>
            <pc:docMk/>
            <pc:sldMk cId="3734683449" sldId="276"/>
            <ac:spMk id="39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01:23.812" v="2233" actId="26606"/>
          <ac:spMkLst>
            <pc:docMk/>
            <pc:sldMk cId="3734683449" sldId="276"/>
            <ac:spMk id="41" creationId="{E2748806-3AF5-4078-830A-C1F26BF1B200}"/>
          </ac:spMkLst>
        </pc:spChg>
        <pc:spChg chg="add del">
          <ac:chgData name="florence pruvot" userId="594dadcd34742c7e" providerId="LiveId" clId="{A0E3D96E-8B6F-463B-862D-D18097E0F5E9}" dt="2024-06-28T12:01:23.812" v="2233" actId="26606"/>
          <ac:spMkLst>
            <pc:docMk/>
            <pc:sldMk cId="3734683449" sldId="276"/>
            <ac:spMk id="42" creationId="{BF991FCB-5132-414C-B377-526F56121B69}"/>
          </ac:spMkLst>
        </pc:spChg>
        <pc:spChg chg="add del">
          <ac:chgData name="florence pruvot" userId="594dadcd34742c7e" providerId="LiveId" clId="{A0E3D96E-8B6F-463B-862D-D18097E0F5E9}" dt="2024-06-28T12:01:23.812" v="2233" actId="26606"/>
          <ac:spMkLst>
            <pc:docMk/>
            <pc:sldMk cId="3734683449" sldId="276"/>
            <ac:spMk id="43" creationId="{F23DAFF7-4C98-4E0E-8986-198D54B6C1F0}"/>
          </ac:spMkLst>
        </pc:spChg>
        <pc:spChg chg="add del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45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47" creationId="{37FDDF72-DE39-4F99-A3C1-DD9D7815D7DB}"/>
          </ac:spMkLst>
        </pc:spChg>
        <pc:spChg chg="add del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48" creationId="{5E4ECE80-3AD1-450C-B62A-98788F193948}"/>
          </ac:spMkLst>
        </pc:spChg>
        <pc:spChg chg="add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53" creationId="{0BABF38A-8A0D-492E-BD20-6CF4D46B50BD}"/>
          </ac:spMkLst>
        </pc:spChg>
        <pc:spChg chg="add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57" creationId="{37FDDF72-DE39-4F99-A3C1-DD9D7815D7DB}"/>
          </ac:spMkLst>
        </pc:spChg>
        <pc:spChg chg="add">
          <ac:chgData name="florence pruvot" userId="594dadcd34742c7e" providerId="LiveId" clId="{A0E3D96E-8B6F-463B-862D-D18097E0F5E9}" dt="2024-06-28T12:01:51.470" v="2236" actId="26606"/>
          <ac:spMkLst>
            <pc:docMk/>
            <pc:sldMk cId="3734683449" sldId="276"/>
            <ac:spMk id="59" creationId="{5E4ECE80-3AD1-450C-B62A-98788F193948}"/>
          </ac:spMkLst>
        </pc:spChg>
        <pc:grpChg chg="add del">
          <ac:chgData name="florence pruvot" userId="594dadcd34742c7e" providerId="LiveId" clId="{A0E3D96E-8B6F-463B-862D-D18097E0F5E9}" dt="2024-06-28T12:01:23.829" v="2234" actId="26606"/>
          <ac:grpSpMkLst>
            <pc:docMk/>
            <pc:sldMk cId="3734683449" sldId="276"/>
            <ac:grpSpMk id="18" creationId="{0292BAD4-5BB2-4CD3-AB5B-C35EF9F7D2B4}"/>
          </ac:grpSpMkLst>
        </pc:grpChg>
        <pc:picChg chg="add mod">
          <ac:chgData name="florence pruvot" userId="594dadcd34742c7e" providerId="LiveId" clId="{A0E3D96E-8B6F-463B-862D-D18097E0F5E9}" dt="2024-06-28T12:01:36.389" v="2235" actId="14100"/>
          <ac:picMkLst>
            <pc:docMk/>
            <pc:sldMk cId="3734683449" sldId="276"/>
            <ac:picMk id="4" creationId="{D2E79B1B-84B1-99AF-DC3E-2514BF8842C1}"/>
          </ac:picMkLst>
        </pc:picChg>
        <pc:picChg chg="add del">
          <ac:chgData name="florence pruvot" userId="594dadcd34742c7e" providerId="LiveId" clId="{A0E3D96E-8B6F-463B-862D-D18097E0F5E9}" dt="2024-06-28T12:01:23.829" v="2234" actId="26606"/>
          <ac:picMkLst>
            <pc:docMk/>
            <pc:sldMk cId="3734683449" sldId="276"/>
            <ac:picMk id="12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01:11.537" v="2231" actId="26606"/>
          <ac:picMkLst>
            <pc:docMk/>
            <pc:sldMk cId="3734683449" sldId="276"/>
            <ac:picMk id="31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01:23.812" v="2233" actId="26606"/>
          <ac:picMkLst>
            <pc:docMk/>
            <pc:sldMk cId="3734683449" sldId="276"/>
            <ac:picMk id="40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01:51.470" v="2236" actId="26606"/>
          <ac:picMkLst>
            <pc:docMk/>
            <pc:sldMk cId="3734683449" sldId="276"/>
            <ac:picMk id="46" creationId="{BC526B7A-4801-4FD1-95C8-03AF22629E87}"/>
          </ac:picMkLst>
        </pc:picChg>
        <pc:picChg chg="add">
          <ac:chgData name="florence pruvot" userId="594dadcd34742c7e" providerId="LiveId" clId="{A0E3D96E-8B6F-463B-862D-D18097E0F5E9}" dt="2024-06-28T12:01:51.470" v="2236" actId="26606"/>
          <ac:picMkLst>
            <pc:docMk/>
            <pc:sldMk cId="3734683449" sldId="276"/>
            <ac:picMk id="55" creationId="{BC526B7A-4801-4FD1-95C8-03AF22629E87}"/>
          </ac:picMkLst>
        </pc:picChg>
      </pc:sldChg>
      <pc:sldChg chg="addSp modSp new mod setBg">
        <pc:chgData name="florence pruvot" userId="594dadcd34742c7e" providerId="LiveId" clId="{A0E3D96E-8B6F-463B-862D-D18097E0F5E9}" dt="2024-06-28T12:11:53.190" v="2458" actId="26606"/>
        <pc:sldMkLst>
          <pc:docMk/>
          <pc:sldMk cId="1907926007" sldId="277"/>
        </pc:sldMkLst>
        <pc:spChg chg="add">
          <ac:chgData name="florence pruvot" userId="594dadcd34742c7e" providerId="LiveId" clId="{A0E3D96E-8B6F-463B-862D-D18097E0F5E9}" dt="2024-06-28T12:11:53.190" v="2458" actId="26606"/>
          <ac:spMkLst>
            <pc:docMk/>
            <pc:sldMk cId="1907926007" sldId="277"/>
            <ac:spMk id="8" creationId="{37FDDF72-DE39-4F99-A3C1-DD9D7815D7DB}"/>
          </ac:spMkLst>
        </pc:spChg>
        <pc:spChg chg="add">
          <ac:chgData name="florence pruvot" userId="594dadcd34742c7e" providerId="LiveId" clId="{A0E3D96E-8B6F-463B-862D-D18097E0F5E9}" dt="2024-06-28T12:11:53.190" v="2458" actId="26606"/>
          <ac:spMkLst>
            <pc:docMk/>
            <pc:sldMk cId="1907926007" sldId="277"/>
            <ac:spMk id="10" creationId="{5E4ECE80-3AD1-450C-B62A-98788F193948}"/>
          </ac:spMkLst>
        </pc:spChg>
        <pc:grpChg chg="add">
          <ac:chgData name="florence pruvot" userId="594dadcd34742c7e" providerId="LiveId" clId="{A0E3D96E-8B6F-463B-862D-D18097E0F5E9}" dt="2024-06-28T12:11:53.190" v="2458" actId="26606"/>
          <ac:grpSpMkLst>
            <pc:docMk/>
            <pc:sldMk cId="1907926007" sldId="277"/>
            <ac:grpSpMk id="12" creationId="{CE9B092E-D66A-4EA7-BBE1-CCA8B9061C2B}"/>
          </ac:grpSpMkLst>
        </pc:grpChg>
        <pc:picChg chg="add mod">
          <ac:chgData name="florence pruvot" userId="594dadcd34742c7e" providerId="LiveId" clId="{A0E3D96E-8B6F-463B-862D-D18097E0F5E9}" dt="2024-06-28T12:11:53.190" v="2458" actId="26606"/>
          <ac:picMkLst>
            <pc:docMk/>
            <pc:sldMk cId="1907926007" sldId="277"/>
            <ac:picMk id="3" creationId="{9CF45A0A-71A1-B101-D826-B47C79BC3B67}"/>
          </ac:picMkLst>
        </pc:picChg>
      </pc:sldChg>
      <pc:sldChg chg="addSp modSp new mod">
        <pc:chgData name="florence pruvot" userId="594dadcd34742c7e" providerId="LiveId" clId="{A0E3D96E-8B6F-463B-862D-D18097E0F5E9}" dt="2024-06-28T12:17:46.069" v="2472" actId="14100"/>
        <pc:sldMkLst>
          <pc:docMk/>
          <pc:sldMk cId="934263278" sldId="278"/>
        </pc:sldMkLst>
        <pc:spChg chg="add mod">
          <ac:chgData name="florence pruvot" userId="594dadcd34742c7e" providerId="LiveId" clId="{A0E3D96E-8B6F-463B-862D-D18097E0F5E9}" dt="2024-06-28T12:17:46.069" v="2472" actId="14100"/>
          <ac:spMkLst>
            <pc:docMk/>
            <pc:sldMk cId="934263278" sldId="278"/>
            <ac:spMk id="4" creationId="{2547B9E9-7B3D-C118-A298-E5A2BB01D093}"/>
          </ac:spMkLst>
        </pc:spChg>
        <pc:picChg chg="add mod">
          <ac:chgData name="florence pruvot" userId="594dadcd34742c7e" providerId="LiveId" clId="{A0E3D96E-8B6F-463B-862D-D18097E0F5E9}" dt="2024-06-28T12:17:46.069" v="2472" actId="14100"/>
          <ac:picMkLst>
            <pc:docMk/>
            <pc:sldMk cId="934263278" sldId="278"/>
            <ac:picMk id="3" creationId="{19DD083B-71A9-2093-636E-F777F427856B}"/>
          </ac:picMkLst>
        </pc:picChg>
      </pc:sldChg>
      <pc:sldChg chg="addSp delSp modSp new mod setBg">
        <pc:chgData name="florence pruvot" userId="594dadcd34742c7e" providerId="LiveId" clId="{A0E3D96E-8B6F-463B-862D-D18097E0F5E9}" dt="2024-06-28T12:21:31.525" v="2489" actId="26606"/>
        <pc:sldMkLst>
          <pc:docMk/>
          <pc:sldMk cId="2976225984" sldId="279"/>
        </pc:sldMkLst>
        <pc:spChg chg="add mod">
          <ac:chgData name="florence pruvot" userId="594dadcd34742c7e" providerId="LiveId" clId="{A0E3D96E-8B6F-463B-862D-D18097E0F5E9}" dt="2024-06-28T12:21:31.525" v="2489" actId="26606"/>
          <ac:spMkLst>
            <pc:docMk/>
            <pc:sldMk cId="2976225984" sldId="279"/>
            <ac:spMk id="4" creationId="{540091DA-5ECF-EEA0-A7C0-AD193E358808}"/>
          </ac:spMkLst>
        </pc:spChg>
        <pc:spChg chg="add del">
          <ac:chgData name="florence pruvot" userId="594dadcd34742c7e" providerId="LiveId" clId="{A0E3D96E-8B6F-463B-862D-D18097E0F5E9}" dt="2024-06-28T12:21:14.118" v="2478" actId="26606"/>
          <ac:spMkLst>
            <pc:docMk/>
            <pc:sldMk cId="2976225984" sldId="279"/>
            <ac:spMk id="9" creationId="{37FDDF72-DE39-4F99-A3C1-DD9D7815D7DB}"/>
          </ac:spMkLst>
        </pc:spChg>
        <pc:spChg chg="add del">
          <ac:chgData name="florence pruvot" userId="594dadcd34742c7e" providerId="LiveId" clId="{A0E3D96E-8B6F-463B-862D-D18097E0F5E9}" dt="2024-06-28T12:21:14.118" v="2478" actId="26606"/>
          <ac:spMkLst>
            <pc:docMk/>
            <pc:sldMk cId="2976225984" sldId="279"/>
            <ac:spMk id="11" creationId="{5E4ECE80-3AD1-450C-B62A-98788F193948}"/>
          </ac:spMkLst>
        </pc:spChg>
        <pc:spChg chg="add del">
          <ac:chgData name="florence pruvot" userId="594dadcd34742c7e" providerId="LiveId" clId="{A0E3D96E-8B6F-463B-862D-D18097E0F5E9}" dt="2024-06-28T12:21:19.567" v="2482" actId="26606"/>
          <ac:spMkLst>
            <pc:docMk/>
            <pc:sldMk cId="2976225984" sldId="279"/>
            <ac:spMk id="15" creationId="{3AE72DA6-F609-4537-9EE4-D12F65EC701A}"/>
          </ac:spMkLst>
        </pc:spChg>
        <pc:spChg chg="add del">
          <ac:chgData name="florence pruvot" userId="594dadcd34742c7e" providerId="LiveId" clId="{A0E3D96E-8B6F-463B-862D-D18097E0F5E9}" dt="2024-06-28T12:21:16.429" v="2480" actId="26606"/>
          <ac:spMkLst>
            <pc:docMk/>
            <pc:sldMk cId="2976225984" sldId="279"/>
            <ac:spMk id="17" creationId="{37FDDF72-DE39-4F99-A3C1-DD9D7815D7DB}"/>
          </ac:spMkLst>
        </pc:spChg>
        <pc:spChg chg="add del">
          <ac:chgData name="florence pruvot" userId="594dadcd34742c7e" providerId="LiveId" clId="{A0E3D96E-8B6F-463B-862D-D18097E0F5E9}" dt="2024-06-28T12:21:16.429" v="2480" actId="26606"/>
          <ac:spMkLst>
            <pc:docMk/>
            <pc:sldMk cId="2976225984" sldId="279"/>
            <ac:spMk id="18" creationId="{5E4ECE80-3AD1-450C-B62A-98788F193948}"/>
          </ac:spMkLst>
        </pc:spChg>
        <pc:spChg chg="add del">
          <ac:chgData name="florence pruvot" userId="594dadcd34742c7e" providerId="LiveId" clId="{A0E3D96E-8B6F-463B-862D-D18097E0F5E9}" dt="2024-06-28T12:21:19.567" v="2482" actId="26606"/>
          <ac:spMkLst>
            <pc:docMk/>
            <pc:sldMk cId="2976225984" sldId="279"/>
            <ac:spMk id="20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12:21:19.567" v="2482" actId="26606"/>
          <ac:spMkLst>
            <pc:docMk/>
            <pc:sldMk cId="2976225984" sldId="279"/>
            <ac:spMk id="21" creationId="{34F8020C-60BB-4357-8207-13221A99AE19}"/>
          </ac:spMkLst>
        </pc:spChg>
        <pc:spChg chg="add del">
          <ac:chgData name="florence pruvot" userId="594dadcd34742c7e" providerId="LiveId" clId="{A0E3D96E-8B6F-463B-862D-D18097E0F5E9}" dt="2024-06-28T12:21:19.567" v="2482" actId="26606"/>
          <ac:spMkLst>
            <pc:docMk/>
            <pc:sldMk cId="2976225984" sldId="279"/>
            <ac:spMk id="22" creationId="{392BFCFE-FD78-4EDF-BEFE-CC444DC5F307}"/>
          </ac:spMkLst>
        </pc:spChg>
        <pc:spChg chg="add del">
          <ac:chgData name="florence pruvot" userId="594dadcd34742c7e" providerId="LiveId" clId="{A0E3D96E-8B6F-463B-862D-D18097E0F5E9}" dt="2024-06-28T12:21:23.455" v="2484" actId="26606"/>
          <ac:spMkLst>
            <pc:docMk/>
            <pc:sldMk cId="2976225984" sldId="279"/>
            <ac:spMk id="24" creationId="{1E644DE9-8D09-43E2-BA69-F57482CFC93A}"/>
          </ac:spMkLst>
        </pc:spChg>
        <pc:spChg chg="add del">
          <ac:chgData name="florence pruvot" userId="594dadcd34742c7e" providerId="LiveId" clId="{A0E3D96E-8B6F-463B-862D-D18097E0F5E9}" dt="2024-06-28T12:21:26.792" v="2486" actId="26606"/>
          <ac:spMkLst>
            <pc:docMk/>
            <pc:sldMk cId="2976225984" sldId="279"/>
            <ac:spMk id="28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12:21:26.792" v="2486" actId="26606"/>
          <ac:spMkLst>
            <pc:docMk/>
            <pc:sldMk cId="2976225984" sldId="279"/>
            <ac:spMk id="29" creationId="{34F8020C-60BB-4357-8207-13221A99AE19}"/>
          </ac:spMkLst>
        </pc:spChg>
        <pc:spChg chg="add del">
          <ac:chgData name="florence pruvot" userId="594dadcd34742c7e" providerId="LiveId" clId="{A0E3D96E-8B6F-463B-862D-D18097E0F5E9}" dt="2024-06-28T12:21:26.792" v="2486" actId="26606"/>
          <ac:spMkLst>
            <pc:docMk/>
            <pc:sldMk cId="2976225984" sldId="279"/>
            <ac:spMk id="30" creationId="{20FB2548-F441-491F-B89E-C8122CA41560}"/>
          </ac:spMkLst>
        </pc:spChg>
        <pc:spChg chg="add del">
          <ac:chgData name="florence pruvot" userId="594dadcd34742c7e" providerId="LiveId" clId="{A0E3D96E-8B6F-463B-862D-D18097E0F5E9}" dt="2024-06-28T12:21:26.792" v="2486" actId="26606"/>
          <ac:spMkLst>
            <pc:docMk/>
            <pc:sldMk cId="2976225984" sldId="279"/>
            <ac:spMk id="31" creationId="{392BFCFE-FD78-4EDF-BEFE-CC444DC5F307}"/>
          </ac:spMkLst>
        </pc:spChg>
        <pc:spChg chg="add del">
          <ac:chgData name="florence pruvot" userId="594dadcd34742c7e" providerId="LiveId" clId="{A0E3D96E-8B6F-463B-862D-D18097E0F5E9}" dt="2024-06-28T12:21:31.500" v="2488" actId="26606"/>
          <ac:spMkLst>
            <pc:docMk/>
            <pc:sldMk cId="2976225984" sldId="279"/>
            <ac:spMk id="35" creationId="{DE61FBD7-E37C-4B38-BE44-A6D4978D7486}"/>
          </ac:spMkLst>
        </pc:spChg>
        <pc:spChg chg="add del">
          <ac:chgData name="florence pruvot" userId="594dadcd34742c7e" providerId="LiveId" clId="{A0E3D96E-8B6F-463B-862D-D18097E0F5E9}" dt="2024-06-28T12:21:31.500" v="2488" actId="26606"/>
          <ac:spMkLst>
            <pc:docMk/>
            <pc:sldMk cId="2976225984" sldId="279"/>
            <ac:spMk id="36" creationId="{34F8020C-60BB-4357-8207-13221A99AE19}"/>
          </ac:spMkLst>
        </pc:spChg>
        <pc:spChg chg="add del">
          <ac:chgData name="florence pruvot" userId="594dadcd34742c7e" providerId="LiveId" clId="{A0E3D96E-8B6F-463B-862D-D18097E0F5E9}" dt="2024-06-28T12:21:31.500" v="2488" actId="26606"/>
          <ac:spMkLst>
            <pc:docMk/>
            <pc:sldMk cId="2976225984" sldId="279"/>
            <ac:spMk id="37" creationId="{20FB2548-F441-491F-B89E-C8122CA41560}"/>
          </ac:spMkLst>
        </pc:spChg>
        <pc:spChg chg="add del">
          <ac:chgData name="florence pruvot" userId="594dadcd34742c7e" providerId="LiveId" clId="{A0E3D96E-8B6F-463B-862D-D18097E0F5E9}" dt="2024-06-28T12:21:31.500" v="2488" actId="26606"/>
          <ac:spMkLst>
            <pc:docMk/>
            <pc:sldMk cId="2976225984" sldId="279"/>
            <ac:spMk id="38" creationId="{392BFCFE-FD78-4EDF-BEFE-CC444DC5F307}"/>
          </ac:spMkLst>
        </pc:spChg>
        <pc:spChg chg="add">
          <ac:chgData name="florence pruvot" userId="594dadcd34742c7e" providerId="LiveId" clId="{A0E3D96E-8B6F-463B-862D-D18097E0F5E9}" dt="2024-06-28T12:21:31.525" v="2489" actId="26606"/>
          <ac:spMkLst>
            <pc:docMk/>
            <pc:sldMk cId="2976225984" sldId="279"/>
            <ac:spMk id="42" creationId="{1E644DE9-8D09-43E2-BA69-F57482CFC93A}"/>
          </ac:spMkLst>
        </pc:spChg>
        <pc:grpChg chg="add del">
          <ac:chgData name="florence pruvot" userId="594dadcd34742c7e" providerId="LiveId" clId="{A0E3D96E-8B6F-463B-862D-D18097E0F5E9}" dt="2024-06-28T12:21:14.118" v="2478" actId="26606"/>
          <ac:grpSpMkLst>
            <pc:docMk/>
            <pc:sldMk cId="2976225984" sldId="279"/>
            <ac:grpSpMk id="13" creationId="{CE9B092E-D66A-4EA7-BBE1-CCA8B9061C2B}"/>
          </ac:grpSpMkLst>
        </pc:grpChg>
        <pc:grpChg chg="add del">
          <ac:chgData name="florence pruvot" userId="594dadcd34742c7e" providerId="LiveId" clId="{A0E3D96E-8B6F-463B-862D-D18097E0F5E9}" dt="2024-06-28T12:21:23.455" v="2484" actId="26606"/>
          <ac:grpSpMkLst>
            <pc:docMk/>
            <pc:sldMk cId="2976225984" sldId="279"/>
            <ac:grpSpMk id="25" creationId="{46B4971C-EAA5-47BF-8631-58DC0669BFCF}"/>
          </ac:grpSpMkLst>
        </pc:grpChg>
        <pc:grpChg chg="add del">
          <ac:chgData name="florence pruvot" userId="594dadcd34742c7e" providerId="LiveId" clId="{A0E3D96E-8B6F-463B-862D-D18097E0F5E9}" dt="2024-06-28T12:21:26.792" v="2486" actId="26606"/>
          <ac:grpSpMkLst>
            <pc:docMk/>
            <pc:sldMk cId="2976225984" sldId="279"/>
            <ac:grpSpMk id="32" creationId="{571A5182-88AD-4DEB-8200-5575BC81C26F}"/>
          </ac:grpSpMkLst>
        </pc:grpChg>
        <pc:grpChg chg="add del">
          <ac:chgData name="florence pruvot" userId="594dadcd34742c7e" providerId="LiveId" clId="{A0E3D96E-8B6F-463B-862D-D18097E0F5E9}" dt="2024-06-28T12:21:31.500" v="2488" actId="26606"/>
          <ac:grpSpMkLst>
            <pc:docMk/>
            <pc:sldMk cId="2976225984" sldId="279"/>
            <ac:grpSpMk id="39" creationId="{F88A4BBD-D838-4074-87A2-A9245258000C}"/>
          </ac:grpSpMkLst>
        </pc:grpChg>
        <pc:grpChg chg="add">
          <ac:chgData name="florence pruvot" userId="594dadcd34742c7e" providerId="LiveId" clId="{A0E3D96E-8B6F-463B-862D-D18097E0F5E9}" dt="2024-06-28T12:21:31.525" v="2489" actId="26606"/>
          <ac:grpSpMkLst>
            <pc:docMk/>
            <pc:sldMk cId="2976225984" sldId="279"/>
            <ac:grpSpMk id="43" creationId="{46B4971C-EAA5-47BF-8631-58DC0669BFCF}"/>
          </ac:grpSpMkLst>
        </pc:grpChg>
        <pc:picChg chg="add mod">
          <ac:chgData name="florence pruvot" userId="594dadcd34742c7e" providerId="LiveId" clId="{A0E3D96E-8B6F-463B-862D-D18097E0F5E9}" dt="2024-06-28T12:21:31.525" v="2489" actId="26606"/>
          <ac:picMkLst>
            <pc:docMk/>
            <pc:sldMk cId="2976225984" sldId="279"/>
            <ac:picMk id="3" creationId="{2E43A38E-4C1D-6674-639B-5939E0E9F82C}"/>
          </ac:picMkLst>
        </pc:picChg>
      </pc:sldChg>
      <pc:sldChg chg="addSp delSp modSp new mod setBg modAnim">
        <pc:chgData name="florence pruvot" userId="594dadcd34742c7e" providerId="LiveId" clId="{A0E3D96E-8B6F-463B-862D-D18097E0F5E9}" dt="2024-06-28T12:38:10.955" v="2775" actId="26606"/>
        <pc:sldMkLst>
          <pc:docMk/>
          <pc:sldMk cId="3462031634" sldId="280"/>
        </pc:sldMkLst>
        <pc:spChg chg="add mod">
          <ac:chgData name="florence pruvot" userId="594dadcd34742c7e" providerId="LiveId" clId="{A0E3D96E-8B6F-463B-862D-D18097E0F5E9}" dt="2024-06-28T12:38:10.955" v="2775" actId="26606"/>
          <ac:spMkLst>
            <pc:docMk/>
            <pc:sldMk cId="3462031634" sldId="280"/>
            <ac:spMk id="2" creationId="{AEBE9A1B-6074-7E8B-C443-A300BC067320}"/>
          </ac:spMkLst>
        </pc:spChg>
        <pc:spChg chg="add del mod">
          <ac:chgData name="florence pruvot" userId="594dadcd34742c7e" providerId="LiveId" clId="{A0E3D96E-8B6F-463B-862D-D18097E0F5E9}" dt="2024-06-28T12:37:58.950" v="2769" actId="478"/>
          <ac:spMkLst>
            <pc:docMk/>
            <pc:sldMk cId="3462031634" sldId="280"/>
            <ac:spMk id="5" creationId="{E83E49E4-927E-BCAF-E564-BF89E6456746}"/>
          </ac:spMkLst>
        </pc:spChg>
        <pc:spChg chg="add del">
          <ac:chgData name="florence pruvot" userId="594dadcd34742c7e" providerId="LiveId" clId="{A0E3D96E-8B6F-463B-862D-D18097E0F5E9}" dt="2024-06-28T12:38:04.794" v="2771" actId="26606"/>
          <ac:spMkLst>
            <pc:docMk/>
            <pc:sldMk cId="3462031634" sldId="280"/>
            <ac:spMk id="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38:04.794" v="2771" actId="26606"/>
          <ac:spMkLst>
            <pc:docMk/>
            <pc:sldMk cId="3462031634" sldId="280"/>
            <ac:spMk id="12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12:38:04.794" v="2771" actId="26606"/>
          <ac:spMkLst>
            <pc:docMk/>
            <pc:sldMk cId="3462031634" sldId="280"/>
            <ac:spMk id="14" creationId="{E8B2F707-EF35-4955-8439-F76145F3CD7E}"/>
          </ac:spMkLst>
        </pc:spChg>
        <pc:spChg chg="add del">
          <ac:chgData name="florence pruvot" userId="594dadcd34742c7e" providerId="LiveId" clId="{A0E3D96E-8B6F-463B-862D-D18097E0F5E9}" dt="2024-06-28T12:38:04.794" v="2771" actId="26606"/>
          <ac:spMkLst>
            <pc:docMk/>
            <pc:sldMk cId="3462031634" sldId="280"/>
            <ac:spMk id="16" creationId="{A905C581-3E86-4ADD-9EDD-5FA87B461238}"/>
          </ac:spMkLst>
        </pc:spChg>
        <pc:spChg chg="add del">
          <ac:chgData name="florence pruvot" userId="594dadcd34742c7e" providerId="LiveId" clId="{A0E3D96E-8B6F-463B-862D-D18097E0F5E9}" dt="2024-06-28T12:38:07.623" v="2773" actId="26606"/>
          <ac:spMkLst>
            <pc:docMk/>
            <pc:sldMk cId="3462031634" sldId="280"/>
            <ac:spMk id="1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38:07.623" v="2773" actId="26606"/>
          <ac:spMkLst>
            <pc:docMk/>
            <pc:sldMk cId="3462031634" sldId="280"/>
            <ac:spMk id="20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12:38:07.623" v="2773" actId="26606"/>
          <ac:spMkLst>
            <pc:docMk/>
            <pc:sldMk cId="3462031634" sldId="280"/>
            <ac:spMk id="21" creationId="{E8B2F707-EF35-4955-8439-F76145F3CD7E}"/>
          </ac:spMkLst>
        </pc:spChg>
        <pc:spChg chg="add del">
          <ac:chgData name="florence pruvot" userId="594dadcd34742c7e" providerId="LiveId" clId="{A0E3D96E-8B6F-463B-862D-D18097E0F5E9}" dt="2024-06-28T12:38:07.623" v="2773" actId="26606"/>
          <ac:spMkLst>
            <pc:docMk/>
            <pc:sldMk cId="3462031634" sldId="280"/>
            <ac:spMk id="22" creationId="{DA476813-4CEE-408B-852D-3E51E30B17BE}"/>
          </ac:spMkLst>
        </pc:spChg>
        <pc:spChg chg="add del">
          <ac:chgData name="florence pruvot" userId="594dadcd34742c7e" providerId="LiveId" clId="{A0E3D96E-8B6F-463B-862D-D18097E0F5E9}" dt="2024-06-28T12:38:10.955" v="2775" actId="26606"/>
          <ac:spMkLst>
            <pc:docMk/>
            <pc:sldMk cId="3462031634" sldId="280"/>
            <ac:spMk id="25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38:10.955" v="2775" actId="26606"/>
          <ac:spMkLst>
            <pc:docMk/>
            <pc:sldMk cId="3462031634" sldId="280"/>
            <ac:spMk id="27" creationId="{A4FB2F27-3F7D-440E-A905-86607A926A29}"/>
          </ac:spMkLst>
        </pc:spChg>
        <pc:spChg chg="add del">
          <ac:chgData name="florence pruvot" userId="594dadcd34742c7e" providerId="LiveId" clId="{A0E3D96E-8B6F-463B-862D-D18097E0F5E9}" dt="2024-06-28T12:38:10.955" v="2775" actId="26606"/>
          <ac:spMkLst>
            <pc:docMk/>
            <pc:sldMk cId="3462031634" sldId="280"/>
            <ac:spMk id="28" creationId="{AF678C14-A033-4139-BCA9-8382B039648B}"/>
          </ac:spMkLst>
        </pc:spChg>
        <pc:spChg chg="add del">
          <ac:chgData name="florence pruvot" userId="594dadcd34742c7e" providerId="LiveId" clId="{A0E3D96E-8B6F-463B-862D-D18097E0F5E9}" dt="2024-06-28T12:38:10.955" v="2775" actId="26606"/>
          <ac:spMkLst>
            <pc:docMk/>
            <pc:sldMk cId="3462031634" sldId="280"/>
            <ac:spMk id="29" creationId="{C2D5331B-6E57-4C50-8FBB-431781288905}"/>
          </ac:spMkLst>
        </pc:spChg>
        <pc:grpChg chg="add del">
          <ac:chgData name="florence pruvot" userId="594dadcd34742c7e" providerId="LiveId" clId="{A0E3D96E-8B6F-463B-862D-D18097E0F5E9}" dt="2024-06-28T12:38:10.955" v="2775" actId="26606"/>
          <ac:grpSpMkLst>
            <pc:docMk/>
            <pc:sldMk cId="3462031634" sldId="280"/>
            <ac:grpSpMk id="31" creationId="{E4A40E9D-B0FA-4A78-B58C-87A64C4FD5C8}"/>
          </ac:grpSpMkLst>
        </pc:grpChg>
        <pc:picChg chg="add del mod">
          <ac:chgData name="florence pruvot" userId="594dadcd34742c7e" providerId="LiveId" clId="{A0E3D96E-8B6F-463B-862D-D18097E0F5E9}" dt="2024-06-28T12:37:58.950" v="2769" actId="478"/>
          <ac:picMkLst>
            <pc:docMk/>
            <pc:sldMk cId="3462031634" sldId="280"/>
            <ac:picMk id="4" creationId="{71AE4D39-FB72-AEAC-2A12-8D3AD0F14040}"/>
          </ac:picMkLst>
        </pc:picChg>
        <pc:picChg chg="add del">
          <ac:chgData name="florence pruvot" userId="594dadcd34742c7e" providerId="LiveId" clId="{A0E3D96E-8B6F-463B-862D-D18097E0F5E9}" dt="2024-06-28T12:38:04.794" v="2771" actId="26606"/>
          <ac:picMkLst>
            <pc:docMk/>
            <pc:sldMk cId="3462031634" sldId="280"/>
            <ac:picMk id="6" creationId="{74D56063-DF28-5B01-A9BC-867E071EAE14}"/>
          </ac:picMkLst>
        </pc:picChg>
        <pc:picChg chg="add del">
          <ac:chgData name="florence pruvot" userId="594dadcd34742c7e" providerId="LiveId" clId="{A0E3D96E-8B6F-463B-862D-D18097E0F5E9}" dt="2024-06-28T12:38:04.794" v="2771" actId="26606"/>
          <ac:picMkLst>
            <pc:docMk/>
            <pc:sldMk cId="3462031634" sldId="280"/>
            <ac:picMk id="10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38:07.623" v="2773" actId="26606"/>
          <ac:picMkLst>
            <pc:docMk/>
            <pc:sldMk cId="3462031634" sldId="280"/>
            <ac:picMk id="19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38:07.623" v="2773" actId="26606"/>
          <ac:picMkLst>
            <pc:docMk/>
            <pc:sldMk cId="3462031634" sldId="280"/>
            <ac:picMk id="23" creationId="{EA3C5B1B-D93D-E2E6-135E-B30B6E0C29CB}"/>
          </ac:picMkLst>
        </pc:picChg>
        <pc:picChg chg="add del">
          <ac:chgData name="florence pruvot" userId="594dadcd34742c7e" providerId="LiveId" clId="{A0E3D96E-8B6F-463B-862D-D18097E0F5E9}" dt="2024-06-28T12:38:10.955" v="2775" actId="26606"/>
          <ac:picMkLst>
            <pc:docMk/>
            <pc:sldMk cId="3462031634" sldId="280"/>
            <ac:picMk id="26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38:10.955" v="2775" actId="26606"/>
          <ac:picMkLst>
            <pc:docMk/>
            <pc:sldMk cId="3462031634" sldId="280"/>
            <ac:picMk id="30" creationId="{C67C7048-7940-B8A2-8146-C9BDE15C0A6F}"/>
          </ac:picMkLst>
        </pc:picChg>
      </pc:sldChg>
      <pc:sldChg chg="addSp delSp modSp new mod setBg">
        <pc:chgData name="florence pruvot" userId="594dadcd34742c7e" providerId="LiveId" clId="{A0E3D96E-8B6F-463B-862D-D18097E0F5E9}" dt="2024-06-28T12:45:08.464" v="2785" actId="14100"/>
        <pc:sldMkLst>
          <pc:docMk/>
          <pc:sldMk cId="2906000728" sldId="281"/>
        </pc:sldMkLst>
        <pc:spChg chg="add del">
          <ac:chgData name="florence pruvot" userId="594dadcd34742c7e" providerId="LiveId" clId="{A0E3D96E-8B6F-463B-862D-D18097E0F5E9}" dt="2024-06-28T12:44:08.401" v="2779" actId="26606"/>
          <ac:spMkLst>
            <pc:docMk/>
            <pc:sldMk cId="2906000728" sldId="281"/>
            <ac:spMk id="1031" creationId="{37FDDF72-DE39-4F99-A3C1-DD9D7815D7DB}"/>
          </ac:spMkLst>
        </pc:spChg>
        <pc:spChg chg="add del">
          <ac:chgData name="florence pruvot" userId="594dadcd34742c7e" providerId="LiveId" clId="{A0E3D96E-8B6F-463B-862D-D18097E0F5E9}" dt="2024-06-28T12:44:08.401" v="2779" actId="26606"/>
          <ac:spMkLst>
            <pc:docMk/>
            <pc:sldMk cId="2906000728" sldId="281"/>
            <ac:spMk id="1033" creationId="{5E4ECE80-3AD1-450C-B62A-98788F193948}"/>
          </ac:spMkLst>
        </pc:spChg>
        <pc:grpChg chg="add del">
          <ac:chgData name="florence pruvot" userId="594dadcd34742c7e" providerId="LiveId" clId="{A0E3D96E-8B6F-463B-862D-D18097E0F5E9}" dt="2024-06-28T12:44:08.401" v="2779" actId="26606"/>
          <ac:grpSpMkLst>
            <pc:docMk/>
            <pc:sldMk cId="2906000728" sldId="281"/>
            <ac:grpSpMk id="1035" creationId="{CE9B092E-D66A-4EA7-BBE1-CCA8B9061C2B}"/>
          </ac:grpSpMkLst>
        </pc:grpChg>
        <pc:picChg chg="add mod">
          <ac:chgData name="florence pruvot" userId="594dadcd34742c7e" providerId="LiveId" clId="{A0E3D96E-8B6F-463B-862D-D18097E0F5E9}" dt="2024-06-28T12:45:08.464" v="2785" actId="14100"/>
          <ac:picMkLst>
            <pc:docMk/>
            <pc:sldMk cId="2906000728" sldId="281"/>
            <ac:picMk id="1026" creationId="{CB6C3B63-9AEC-355F-5320-5EC11F555E5D}"/>
          </ac:picMkLst>
        </pc:picChg>
      </pc:sldChg>
      <pc:sldChg chg="addSp delSp modSp new mod setBg">
        <pc:chgData name="florence pruvot" userId="594dadcd34742c7e" providerId="LiveId" clId="{A0E3D96E-8B6F-463B-862D-D18097E0F5E9}" dt="2024-06-28T12:52:30.175" v="3021" actId="26606"/>
        <pc:sldMkLst>
          <pc:docMk/>
          <pc:sldMk cId="3128434538" sldId="282"/>
        </pc:sldMkLst>
        <pc:spChg chg="add del mod">
          <ac:chgData name="florence pruvot" userId="594dadcd34742c7e" providerId="LiveId" clId="{A0E3D96E-8B6F-463B-862D-D18097E0F5E9}" dt="2024-06-28T12:52:30.175" v="3021" actId="26606"/>
          <ac:spMkLst>
            <pc:docMk/>
            <pc:sldMk cId="3128434538" sldId="282"/>
            <ac:spMk id="2" creationId="{E65167B6-CDFC-925D-BDDA-79BB6A9B2455}"/>
          </ac:spMkLst>
        </pc:spChg>
        <pc:spChg chg="add del">
          <ac:chgData name="florence pruvot" userId="594dadcd34742c7e" providerId="LiveId" clId="{A0E3D96E-8B6F-463B-862D-D18097E0F5E9}" dt="2024-06-28T12:52:07.689" v="3013" actId="26606"/>
          <ac:spMkLst>
            <pc:docMk/>
            <pc:sldMk cId="3128434538" sldId="282"/>
            <ac:spMk id="8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52:07.689" v="3013" actId="26606"/>
          <ac:spMkLst>
            <pc:docMk/>
            <pc:sldMk cId="3128434538" sldId="282"/>
            <ac:spMk id="12" creationId="{43A9B7B3-F171-4C25-99FC-C54250F0649B}"/>
          </ac:spMkLst>
        </pc:spChg>
        <pc:spChg chg="add del">
          <ac:chgData name="florence pruvot" userId="594dadcd34742c7e" providerId="LiveId" clId="{A0E3D96E-8B6F-463B-862D-D18097E0F5E9}" dt="2024-06-28T12:52:07.689" v="3013" actId="26606"/>
          <ac:spMkLst>
            <pc:docMk/>
            <pc:sldMk cId="3128434538" sldId="282"/>
            <ac:spMk id="14" creationId="{D2D5C7C5-9C27-4A61-9F57-1857D45320FD}"/>
          </ac:spMkLst>
        </pc:spChg>
        <pc:spChg chg="add del">
          <ac:chgData name="florence pruvot" userId="594dadcd34742c7e" providerId="LiveId" clId="{A0E3D96E-8B6F-463B-862D-D18097E0F5E9}" dt="2024-06-28T12:52:13.024" v="3015" actId="26606"/>
          <ac:spMkLst>
            <pc:docMk/>
            <pc:sldMk cId="3128434538" sldId="282"/>
            <ac:spMk id="20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52:13.024" v="3015" actId="26606"/>
          <ac:spMkLst>
            <pc:docMk/>
            <pc:sldMk cId="3128434538" sldId="282"/>
            <ac:spMk id="22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12:52:13.024" v="3015" actId="26606"/>
          <ac:spMkLst>
            <pc:docMk/>
            <pc:sldMk cId="3128434538" sldId="282"/>
            <ac:spMk id="23" creationId="{37962AE0-6A1C-4B76-9D52-10E5E6D7D3BB}"/>
          </ac:spMkLst>
        </pc:spChg>
        <pc:spChg chg="add del">
          <ac:chgData name="florence pruvot" userId="594dadcd34742c7e" providerId="LiveId" clId="{A0E3D96E-8B6F-463B-862D-D18097E0F5E9}" dt="2024-06-28T12:52:18.120" v="3017" actId="26606"/>
          <ac:spMkLst>
            <pc:docMk/>
            <pc:sldMk cId="3128434538" sldId="282"/>
            <ac:spMk id="27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52:18.120" v="3017" actId="26606"/>
          <ac:spMkLst>
            <pc:docMk/>
            <pc:sldMk cId="3128434538" sldId="282"/>
            <ac:spMk id="29" creationId="{43A9B7B3-F171-4C25-99FC-C54250F0649B}"/>
          </ac:spMkLst>
        </pc:spChg>
        <pc:spChg chg="add del">
          <ac:chgData name="florence pruvot" userId="594dadcd34742c7e" providerId="LiveId" clId="{A0E3D96E-8B6F-463B-862D-D18097E0F5E9}" dt="2024-06-28T12:52:18.120" v="3017" actId="26606"/>
          <ac:spMkLst>
            <pc:docMk/>
            <pc:sldMk cId="3128434538" sldId="282"/>
            <ac:spMk id="30" creationId="{D2D5C7C5-9C27-4A61-9F57-1857D45320FD}"/>
          </ac:spMkLst>
        </pc:spChg>
        <pc:spChg chg="add del">
          <ac:chgData name="florence pruvot" userId="594dadcd34742c7e" providerId="LiveId" clId="{A0E3D96E-8B6F-463B-862D-D18097E0F5E9}" dt="2024-06-28T12:52:25.479" v="3019" actId="26606"/>
          <ac:spMkLst>
            <pc:docMk/>
            <pc:sldMk cId="3128434538" sldId="282"/>
            <ac:spMk id="34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52:25.479" v="3019" actId="26606"/>
          <ac:spMkLst>
            <pc:docMk/>
            <pc:sldMk cId="3128434538" sldId="282"/>
            <ac:spMk id="36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12:52:25.479" v="3019" actId="26606"/>
          <ac:spMkLst>
            <pc:docMk/>
            <pc:sldMk cId="3128434538" sldId="282"/>
            <ac:spMk id="37" creationId="{37962AE0-6A1C-4B76-9D52-10E5E6D7D3BB}"/>
          </ac:spMkLst>
        </pc:spChg>
        <pc:spChg chg="add del">
          <ac:chgData name="florence pruvot" userId="594dadcd34742c7e" providerId="LiveId" clId="{A0E3D96E-8B6F-463B-862D-D18097E0F5E9}" dt="2024-06-28T12:52:30.175" v="3021" actId="26606"/>
          <ac:spMkLst>
            <pc:docMk/>
            <pc:sldMk cId="3128434538" sldId="282"/>
            <ac:spMk id="41" creationId="{0BABF38A-8A0D-492E-BD20-6CF4D46B50BD}"/>
          </ac:spMkLst>
        </pc:spChg>
        <pc:spChg chg="add del">
          <ac:chgData name="florence pruvot" userId="594dadcd34742c7e" providerId="LiveId" clId="{A0E3D96E-8B6F-463B-862D-D18097E0F5E9}" dt="2024-06-28T12:52:30.175" v="3021" actId="26606"/>
          <ac:spMkLst>
            <pc:docMk/>
            <pc:sldMk cId="3128434538" sldId="282"/>
            <ac:spMk id="43" creationId="{8651CFA9-6065-4243-AC48-858E359780B1}"/>
          </ac:spMkLst>
        </pc:spChg>
        <pc:spChg chg="add del">
          <ac:chgData name="florence pruvot" userId="594dadcd34742c7e" providerId="LiveId" clId="{A0E3D96E-8B6F-463B-862D-D18097E0F5E9}" dt="2024-06-28T12:52:30.175" v="3021" actId="26606"/>
          <ac:spMkLst>
            <pc:docMk/>
            <pc:sldMk cId="3128434538" sldId="282"/>
            <ac:spMk id="44" creationId="{E8B2F707-EF35-4955-8439-F76145F3CD7E}"/>
          </ac:spMkLst>
        </pc:spChg>
        <pc:spChg chg="add del">
          <ac:chgData name="florence pruvot" userId="594dadcd34742c7e" providerId="LiveId" clId="{A0E3D96E-8B6F-463B-862D-D18097E0F5E9}" dt="2024-06-28T12:52:30.175" v="3021" actId="26606"/>
          <ac:spMkLst>
            <pc:docMk/>
            <pc:sldMk cId="3128434538" sldId="282"/>
            <ac:spMk id="45" creationId="{A905C581-3E86-4ADD-9EDD-5FA87B461238}"/>
          </ac:spMkLst>
        </pc:spChg>
        <pc:spChg chg="add del">
          <ac:chgData name="florence pruvot" userId="594dadcd34742c7e" providerId="LiveId" clId="{A0E3D96E-8B6F-463B-862D-D18097E0F5E9}" dt="2024-06-28T12:52:30.175" v="3021" actId="26606"/>
          <ac:spMkLst>
            <pc:docMk/>
            <pc:sldMk cId="3128434538" sldId="282"/>
            <ac:spMk id="48" creationId="{E65167B6-CDFC-925D-BDDA-79BB6A9B2455}"/>
          </ac:spMkLst>
        </pc:spChg>
        <pc:grpChg chg="add del">
          <ac:chgData name="florence pruvot" userId="594dadcd34742c7e" providerId="LiveId" clId="{A0E3D96E-8B6F-463B-862D-D18097E0F5E9}" dt="2024-06-28T12:52:07.689" v="3013" actId="26606"/>
          <ac:grpSpMkLst>
            <pc:docMk/>
            <pc:sldMk cId="3128434538" sldId="282"/>
            <ac:grpSpMk id="16" creationId="{BBDA1F5A-F3A8-40DA-ADE6-E0B4D99C853D}"/>
          </ac:grpSpMkLst>
        </pc:grpChg>
        <pc:grpChg chg="add del">
          <ac:chgData name="florence pruvot" userId="594dadcd34742c7e" providerId="LiveId" clId="{A0E3D96E-8B6F-463B-862D-D18097E0F5E9}" dt="2024-06-28T12:52:30.175" v="3021" actId="26606"/>
          <ac:grpSpMkLst>
            <pc:docMk/>
            <pc:sldMk cId="3128434538" sldId="282"/>
            <ac:grpSpMk id="18" creationId="{A4672714-67D2-40D0-B961-A7438FE9C9AA}"/>
          </ac:grpSpMkLst>
        </pc:grpChg>
        <pc:grpChg chg="add del">
          <ac:chgData name="florence pruvot" userId="594dadcd34742c7e" providerId="LiveId" clId="{A0E3D96E-8B6F-463B-862D-D18097E0F5E9}" dt="2024-06-28T12:52:13.024" v="3015" actId="26606"/>
          <ac:grpSpMkLst>
            <pc:docMk/>
            <pc:sldMk cId="3128434538" sldId="282"/>
            <ac:grpSpMk id="24" creationId="{7AB7BDB5-BE0D-446B-AA57-16A1D859E52B}"/>
          </ac:grpSpMkLst>
        </pc:grpChg>
        <pc:grpChg chg="add del">
          <ac:chgData name="florence pruvot" userId="594dadcd34742c7e" providerId="LiveId" clId="{A0E3D96E-8B6F-463B-862D-D18097E0F5E9}" dt="2024-06-28T12:52:18.120" v="3017" actId="26606"/>
          <ac:grpSpMkLst>
            <pc:docMk/>
            <pc:sldMk cId="3128434538" sldId="282"/>
            <ac:grpSpMk id="31" creationId="{12B335A1-0110-4D6F-BC0E-DCDCB432032B}"/>
          </ac:grpSpMkLst>
        </pc:grpChg>
        <pc:grpChg chg="add del">
          <ac:chgData name="florence pruvot" userId="594dadcd34742c7e" providerId="LiveId" clId="{A0E3D96E-8B6F-463B-862D-D18097E0F5E9}" dt="2024-06-28T12:52:25.479" v="3019" actId="26606"/>
          <ac:grpSpMkLst>
            <pc:docMk/>
            <pc:sldMk cId="3128434538" sldId="282"/>
            <ac:grpSpMk id="38" creationId="{7AB7BDB5-BE0D-446B-AA57-16A1D859E52B}"/>
          </ac:grpSpMkLst>
        </pc:grpChg>
        <pc:graphicFrameChg chg="add del">
          <ac:chgData name="florence pruvot" userId="594dadcd34742c7e" providerId="LiveId" clId="{A0E3D96E-8B6F-463B-862D-D18097E0F5E9}" dt="2024-06-28T12:52:07.689" v="3013" actId="26606"/>
          <ac:graphicFrameMkLst>
            <pc:docMk/>
            <pc:sldMk cId="3128434538" sldId="282"/>
            <ac:graphicFrameMk id="4" creationId="{DFD4B485-CBD7-A519-3F88-2943D764EAB3}"/>
          </ac:graphicFrameMkLst>
        </pc:graphicFrameChg>
        <pc:graphicFrameChg chg="add del">
          <ac:chgData name="florence pruvot" userId="594dadcd34742c7e" providerId="LiveId" clId="{A0E3D96E-8B6F-463B-862D-D18097E0F5E9}" dt="2024-06-28T12:52:13.024" v="3015" actId="26606"/>
          <ac:graphicFrameMkLst>
            <pc:docMk/>
            <pc:sldMk cId="3128434538" sldId="282"/>
            <ac:graphicFrameMk id="25" creationId="{170644FC-A212-708A-41FA-CC78B1D9218C}"/>
          </ac:graphicFrameMkLst>
        </pc:graphicFrameChg>
        <pc:graphicFrameChg chg="add del">
          <ac:chgData name="florence pruvot" userId="594dadcd34742c7e" providerId="LiveId" clId="{A0E3D96E-8B6F-463B-862D-D18097E0F5E9}" dt="2024-06-28T12:52:18.120" v="3017" actId="26606"/>
          <ac:graphicFrameMkLst>
            <pc:docMk/>
            <pc:sldMk cId="3128434538" sldId="282"/>
            <ac:graphicFrameMk id="32" creationId="{0C1DCE79-0FF0-0FF9-3927-234CD8AA1DDF}"/>
          </ac:graphicFrameMkLst>
        </pc:graphicFrameChg>
        <pc:graphicFrameChg chg="add del">
          <ac:chgData name="florence pruvot" userId="594dadcd34742c7e" providerId="LiveId" clId="{A0E3D96E-8B6F-463B-862D-D18097E0F5E9}" dt="2024-06-28T12:52:25.479" v="3019" actId="26606"/>
          <ac:graphicFrameMkLst>
            <pc:docMk/>
            <pc:sldMk cId="3128434538" sldId="282"/>
            <ac:graphicFrameMk id="39" creationId="{7F7D014D-14F1-8AFC-8256-4940DCB0143A}"/>
          </ac:graphicFrameMkLst>
        </pc:graphicFrameChg>
        <pc:picChg chg="add del">
          <ac:chgData name="florence pruvot" userId="594dadcd34742c7e" providerId="LiveId" clId="{A0E3D96E-8B6F-463B-862D-D18097E0F5E9}" dt="2024-06-28T12:52:07.689" v="3013" actId="26606"/>
          <ac:picMkLst>
            <pc:docMk/>
            <pc:sldMk cId="3128434538" sldId="282"/>
            <ac:picMk id="10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52:13.024" v="3015" actId="26606"/>
          <ac:picMkLst>
            <pc:docMk/>
            <pc:sldMk cId="3128434538" sldId="282"/>
            <ac:picMk id="21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52:18.120" v="3017" actId="26606"/>
          <ac:picMkLst>
            <pc:docMk/>
            <pc:sldMk cId="3128434538" sldId="282"/>
            <ac:picMk id="28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52:25.479" v="3019" actId="26606"/>
          <ac:picMkLst>
            <pc:docMk/>
            <pc:sldMk cId="3128434538" sldId="282"/>
            <ac:picMk id="35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52:30.175" v="3021" actId="26606"/>
          <ac:picMkLst>
            <pc:docMk/>
            <pc:sldMk cId="3128434538" sldId="282"/>
            <ac:picMk id="42" creationId="{BC526B7A-4801-4FD1-95C8-03AF22629E87}"/>
          </ac:picMkLst>
        </pc:picChg>
        <pc:picChg chg="add del">
          <ac:chgData name="florence pruvot" userId="594dadcd34742c7e" providerId="LiveId" clId="{A0E3D96E-8B6F-463B-862D-D18097E0F5E9}" dt="2024-06-28T12:52:30.175" v="3021" actId="26606"/>
          <ac:picMkLst>
            <pc:docMk/>
            <pc:sldMk cId="3128434538" sldId="282"/>
            <ac:picMk id="46" creationId="{9BD76CA6-057D-A143-3F34-374820FC91F3}"/>
          </ac:picMkLst>
        </pc:picChg>
      </pc:sldChg>
      <pc:sldChg chg="new del">
        <pc:chgData name="florence pruvot" userId="594dadcd34742c7e" providerId="LiveId" clId="{A0E3D96E-8B6F-463B-862D-D18097E0F5E9}" dt="2024-06-28T12:55:18.504" v="3023" actId="2696"/>
        <pc:sldMkLst>
          <pc:docMk/>
          <pc:sldMk cId="405305668" sldId="283"/>
        </pc:sldMkLst>
      </pc:sldChg>
      <pc:sldChg chg="addSp delSp modSp new mod">
        <pc:chgData name="florence pruvot" userId="594dadcd34742c7e" providerId="LiveId" clId="{A0E3D96E-8B6F-463B-862D-D18097E0F5E9}" dt="2024-06-28T12:59:43.256" v="3044" actId="14100"/>
        <pc:sldMkLst>
          <pc:docMk/>
          <pc:sldMk cId="3790963486" sldId="283"/>
        </pc:sldMkLst>
        <pc:spChg chg="del">
          <ac:chgData name="florence pruvot" userId="594dadcd34742c7e" providerId="LiveId" clId="{A0E3D96E-8B6F-463B-862D-D18097E0F5E9}" dt="2024-06-28T12:56:44.638" v="3025" actId="931"/>
          <ac:spMkLst>
            <pc:docMk/>
            <pc:sldMk cId="3790963486" sldId="283"/>
            <ac:spMk id="4" creationId="{20592F0C-1E49-285D-5C52-636CC41F69B1}"/>
          </ac:spMkLst>
        </pc:spChg>
        <pc:spChg chg="del">
          <ac:chgData name="florence pruvot" userId="594dadcd34742c7e" providerId="LiveId" clId="{A0E3D96E-8B6F-463B-862D-D18097E0F5E9}" dt="2024-06-28T12:57:45.053" v="3028" actId="931"/>
          <ac:spMkLst>
            <pc:docMk/>
            <pc:sldMk cId="3790963486" sldId="283"/>
            <ac:spMk id="6" creationId="{429F2070-56E6-68A9-424E-8CFDF35F820F}"/>
          </ac:spMkLst>
        </pc:spChg>
        <pc:picChg chg="add mod">
          <ac:chgData name="florence pruvot" userId="594dadcd34742c7e" providerId="LiveId" clId="{A0E3D96E-8B6F-463B-862D-D18097E0F5E9}" dt="2024-06-28T12:59:43.256" v="3044" actId="14100"/>
          <ac:picMkLst>
            <pc:docMk/>
            <pc:sldMk cId="3790963486" sldId="283"/>
            <ac:picMk id="8" creationId="{3BDB198B-3258-A0A7-C599-4D81F6D04B7F}"/>
          </ac:picMkLst>
        </pc:picChg>
        <pc:picChg chg="add mod">
          <ac:chgData name="florence pruvot" userId="594dadcd34742c7e" providerId="LiveId" clId="{A0E3D96E-8B6F-463B-862D-D18097E0F5E9}" dt="2024-06-28T12:59:15.222" v="3042" actId="14100"/>
          <ac:picMkLst>
            <pc:docMk/>
            <pc:sldMk cId="3790963486" sldId="283"/>
            <ac:picMk id="10" creationId="{03887B9D-5985-4E1B-3414-2B620A91E366}"/>
          </ac:picMkLst>
        </pc:picChg>
      </pc:sldChg>
      <pc:sldChg chg="addSp modSp new mod">
        <pc:chgData name="florence pruvot" userId="594dadcd34742c7e" providerId="LiveId" clId="{A0E3D96E-8B6F-463B-862D-D18097E0F5E9}" dt="2024-06-28T13:14:00.003" v="3391" actId="20577"/>
        <pc:sldMkLst>
          <pc:docMk/>
          <pc:sldMk cId="3786142092" sldId="284"/>
        </pc:sldMkLst>
        <pc:spChg chg="add mod">
          <ac:chgData name="florence pruvot" userId="594dadcd34742c7e" providerId="LiveId" clId="{A0E3D96E-8B6F-463B-862D-D18097E0F5E9}" dt="2024-06-28T13:14:00.003" v="3391" actId="20577"/>
          <ac:spMkLst>
            <pc:docMk/>
            <pc:sldMk cId="3786142092" sldId="284"/>
            <ac:spMk id="2" creationId="{A757A478-9C80-1EE3-B544-1A8F4C7B09D4}"/>
          </ac:spMkLst>
        </pc:spChg>
      </pc:sldChg>
      <pc:sldChg chg="addSp modSp new mod">
        <pc:chgData name="florence pruvot" userId="594dadcd34742c7e" providerId="LiveId" clId="{A0E3D96E-8B6F-463B-862D-D18097E0F5E9}" dt="2024-06-28T13:42:55.844" v="3988" actId="20577"/>
        <pc:sldMkLst>
          <pc:docMk/>
          <pc:sldMk cId="2944339242" sldId="285"/>
        </pc:sldMkLst>
        <pc:spChg chg="add mod">
          <ac:chgData name="florence pruvot" userId="594dadcd34742c7e" providerId="LiveId" clId="{A0E3D96E-8B6F-463B-862D-D18097E0F5E9}" dt="2024-06-28T13:42:55.844" v="3988" actId="20577"/>
          <ac:spMkLst>
            <pc:docMk/>
            <pc:sldMk cId="2944339242" sldId="285"/>
            <ac:spMk id="2" creationId="{C044CEFC-221D-92E3-A6C8-2B9FDE884EED}"/>
          </ac:spMkLst>
        </pc:spChg>
        <pc:spChg chg="add">
          <ac:chgData name="florence pruvot" userId="594dadcd34742c7e" providerId="LiveId" clId="{A0E3D96E-8B6F-463B-862D-D18097E0F5E9}" dt="2024-06-28T13:40:50.902" v="3882" actId="22"/>
          <ac:spMkLst>
            <pc:docMk/>
            <pc:sldMk cId="2944339242" sldId="285"/>
            <ac:spMk id="4" creationId="{E6B755FB-89B4-D48E-DF25-0A8986CD634C}"/>
          </ac:spMkLst>
        </pc:spChg>
        <pc:spChg chg="add">
          <ac:chgData name="florence pruvot" userId="594dadcd34742c7e" providerId="LiveId" clId="{A0E3D96E-8B6F-463B-862D-D18097E0F5E9}" dt="2024-06-28T13:40:54.741" v="3884" actId="22"/>
          <ac:spMkLst>
            <pc:docMk/>
            <pc:sldMk cId="2944339242" sldId="285"/>
            <ac:spMk id="6" creationId="{8423F59A-FE29-D313-A28C-849D60AAE425}"/>
          </ac:spMkLst>
        </pc:spChg>
      </pc:sldChg>
      <pc:sldChg chg="addSp modSp new mod">
        <pc:chgData name="florence pruvot" userId="594dadcd34742c7e" providerId="LiveId" clId="{A0E3D96E-8B6F-463B-862D-D18097E0F5E9}" dt="2024-06-28T14:42:29.093" v="4818" actId="20577"/>
        <pc:sldMkLst>
          <pc:docMk/>
          <pc:sldMk cId="543243838" sldId="286"/>
        </pc:sldMkLst>
        <pc:spChg chg="add mod">
          <ac:chgData name="florence pruvot" userId="594dadcd34742c7e" providerId="LiveId" clId="{A0E3D96E-8B6F-463B-862D-D18097E0F5E9}" dt="2024-06-28T14:42:29.093" v="4818" actId="20577"/>
          <ac:spMkLst>
            <pc:docMk/>
            <pc:sldMk cId="543243838" sldId="286"/>
            <ac:spMk id="2" creationId="{1BD1FB1F-81D6-2339-BDF8-FA59185185DC}"/>
          </ac:spMkLst>
        </pc:spChg>
      </pc:sldChg>
      <pc:sldChg chg="new del">
        <pc:chgData name="florence pruvot" userId="594dadcd34742c7e" providerId="LiveId" clId="{A0E3D96E-8B6F-463B-862D-D18097E0F5E9}" dt="2024-06-28T14:41:43.751" v="4806" actId="2696"/>
        <pc:sldMkLst>
          <pc:docMk/>
          <pc:sldMk cId="1226281259" sldId="287"/>
        </pc:sldMkLst>
      </pc:sldChg>
      <pc:sldChg chg="addSp delSp modSp new del mod">
        <pc:chgData name="florence pruvot" userId="594dadcd34742c7e" providerId="LiveId" clId="{A0E3D96E-8B6F-463B-862D-D18097E0F5E9}" dt="2024-06-28T14:31:25.308" v="4804" actId="2696"/>
        <pc:sldMkLst>
          <pc:docMk/>
          <pc:sldMk cId="2742961915" sldId="287"/>
        </pc:sldMkLst>
        <pc:spChg chg="add del mod">
          <ac:chgData name="florence pruvot" userId="594dadcd34742c7e" providerId="LiveId" clId="{A0E3D96E-8B6F-463B-862D-D18097E0F5E9}" dt="2024-06-28T14:31:22.813" v="4803"/>
          <ac:spMkLst>
            <pc:docMk/>
            <pc:sldMk cId="2742961915" sldId="287"/>
            <ac:spMk id="3" creationId="{C10DE6AE-600A-F879-A8CF-4BA341C82028}"/>
          </ac:spMkLst>
        </pc:spChg>
        <pc:spChg chg="add del mod">
          <ac:chgData name="florence pruvot" userId="594dadcd34742c7e" providerId="LiveId" clId="{A0E3D96E-8B6F-463B-862D-D18097E0F5E9}" dt="2024-06-28T14:30:55.139" v="4744" actId="478"/>
          <ac:spMkLst>
            <pc:docMk/>
            <pc:sldMk cId="2742961915" sldId="287"/>
            <ac:spMk id="5" creationId="{C740D3C6-57CD-C730-8ACB-0106D82F832E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06790D-B0A2-45A6-95A5-7F8EA54C1C4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7B8B2E1-4F4C-4B55-A3AD-9BA5AFD29AFC}">
      <dgm:prSet/>
      <dgm:spPr/>
      <dgm:t>
        <a:bodyPr/>
        <a:lstStyle/>
        <a:p>
          <a:r>
            <a:rPr lang="fr-FR"/>
            <a:t>comportement au travail</a:t>
          </a:r>
          <a:endParaRPr lang="en-US"/>
        </a:p>
      </dgm:t>
    </dgm:pt>
    <dgm:pt modelId="{C542998F-150E-470A-9C70-F5DCC66F8874}" type="parTrans" cxnId="{6A17FEE0-7B3D-456E-9B94-595D1B847FA6}">
      <dgm:prSet/>
      <dgm:spPr/>
      <dgm:t>
        <a:bodyPr/>
        <a:lstStyle/>
        <a:p>
          <a:endParaRPr lang="en-US"/>
        </a:p>
      </dgm:t>
    </dgm:pt>
    <dgm:pt modelId="{D9EC0CA2-7E52-4DA6-8065-9AD6514DC1AA}" type="sibTrans" cxnId="{6A17FEE0-7B3D-456E-9B94-595D1B847FA6}">
      <dgm:prSet/>
      <dgm:spPr/>
      <dgm:t>
        <a:bodyPr/>
        <a:lstStyle/>
        <a:p>
          <a:endParaRPr lang="en-US"/>
        </a:p>
      </dgm:t>
    </dgm:pt>
    <dgm:pt modelId="{3D996583-F57E-456C-B710-B77381966A30}">
      <dgm:prSet/>
      <dgm:spPr/>
      <dgm:t>
        <a:bodyPr/>
        <a:lstStyle/>
        <a:p>
          <a:r>
            <a:rPr lang="fr-FR"/>
            <a:t>Le phrasé au travail</a:t>
          </a:r>
          <a:endParaRPr lang="en-US"/>
        </a:p>
      </dgm:t>
    </dgm:pt>
    <dgm:pt modelId="{AC418370-FB75-43F5-AAD0-F9EAAFC6A827}" type="parTrans" cxnId="{0DB4B6A2-B7DD-44F3-8211-A09F7CFD2FEA}">
      <dgm:prSet/>
      <dgm:spPr/>
      <dgm:t>
        <a:bodyPr/>
        <a:lstStyle/>
        <a:p>
          <a:endParaRPr lang="en-US"/>
        </a:p>
      </dgm:t>
    </dgm:pt>
    <dgm:pt modelId="{A4368F0D-9379-4006-9527-372D0AFCBFDB}" type="sibTrans" cxnId="{0DB4B6A2-B7DD-44F3-8211-A09F7CFD2FEA}">
      <dgm:prSet/>
      <dgm:spPr/>
      <dgm:t>
        <a:bodyPr/>
        <a:lstStyle/>
        <a:p>
          <a:endParaRPr lang="en-US"/>
        </a:p>
      </dgm:t>
    </dgm:pt>
    <dgm:pt modelId="{08262BE7-812F-4800-AD5D-68178AFBFB10}">
      <dgm:prSet/>
      <dgm:spPr/>
      <dgm:t>
        <a:bodyPr/>
        <a:lstStyle/>
        <a:p>
          <a:r>
            <a:rPr lang="fr-FR"/>
            <a:t>La tenue au travail</a:t>
          </a:r>
          <a:endParaRPr lang="en-US"/>
        </a:p>
      </dgm:t>
    </dgm:pt>
    <dgm:pt modelId="{E8EB6EE0-0E7A-4FFA-8EF4-E709C125ECEF}" type="parTrans" cxnId="{737E8D7F-B1EF-4DCF-841F-286884001E8F}">
      <dgm:prSet/>
      <dgm:spPr/>
      <dgm:t>
        <a:bodyPr/>
        <a:lstStyle/>
        <a:p>
          <a:endParaRPr lang="en-US"/>
        </a:p>
      </dgm:t>
    </dgm:pt>
    <dgm:pt modelId="{BB12FB66-687E-4F64-A189-DC9BD1728873}" type="sibTrans" cxnId="{737E8D7F-B1EF-4DCF-841F-286884001E8F}">
      <dgm:prSet/>
      <dgm:spPr/>
      <dgm:t>
        <a:bodyPr/>
        <a:lstStyle/>
        <a:p>
          <a:endParaRPr lang="en-US"/>
        </a:p>
      </dgm:t>
    </dgm:pt>
    <dgm:pt modelId="{4083A2E5-8A46-4049-B8FE-9892A90CC560}" type="pres">
      <dgm:prSet presAssocID="{3B06790D-B0A2-45A6-95A5-7F8EA54C1C46}" presName="outerComposite" presStyleCnt="0">
        <dgm:presLayoutVars>
          <dgm:chMax val="5"/>
          <dgm:dir/>
          <dgm:resizeHandles val="exact"/>
        </dgm:presLayoutVars>
      </dgm:prSet>
      <dgm:spPr/>
    </dgm:pt>
    <dgm:pt modelId="{6DC01FAA-F246-499C-BC53-25C6025DE983}" type="pres">
      <dgm:prSet presAssocID="{3B06790D-B0A2-45A6-95A5-7F8EA54C1C46}" presName="dummyMaxCanvas" presStyleCnt="0">
        <dgm:presLayoutVars/>
      </dgm:prSet>
      <dgm:spPr/>
    </dgm:pt>
    <dgm:pt modelId="{9D3C6422-54A0-4F77-AB83-9DA817BDD6BF}" type="pres">
      <dgm:prSet presAssocID="{3B06790D-B0A2-45A6-95A5-7F8EA54C1C46}" presName="ThreeNodes_1" presStyleLbl="node1" presStyleIdx="0" presStyleCnt="3">
        <dgm:presLayoutVars>
          <dgm:bulletEnabled val="1"/>
        </dgm:presLayoutVars>
      </dgm:prSet>
      <dgm:spPr/>
    </dgm:pt>
    <dgm:pt modelId="{2B4BBF99-A416-4139-8907-042232253835}" type="pres">
      <dgm:prSet presAssocID="{3B06790D-B0A2-45A6-95A5-7F8EA54C1C46}" presName="ThreeNodes_2" presStyleLbl="node1" presStyleIdx="1" presStyleCnt="3">
        <dgm:presLayoutVars>
          <dgm:bulletEnabled val="1"/>
        </dgm:presLayoutVars>
      </dgm:prSet>
      <dgm:spPr/>
    </dgm:pt>
    <dgm:pt modelId="{16E65B6A-F842-41B5-A6BE-32FF14D10EAF}" type="pres">
      <dgm:prSet presAssocID="{3B06790D-B0A2-45A6-95A5-7F8EA54C1C46}" presName="ThreeNodes_3" presStyleLbl="node1" presStyleIdx="2" presStyleCnt="3">
        <dgm:presLayoutVars>
          <dgm:bulletEnabled val="1"/>
        </dgm:presLayoutVars>
      </dgm:prSet>
      <dgm:spPr/>
    </dgm:pt>
    <dgm:pt modelId="{637AA282-FEC3-4FB4-85AB-CC1B21951CAD}" type="pres">
      <dgm:prSet presAssocID="{3B06790D-B0A2-45A6-95A5-7F8EA54C1C46}" presName="ThreeConn_1-2" presStyleLbl="fgAccFollowNode1" presStyleIdx="0" presStyleCnt="2">
        <dgm:presLayoutVars>
          <dgm:bulletEnabled val="1"/>
        </dgm:presLayoutVars>
      </dgm:prSet>
      <dgm:spPr/>
    </dgm:pt>
    <dgm:pt modelId="{61A94E1B-40B2-47CB-9ADB-FB9CF4FD8019}" type="pres">
      <dgm:prSet presAssocID="{3B06790D-B0A2-45A6-95A5-7F8EA54C1C46}" presName="ThreeConn_2-3" presStyleLbl="fgAccFollowNode1" presStyleIdx="1" presStyleCnt="2">
        <dgm:presLayoutVars>
          <dgm:bulletEnabled val="1"/>
        </dgm:presLayoutVars>
      </dgm:prSet>
      <dgm:spPr/>
    </dgm:pt>
    <dgm:pt modelId="{226B9A3D-DA5D-420F-99AB-2BC67FEECF86}" type="pres">
      <dgm:prSet presAssocID="{3B06790D-B0A2-45A6-95A5-7F8EA54C1C46}" presName="ThreeNodes_1_text" presStyleLbl="node1" presStyleIdx="2" presStyleCnt="3">
        <dgm:presLayoutVars>
          <dgm:bulletEnabled val="1"/>
        </dgm:presLayoutVars>
      </dgm:prSet>
      <dgm:spPr/>
    </dgm:pt>
    <dgm:pt modelId="{90AB7623-0B4B-4930-AFBA-E80A2ADD28FE}" type="pres">
      <dgm:prSet presAssocID="{3B06790D-B0A2-45A6-95A5-7F8EA54C1C46}" presName="ThreeNodes_2_text" presStyleLbl="node1" presStyleIdx="2" presStyleCnt="3">
        <dgm:presLayoutVars>
          <dgm:bulletEnabled val="1"/>
        </dgm:presLayoutVars>
      </dgm:prSet>
      <dgm:spPr/>
    </dgm:pt>
    <dgm:pt modelId="{342359A5-9FD6-4B0A-AA88-A26B9CC03EC1}" type="pres">
      <dgm:prSet presAssocID="{3B06790D-B0A2-45A6-95A5-7F8EA54C1C4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8A0DF10-C0A9-439F-B557-2C5497C9F6A3}" type="presOf" srcId="{3D996583-F57E-456C-B710-B77381966A30}" destId="{2B4BBF99-A416-4139-8907-042232253835}" srcOrd="0" destOrd="0" presId="urn:microsoft.com/office/officeart/2005/8/layout/vProcess5"/>
    <dgm:cxn modelId="{47431B17-CD9C-4798-9011-D5B95C2301BB}" type="presOf" srcId="{08262BE7-812F-4800-AD5D-68178AFBFB10}" destId="{16E65B6A-F842-41B5-A6BE-32FF14D10EAF}" srcOrd="0" destOrd="0" presId="urn:microsoft.com/office/officeart/2005/8/layout/vProcess5"/>
    <dgm:cxn modelId="{3819581B-3929-4098-9DF6-8D27A67B73ED}" type="presOf" srcId="{A4368F0D-9379-4006-9527-372D0AFCBFDB}" destId="{61A94E1B-40B2-47CB-9ADB-FB9CF4FD8019}" srcOrd="0" destOrd="0" presId="urn:microsoft.com/office/officeart/2005/8/layout/vProcess5"/>
    <dgm:cxn modelId="{F3FB7147-157F-4716-980D-E945D5E7A8C1}" type="presOf" srcId="{08262BE7-812F-4800-AD5D-68178AFBFB10}" destId="{342359A5-9FD6-4B0A-AA88-A26B9CC03EC1}" srcOrd="1" destOrd="0" presId="urn:microsoft.com/office/officeart/2005/8/layout/vProcess5"/>
    <dgm:cxn modelId="{737E8D7F-B1EF-4DCF-841F-286884001E8F}" srcId="{3B06790D-B0A2-45A6-95A5-7F8EA54C1C46}" destId="{08262BE7-812F-4800-AD5D-68178AFBFB10}" srcOrd="2" destOrd="0" parTransId="{E8EB6EE0-0E7A-4FFA-8EF4-E709C125ECEF}" sibTransId="{BB12FB66-687E-4F64-A189-DC9BD1728873}"/>
    <dgm:cxn modelId="{DDE0BE92-19B7-4162-B975-BCC17D5D9A8F}" type="presOf" srcId="{3D996583-F57E-456C-B710-B77381966A30}" destId="{90AB7623-0B4B-4930-AFBA-E80A2ADD28FE}" srcOrd="1" destOrd="0" presId="urn:microsoft.com/office/officeart/2005/8/layout/vProcess5"/>
    <dgm:cxn modelId="{0C406E94-D24D-4565-AAEB-4987C8A1BCF3}" type="presOf" srcId="{D9EC0CA2-7E52-4DA6-8065-9AD6514DC1AA}" destId="{637AA282-FEC3-4FB4-85AB-CC1B21951CAD}" srcOrd="0" destOrd="0" presId="urn:microsoft.com/office/officeart/2005/8/layout/vProcess5"/>
    <dgm:cxn modelId="{0DB4B6A2-B7DD-44F3-8211-A09F7CFD2FEA}" srcId="{3B06790D-B0A2-45A6-95A5-7F8EA54C1C46}" destId="{3D996583-F57E-456C-B710-B77381966A30}" srcOrd="1" destOrd="0" parTransId="{AC418370-FB75-43F5-AAD0-F9EAAFC6A827}" sibTransId="{A4368F0D-9379-4006-9527-372D0AFCBFDB}"/>
    <dgm:cxn modelId="{170171A8-FC10-496B-BD06-00FC37FE7B10}" type="presOf" srcId="{17B8B2E1-4F4C-4B55-A3AD-9BA5AFD29AFC}" destId="{226B9A3D-DA5D-420F-99AB-2BC67FEECF86}" srcOrd="1" destOrd="0" presId="urn:microsoft.com/office/officeart/2005/8/layout/vProcess5"/>
    <dgm:cxn modelId="{691599BD-0D68-4F2B-BDE0-B8196F964FB3}" type="presOf" srcId="{3B06790D-B0A2-45A6-95A5-7F8EA54C1C46}" destId="{4083A2E5-8A46-4049-B8FE-9892A90CC560}" srcOrd="0" destOrd="0" presId="urn:microsoft.com/office/officeart/2005/8/layout/vProcess5"/>
    <dgm:cxn modelId="{6A17FEE0-7B3D-456E-9B94-595D1B847FA6}" srcId="{3B06790D-B0A2-45A6-95A5-7F8EA54C1C46}" destId="{17B8B2E1-4F4C-4B55-A3AD-9BA5AFD29AFC}" srcOrd="0" destOrd="0" parTransId="{C542998F-150E-470A-9C70-F5DCC66F8874}" sibTransId="{D9EC0CA2-7E52-4DA6-8065-9AD6514DC1AA}"/>
    <dgm:cxn modelId="{2E90B0F4-B2FD-4DE6-816A-34FB6CB6F912}" type="presOf" srcId="{17B8B2E1-4F4C-4B55-A3AD-9BA5AFD29AFC}" destId="{9D3C6422-54A0-4F77-AB83-9DA817BDD6BF}" srcOrd="0" destOrd="0" presId="urn:microsoft.com/office/officeart/2005/8/layout/vProcess5"/>
    <dgm:cxn modelId="{E0284F3A-1AA0-4B1F-8DBB-6988BB192ACF}" type="presParOf" srcId="{4083A2E5-8A46-4049-B8FE-9892A90CC560}" destId="{6DC01FAA-F246-499C-BC53-25C6025DE983}" srcOrd="0" destOrd="0" presId="urn:microsoft.com/office/officeart/2005/8/layout/vProcess5"/>
    <dgm:cxn modelId="{42B41BD3-1228-469C-8AD9-722B4D199A3E}" type="presParOf" srcId="{4083A2E5-8A46-4049-B8FE-9892A90CC560}" destId="{9D3C6422-54A0-4F77-AB83-9DA817BDD6BF}" srcOrd="1" destOrd="0" presId="urn:microsoft.com/office/officeart/2005/8/layout/vProcess5"/>
    <dgm:cxn modelId="{EAD2C8B4-50B7-46BE-B58B-5C1B5511C83D}" type="presParOf" srcId="{4083A2E5-8A46-4049-B8FE-9892A90CC560}" destId="{2B4BBF99-A416-4139-8907-042232253835}" srcOrd="2" destOrd="0" presId="urn:microsoft.com/office/officeart/2005/8/layout/vProcess5"/>
    <dgm:cxn modelId="{B77EB6D0-AF8E-485E-98C6-A4E6BF5B773F}" type="presParOf" srcId="{4083A2E5-8A46-4049-B8FE-9892A90CC560}" destId="{16E65B6A-F842-41B5-A6BE-32FF14D10EAF}" srcOrd="3" destOrd="0" presId="urn:microsoft.com/office/officeart/2005/8/layout/vProcess5"/>
    <dgm:cxn modelId="{DF43E4A2-D476-4C8E-B8FC-F993E0FFCD54}" type="presParOf" srcId="{4083A2E5-8A46-4049-B8FE-9892A90CC560}" destId="{637AA282-FEC3-4FB4-85AB-CC1B21951CAD}" srcOrd="4" destOrd="0" presId="urn:microsoft.com/office/officeart/2005/8/layout/vProcess5"/>
    <dgm:cxn modelId="{DFD59B1A-7904-4EB9-B5D8-4135CF671B4C}" type="presParOf" srcId="{4083A2E5-8A46-4049-B8FE-9892A90CC560}" destId="{61A94E1B-40B2-47CB-9ADB-FB9CF4FD8019}" srcOrd="5" destOrd="0" presId="urn:microsoft.com/office/officeart/2005/8/layout/vProcess5"/>
    <dgm:cxn modelId="{CD1A8287-8EEC-4786-B514-A3AF2C8B8B1F}" type="presParOf" srcId="{4083A2E5-8A46-4049-B8FE-9892A90CC560}" destId="{226B9A3D-DA5D-420F-99AB-2BC67FEECF86}" srcOrd="6" destOrd="0" presId="urn:microsoft.com/office/officeart/2005/8/layout/vProcess5"/>
    <dgm:cxn modelId="{BE375628-E95B-457C-AB46-1861EE51F251}" type="presParOf" srcId="{4083A2E5-8A46-4049-B8FE-9892A90CC560}" destId="{90AB7623-0B4B-4930-AFBA-E80A2ADD28FE}" srcOrd="7" destOrd="0" presId="urn:microsoft.com/office/officeart/2005/8/layout/vProcess5"/>
    <dgm:cxn modelId="{05D19BC6-3A0B-4FCF-B3B9-9EC1E68CC5F1}" type="presParOf" srcId="{4083A2E5-8A46-4049-B8FE-9892A90CC560}" destId="{342359A5-9FD6-4B0A-AA88-A26B9CC03EC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98CCE2-2D01-4B66-86FC-501026A80E2D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E49735-3C02-43AA-972E-FAF00A70B9A5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INTRODUCTION:</a:t>
          </a:r>
          <a:endParaRPr lang="en-US"/>
        </a:p>
      </dgm:t>
    </dgm:pt>
    <dgm:pt modelId="{DABDFAD3-2103-47C2-A692-B4EE064207D2}" type="parTrans" cxnId="{43937FA8-A015-44EF-B80D-95701FF4C2A2}">
      <dgm:prSet/>
      <dgm:spPr/>
      <dgm:t>
        <a:bodyPr/>
        <a:lstStyle/>
        <a:p>
          <a:endParaRPr lang="en-US"/>
        </a:p>
      </dgm:t>
    </dgm:pt>
    <dgm:pt modelId="{B13140E8-288B-4C78-915B-7E1D92607AE2}" type="sibTrans" cxnId="{43937FA8-A015-44EF-B80D-95701FF4C2A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D0ECD46-097E-425A-9E09-DCCD1627382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L’importance du comportement, du phrasé et de </a:t>
          </a:r>
          <a:endParaRPr lang="en-US"/>
        </a:p>
      </dgm:t>
    </dgm:pt>
    <dgm:pt modelId="{653618C8-AB59-461C-B239-C3782E72856C}" type="parTrans" cxnId="{4C29BB11-8BED-422D-9CB0-4DFFCCF3A158}">
      <dgm:prSet/>
      <dgm:spPr/>
      <dgm:t>
        <a:bodyPr/>
        <a:lstStyle/>
        <a:p>
          <a:endParaRPr lang="en-US"/>
        </a:p>
      </dgm:t>
    </dgm:pt>
    <dgm:pt modelId="{22FFC373-1805-42CF-82D7-120A904C3726}" type="sibTrans" cxnId="{4C29BB11-8BED-422D-9CB0-4DFFCCF3A15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32AF8E-BDA4-4ACA-BC6F-522BC1B2439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La tenue au travail. Un environnement professionnel </a:t>
          </a:r>
          <a:endParaRPr lang="en-US"/>
        </a:p>
      </dgm:t>
    </dgm:pt>
    <dgm:pt modelId="{BA285AC1-D5E6-4332-ACBA-182A34E1CBC9}" type="parTrans" cxnId="{BD376BB4-DCAB-4474-955E-8565101C71D9}">
      <dgm:prSet/>
      <dgm:spPr/>
      <dgm:t>
        <a:bodyPr/>
        <a:lstStyle/>
        <a:p>
          <a:endParaRPr lang="en-US"/>
        </a:p>
      </dgm:t>
    </dgm:pt>
    <dgm:pt modelId="{87282833-EBC9-4DD6-BE14-B6A05B8DDFFF}" type="sibTrans" cxnId="{BD376BB4-DCAB-4474-955E-8565101C71D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223671D-1F70-401A-BED9-E15B9B36E40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Harmonieux et productif dépend de la manière dont </a:t>
          </a:r>
          <a:endParaRPr lang="en-US"/>
        </a:p>
      </dgm:t>
    </dgm:pt>
    <dgm:pt modelId="{93CAF0FF-D1E6-4C20-B624-238907EC738C}" type="parTrans" cxnId="{D5C0A241-BB47-4964-B5DC-D2833B2331FC}">
      <dgm:prSet/>
      <dgm:spPr/>
      <dgm:t>
        <a:bodyPr/>
        <a:lstStyle/>
        <a:p>
          <a:endParaRPr lang="en-US"/>
        </a:p>
      </dgm:t>
    </dgm:pt>
    <dgm:pt modelId="{078D274A-FB32-4874-8067-091EE56ED05B}" type="sibTrans" cxnId="{D5C0A241-BB47-4964-B5DC-D2833B2331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89395F7-441D-43D9-B3BF-C4C1CAB6AD1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Chaque individu se présente et interagit avec les autres.</a:t>
          </a:r>
          <a:endParaRPr lang="en-US"/>
        </a:p>
      </dgm:t>
    </dgm:pt>
    <dgm:pt modelId="{571392D0-ACDB-4F6E-A05F-54BFCD512407}" type="parTrans" cxnId="{9F89C558-BB09-438C-AC92-EFEB8A45D197}">
      <dgm:prSet/>
      <dgm:spPr/>
      <dgm:t>
        <a:bodyPr/>
        <a:lstStyle/>
        <a:p>
          <a:endParaRPr lang="en-US"/>
        </a:p>
      </dgm:t>
    </dgm:pt>
    <dgm:pt modelId="{B68EE854-5976-407B-ADD6-AA145D6BDA16}" type="sibTrans" cxnId="{9F89C558-BB09-438C-AC92-EFEB8A45D197}">
      <dgm:prSet/>
      <dgm:spPr/>
      <dgm:t>
        <a:bodyPr/>
        <a:lstStyle/>
        <a:p>
          <a:endParaRPr lang="en-US"/>
        </a:p>
      </dgm:t>
    </dgm:pt>
    <dgm:pt modelId="{314AD872-4F13-4340-BDAF-56FBE980C352}" type="pres">
      <dgm:prSet presAssocID="{CA98CCE2-2D01-4B66-86FC-501026A80E2D}" presName="root" presStyleCnt="0">
        <dgm:presLayoutVars>
          <dgm:dir/>
          <dgm:resizeHandles val="exact"/>
        </dgm:presLayoutVars>
      </dgm:prSet>
      <dgm:spPr/>
    </dgm:pt>
    <dgm:pt modelId="{9ACCBE41-2829-40C9-95E3-B3C9A1568216}" type="pres">
      <dgm:prSet presAssocID="{CA98CCE2-2D01-4B66-86FC-501026A80E2D}" presName="container" presStyleCnt="0">
        <dgm:presLayoutVars>
          <dgm:dir/>
          <dgm:resizeHandles val="exact"/>
        </dgm:presLayoutVars>
      </dgm:prSet>
      <dgm:spPr/>
    </dgm:pt>
    <dgm:pt modelId="{5D4E8733-9BB4-4B24-8554-EC8C7519F8F8}" type="pres">
      <dgm:prSet presAssocID="{00E49735-3C02-43AA-972E-FAF00A70B9A5}" presName="compNode" presStyleCnt="0"/>
      <dgm:spPr/>
    </dgm:pt>
    <dgm:pt modelId="{7696FD6D-9157-4BBF-86F6-5A6AE54A0491}" type="pres">
      <dgm:prSet presAssocID="{00E49735-3C02-43AA-972E-FAF00A70B9A5}" presName="iconBgRect" presStyleLbl="bgShp" presStyleIdx="0" presStyleCnt="5"/>
      <dgm:spPr/>
    </dgm:pt>
    <dgm:pt modelId="{91E70B63-F50D-4AF7-8E0F-0B18A6AD4103}" type="pres">
      <dgm:prSet presAssocID="{00E49735-3C02-43AA-972E-FAF00A70B9A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seignant"/>
        </a:ext>
      </dgm:extLst>
    </dgm:pt>
    <dgm:pt modelId="{190C8533-B567-4A76-9656-964992136F29}" type="pres">
      <dgm:prSet presAssocID="{00E49735-3C02-43AA-972E-FAF00A70B9A5}" presName="spaceRect" presStyleCnt="0"/>
      <dgm:spPr/>
    </dgm:pt>
    <dgm:pt modelId="{97E22B9E-9419-41A2-8777-FE41456CF289}" type="pres">
      <dgm:prSet presAssocID="{00E49735-3C02-43AA-972E-FAF00A70B9A5}" presName="textRect" presStyleLbl="revTx" presStyleIdx="0" presStyleCnt="5">
        <dgm:presLayoutVars>
          <dgm:chMax val="1"/>
          <dgm:chPref val="1"/>
        </dgm:presLayoutVars>
      </dgm:prSet>
      <dgm:spPr/>
    </dgm:pt>
    <dgm:pt modelId="{B0B853F4-F6FE-4E8D-9544-F4A22DC50801}" type="pres">
      <dgm:prSet presAssocID="{B13140E8-288B-4C78-915B-7E1D92607AE2}" presName="sibTrans" presStyleLbl="sibTrans2D1" presStyleIdx="0" presStyleCnt="0"/>
      <dgm:spPr/>
    </dgm:pt>
    <dgm:pt modelId="{158D3414-F519-4558-9D44-28FD29C03F30}" type="pres">
      <dgm:prSet presAssocID="{ED0ECD46-097E-425A-9E09-DCCD1627382A}" presName="compNode" presStyleCnt="0"/>
      <dgm:spPr/>
    </dgm:pt>
    <dgm:pt modelId="{813EC834-01CA-4A83-964B-00B3654DB603}" type="pres">
      <dgm:prSet presAssocID="{ED0ECD46-097E-425A-9E09-DCCD1627382A}" presName="iconBgRect" presStyleLbl="bgShp" presStyleIdx="1" presStyleCnt="5"/>
      <dgm:spPr/>
    </dgm:pt>
    <dgm:pt modelId="{1600660A-E479-4A47-BEC1-C5A8CAFD3558}" type="pres">
      <dgm:prSet presAssocID="{ED0ECD46-097E-425A-9E09-DCCD1627382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D27C8C8-F286-4D61-8393-9D59D3030B78}" type="pres">
      <dgm:prSet presAssocID="{ED0ECD46-097E-425A-9E09-DCCD1627382A}" presName="spaceRect" presStyleCnt="0"/>
      <dgm:spPr/>
    </dgm:pt>
    <dgm:pt modelId="{1D78B248-F841-4E72-BCB6-6DF7C9528D56}" type="pres">
      <dgm:prSet presAssocID="{ED0ECD46-097E-425A-9E09-DCCD1627382A}" presName="textRect" presStyleLbl="revTx" presStyleIdx="1" presStyleCnt="5">
        <dgm:presLayoutVars>
          <dgm:chMax val="1"/>
          <dgm:chPref val="1"/>
        </dgm:presLayoutVars>
      </dgm:prSet>
      <dgm:spPr/>
    </dgm:pt>
    <dgm:pt modelId="{C0FEBFB3-DAAF-463D-AAD2-B06FC8F11BDB}" type="pres">
      <dgm:prSet presAssocID="{22FFC373-1805-42CF-82D7-120A904C3726}" presName="sibTrans" presStyleLbl="sibTrans2D1" presStyleIdx="0" presStyleCnt="0"/>
      <dgm:spPr/>
    </dgm:pt>
    <dgm:pt modelId="{FCFC0E95-FB68-4058-B343-8923C3145DE7}" type="pres">
      <dgm:prSet presAssocID="{8732AF8E-BDA4-4ACA-BC6F-522BC1B2439D}" presName="compNode" presStyleCnt="0"/>
      <dgm:spPr/>
    </dgm:pt>
    <dgm:pt modelId="{F329663C-46F6-491B-B06B-90D36EFA1A79}" type="pres">
      <dgm:prSet presAssocID="{8732AF8E-BDA4-4ACA-BC6F-522BC1B2439D}" presName="iconBgRect" presStyleLbl="bgShp" presStyleIdx="2" presStyleCnt="5"/>
      <dgm:spPr/>
    </dgm:pt>
    <dgm:pt modelId="{4641AA0D-B47F-4AD4-BBA7-828C53D63D02}" type="pres">
      <dgm:prSet presAssocID="{8732AF8E-BDA4-4ACA-BC6F-522BC1B2439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stume"/>
        </a:ext>
      </dgm:extLst>
    </dgm:pt>
    <dgm:pt modelId="{6F672594-8812-4B67-8F3E-95A0F0348E3B}" type="pres">
      <dgm:prSet presAssocID="{8732AF8E-BDA4-4ACA-BC6F-522BC1B2439D}" presName="spaceRect" presStyleCnt="0"/>
      <dgm:spPr/>
    </dgm:pt>
    <dgm:pt modelId="{8B51F713-3617-4C83-B9CD-6D800602A17E}" type="pres">
      <dgm:prSet presAssocID="{8732AF8E-BDA4-4ACA-BC6F-522BC1B2439D}" presName="textRect" presStyleLbl="revTx" presStyleIdx="2" presStyleCnt="5">
        <dgm:presLayoutVars>
          <dgm:chMax val="1"/>
          <dgm:chPref val="1"/>
        </dgm:presLayoutVars>
      </dgm:prSet>
      <dgm:spPr/>
    </dgm:pt>
    <dgm:pt modelId="{BCE7D296-FD76-4AEE-B1FF-1E1A09119D6E}" type="pres">
      <dgm:prSet presAssocID="{87282833-EBC9-4DD6-BE14-B6A05B8DDFFF}" presName="sibTrans" presStyleLbl="sibTrans2D1" presStyleIdx="0" presStyleCnt="0"/>
      <dgm:spPr/>
    </dgm:pt>
    <dgm:pt modelId="{5947DFD2-B055-4239-80FB-6F07EBD987A6}" type="pres">
      <dgm:prSet presAssocID="{C223671D-1F70-401A-BED9-E15B9B36E407}" presName="compNode" presStyleCnt="0"/>
      <dgm:spPr/>
    </dgm:pt>
    <dgm:pt modelId="{D9612F4B-47DD-478A-A81A-C907E1125DAC}" type="pres">
      <dgm:prSet presAssocID="{C223671D-1F70-401A-BED9-E15B9B36E407}" presName="iconBgRect" presStyleLbl="bgShp" presStyleIdx="3" presStyleCnt="5"/>
      <dgm:spPr/>
    </dgm:pt>
    <dgm:pt modelId="{33BBFBA0-7C51-4178-A53D-4DC640959E0C}" type="pres">
      <dgm:prSet presAssocID="{C223671D-1F70-401A-BED9-E15B9B36E40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nte"/>
        </a:ext>
      </dgm:extLst>
    </dgm:pt>
    <dgm:pt modelId="{89853E8E-BB42-4287-9697-BAC5A8848640}" type="pres">
      <dgm:prSet presAssocID="{C223671D-1F70-401A-BED9-E15B9B36E407}" presName="spaceRect" presStyleCnt="0"/>
      <dgm:spPr/>
    </dgm:pt>
    <dgm:pt modelId="{6172C22D-5405-4787-B17F-1B3B5F3F140F}" type="pres">
      <dgm:prSet presAssocID="{C223671D-1F70-401A-BED9-E15B9B36E407}" presName="textRect" presStyleLbl="revTx" presStyleIdx="3" presStyleCnt="5">
        <dgm:presLayoutVars>
          <dgm:chMax val="1"/>
          <dgm:chPref val="1"/>
        </dgm:presLayoutVars>
      </dgm:prSet>
      <dgm:spPr/>
    </dgm:pt>
    <dgm:pt modelId="{7546A651-0C2E-410D-8AD3-282E90A26C55}" type="pres">
      <dgm:prSet presAssocID="{078D274A-FB32-4874-8067-091EE56ED05B}" presName="sibTrans" presStyleLbl="sibTrans2D1" presStyleIdx="0" presStyleCnt="0"/>
      <dgm:spPr/>
    </dgm:pt>
    <dgm:pt modelId="{52BB8F50-62B5-4A70-BAAF-21F02DB4DF1D}" type="pres">
      <dgm:prSet presAssocID="{489395F7-441D-43D9-B3BF-C4C1CAB6AD14}" presName="compNode" presStyleCnt="0"/>
      <dgm:spPr/>
    </dgm:pt>
    <dgm:pt modelId="{708639FA-E14C-4CE0-A571-95998B8A1F21}" type="pres">
      <dgm:prSet presAssocID="{489395F7-441D-43D9-B3BF-C4C1CAB6AD14}" presName="iconBgRect" presStyleLbl="bgShp" presStyleIdx="4" presStyleCnt="5"/>
      <dgm:spPr/>
    </dgm:pt>
    <dgm:pt modelId="{BBA773BA-D69B-4E82-8E99-D635D98F0C50}" type="pres">
      <dgm:prSet presAssocID="{489395F7-441D-43D9-B3BF-C4C1CAB6AD1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603B3433-C362-4C31-9E72-4A70FBD5A152}" type="pres">
      <dgm:prSet presAssocID="{489395F7-441D-43D9-B3BF-C4C1CAB6AD14}" presName="spaceRect" presStyleCnt="0"/>
      <dgm:spPr/>
    </dgm:pt>
    <dgm:pt modelId="{C0DA4C78-5578-4305-AE55-9B3BF4F4E3C4}" type="pres">
      <dgm:prSet presAssocID="{489395F7-441D-43D9-B3BF-C4C1CAB6AD14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69FDDB03-8FD3-443A-AD31-5004DD1E2F5A}" type="presOf" srcId="{B13140E8-288B-4C78-915B-7E1D92607AE2}" destId="{B0B853F4-F6FE-4E8D-9544-F4A22DC50801}" srcOrd="0" destOrd="0" presId="urn:microsoft.com/office/officeart/2018/2/layout/IconCircleList"/>
    <dgm:cxn modelId="{4C29BB11-8BED-422D-9CB0-4DFFCCF3A158}" srcId="{CA98CCE2-2D01-4B66-86FC-501026A80E2D}" destId="{ED0ECD46-097E-425A-9E09-DCCD1627382A}" srcOrd="1" destOrd="0" parTransId="{653618C8-AB59-461C-B239-C3782E72856C}" sibTransId="{22FFC373-1805-42CF-82D7-120A904C3726}"/>
    <dgm:cxn modelId="{4C984216-7E06-451A-A7D4-DE2C2857A7C4}" type="presOf" srcId="{ED0ECD46-097E-425A-9E09-DCCD1627382A}" destId="{1D78B248-F841-4E72-BCB6-6DF7C9528D56}" srcOrd="0" destOrd="0" presId="urn:microsoft.com/office/officeart/2018/2/layout/IconCircleList"/>
    <dgm:cxn modelId="{5D66C820-C33C-4E76-8593-D7C363D3A47A}" type="presOf" srcId="{87282833-EBC9-4DD6-BE14-B6A05B8DDFFF}" destId="{BCE7D296-FD76-4AEE-B1FF-1E1A09119D6E}" srcOrd="0" destOrd="0" presId="urn:microsoft.com/office/officeart/2018/2/layout/IconCircleList"/>
    <dgm:cxn modelId="{7AE3C55F-572C-482D-BDFD-C2496DEB6E56}" type="presOf" srcId="{CA98CCE2-2D01-4B66-86FC-501026A80E2D}" destId="{314AD872-4F13-4340-BDAF-56FBE980C352}" srcOrd="0" destOrd="0" presId="urn:microsoft.com/office/officeart/2018/2/layout/IconCircleList"/>
    <dgm:cxn modelId="{D5C0A241-BB47-4964-B5DC-D2833B2331FC}" srcId="{CA98CCE2-2D01-4B66-86FC-501026A80E2D}" destId="{C223671D-1F70-401A-BED9-E15B9B36E407}" srcOrd="3" destOrd="0" parTransId="{93CAF0FF-D1E6-4C20-B624-238907EC738C}" sibTransId="{078D274A-FB32-4874-8067-091EE56ED05B}"/>
    <dgm:cxn modelId="{3F1C6073-F4DB-4634-BDBF-E32736B850C5}" type="presOf" srcId="{078D274A-FB32-4874-8067-091EE56ED05B}" destId="{7546A651-0C2E-410D-8AD3-282E90A26C55}" srcOrd="0" destOrd="0" presId="urn:microsoft.com/office/officeart/2018/2/layout/IconCircleList"/>
    <dgm:cxn modelId="{9F89C558-BB09-438C-AC92-EFEB8A45D197}" srcId="{CA98CCE2-2D01-4B66-86FC-501026A80E2D}" destId="{489395F7-441D-43D9-B3BF-C4C1CAB6AD14}" srcOrd="4" destOrd="0" parTransId="{571392D0-ACDB-4F6E-A05F-54BFCD512407}" sibTransId="{B68EE854-5976-407B-ADD6-AA145D6BDA16}"/>
    <dgm:cxn modelId="{488F5AA0-2DB3-4E80-B674-725CBD44ABB2}" type="presOf" srcId="{489395F7-441D-43D9-B3BF-C4C1CAB6AD14}" destId="{C0DA4C78-5578-4305-AE55-9B3BF4F4E3C4}" srcOrd="0" destOrd="0" presId="urn:microsoft.com/office/officeart/2018/2/layout/IconCircleList"/>
    <dgm:cxn modelId="{43937FA8-A015-44EF-B80D-95701FF4C2A2}" srcId="{CA98CCE2-2D01-4B66-86FC-501026A80E2D}" destId="{00E49735-3C02-43AA-972E-FAF00A70B9A5}" srcOrd="0" destOrd="0" parTransId="{DABDFAD3-2103-47C2-A692-B4EE064207D2}" sibTransId="{B13140E8-288B-4C78-915B-7E1D92607AE2}"/>
    <dgm:cxn modelId="{5B7A05AA-DD7F-4BE4-8422-490B96E3664E}" type="presOf" srcId="{C223671D-1F70-401A-BED9-E15B9B36E407}" destId="{6172C22D-5405-4787-B17F-1B3B5F3F140F}" srcOrd="0" destOrd="0" presId="urn:microsoft.com/office/officeart/2018/2/layout/IconCircleList"/>
    <dgm:cxn modelId="{BD376BB4-DCAB-4474-955E-8565101C71D9}" srcId="{CA98CCE2-2D01-4B66-86FC-501026A80E2D}" destId="{8732AF8E-BDA4-4ACA-BC6F-522BC1B2439D}" srcOrd="2" destOrd="0" parTransId="{BA285AC1-D5E6-4332-ACBA-182A34E1CBC9}" sibTransId="{87282833-EBC9-4DD6-BE14-B6A05B8DDFFF}"/>
    <dgm:cxn modelId="{4D098EC3-4875-430B-8EE4-2E11A6ED838D}" type="presOf" srcId="{8732AF8E-BDA4-4ACA-BC6F-522BC1B2439D}" destId="{8B51F713-3617-4C83-B9CD-6D800602A17E}" srcOrd="0" destOrd="0" presId="urn:microsoft.com/office/officeart/2018/2/layout/IconCircleList"/>
    <dgm:cxn modelId="{6B9307D9-25B0-4C41-B955-FE824A1DE427}" type="presOf" srcId="{00E49735-3C02-43AA-972E-FAF00A70B9A5}" destId="{97E22B9E-9419-41A2-8777-FE41456CF289}" srcOrd="0" destOrd="0" presId="urn:microsoft.com/office/officeart/2018/2/layout/IconCircleList"/>
    <dgm:cxn modelId="{804716F1-FE78-459A-BA85-2E5E4B62ACAE}" type="presOf" srcId="{22FFC373-1805-42CF-82D7-120A904C3726}" destId="{C0FEBFB3-DAAF-463D-AAD2-B06FC8F11BDB}" srcOrd="0" destOrd="0" presId="urn:microsoft.com/office/officeart/2018/2/layout/IconCircleList"/>
    <dgm:cxn modelId="{64400693-0AD4-4D27-8D1F-1E1BB6267A4B}" type="presParOf" srcId="{314AD872-4F13-4340-BDAF-56FBE980C352}" destId="{9ACCBE41-2829-40C9-95E3-B3C9A1568216}" srcOrd="0" destOrd="0" presId="urn:microsoft.com/office/officeart/2018/2/layout/IconCircleList"/>
    <dgm:cxn modelId="{8BDFE508-C8F6-45B3-9D85-432245C79F9E}" type="presParOf" srcId="{9ACCBE41-2829-40C9-95E3-B3C9A1568216}" destId="{5D4E8733-9BB4-4B24-8554-EC8C7519F8F8}" srcOrd="0" destOrd="0" presId="urn:microsoft.com/office/officeart/2018/2/layout/IconCircleList"/>
    <dgm:cxn modelId="{82511A01-86B9-44C3-BBDC-FEB2D9CB6490}" type="presParOf" srcId="{5D4E8733-9BB4-4B24-8554-EC8C7519F8F8}" destId="{7696FD6D-9157-4BBF-86F6-5A6AE54A0491}" srcOrd="0" destOrd="0" presId="urn:microsoft.com/office/officeart/2018/2/layout/IconCircleList"/>
    <dgm:cxn modelId="{982DE346-2DC2-438D-AB91-83E9B511FA84}" type="presParOf" srcId="{5D4E8733-9BB4-4B24-8554-EC8C7519F8F8}" destId="{91E70B63-F50D-4AF7-8E0F-0B18A6AD4103}" srcOrd="1" destOrd="0" presId="urn:microsoft.com/office/officeart/2018/2/layout/IconCircleList"/>
    <dgm:cxn modelId="{035BC6BE-50B7-46EE-AC6C-394E9A4FC70D}" type="presParOf" srcId="{5D4E8733-9BB4-4B24-8554-EC8C7519F8F8}" destId="{190C8533-B567-4A76-9656-964992136F29}" srcOrd="2" destOrd="0" presId="urn:microsoft.com/office/officeart/2018/2/layout/IconCircleList"/>
    <dgm:cxn modelId="{3935030D-546D-4F30-BEDF-26A934A9D603}" type="presParOf" srcId="{5D4E8733-9BB4-4B24-8554-EC8C7519F8F8}" destId="{97E22B9E-9419-41A2-8777-FE41456CF289}" srcOrd="3" destOrd="0" presId="urn:microsoft.com/office/officeart/2018/2/layout/IconCircleList"/>
    <dgm:cxn modelId="{FC2B3F8A-DB81-4F3A-AFBA-FD191B3B2786}" type="presParOf" srcId="{9ACCBE41-2829-40C9-95E3-B3C9A1568216}" destId="{B0B853F4-F6FE-4E8D-9544-F4A22DC50801}" srcOrd="1" destOrd="0" presId="urn:microsoft.com/office/officeart/2018/2/layout/IconCircleList"/>
    <dgm:cxn modelId="{F6E377C5-7107-4D92-B387-7DA1EBBF7691}" type="presParOf" srcId="{9ACCBE41-2829-40C9-95E3-B3C9A1568216}" destId="{158D3414-F519-4558-9D44-28FD29C03F30}" srcOrd="2" destOrd="0" presId="urn:microsoft.com/office/officeart/2018/2/layout/IconCircleList"/>
    <dgm:cxn modelId="{4656C99E-922D-4F69-B1BD-672C2B476B7A}" type="presParOf" srcId="{158D3414-F519-4558-9D44-28FD29C03F30}" destId="{813EC834-01CA-4A83-964B-00B3654DB603}" srcOrd="0" destOrd="0" presId="urn:microsoft.com/office/officeart/2018/2/layout/IconCircleList"/>
    <dgm:cxn modelId="{F5826D6B-14C6-48FC-BDD6-8342C20DD49B}" type="presParOf" srcId="{158D3414-F519-4558-9D44-28FD29C03F30}" destId="{1600660A-E479-4A47-BEC1-C5A8CAFD3558}" srcOrd="1" destOrd="0" presId="urn:microsoft.com/office/officeart/2018/2/layout/IconCircleList"/>
    <dgm:cxn modelId="{BEBE9411-9641-463F-B9D3-1D2CF942B0E8}" type="presParOf" srcId="{158D3414-F519-4558-9D44-28FD29C03F30}" destId="{6D27C8C8-F286-4D61-8393-9D59D3030B78}" srcOrd="2" destOrd="0" presId="urn:microsoft.com/office/officeart/2018/2/layout/IconCircleList"/>
    <dgm:cxn modelId="{D488617D-8758-40D5-B2BE-8A20A7D077DD}" type="presParOf" srcId="{158D3414-F519-4558-9D44-28FD29C03F30}" destId="{1D78B248-F841-4E72-BCB6-6DF7C9528D56}" srcOrd="3" destOrd="0" presId="urn:microsoft.com/office/officeart/2018/2/layout/IconCircleList"/>
    <dgm:cxn modelId="{0DC7F2E6-9E54-4A77-B3BF-050961727E17}" type="presParOf" srcId="{9ACCBE41-2829-40C9-95E3-B3C9A1568216}" destId="{C0FEBFB3-DAAF-463D-AAD2-B06FC8F11BDB}" srcOrd="3" destOrd="0" presId="urn:microsoft.com/office/officeart/2018/2/layout/IconCircleList"/>
    <dgm:cxn modelId="{9E251386-8113-4677-9738-80C09E99DB28}" type="presParOf" srcId="{9ACCBE41-2829-40C9-95E3-B3C9A1568216}" destId="{FCFC0E95-FB68-4058-B343-8923C3145DE7}" srcOrd="4" destOrd="0" presId="urn:microsoft.com/office/officeart/2018/2/layout/IconCircleList"/>
    <dgm:cxn modelId="{F375A210-1281-48B1-8F2E-034ECEE2D623}" type="presParOf" srcId="{FCFC0E95-FB68-4058-B343-8923C3145DE7}" destId="{F329663C-46F6-491B-B06B-90D36EFA1A79}" srcOrd="0" destOrd="0" presId="urn:microsoft.com/office/officeart/2018/2/layout/IconCircleList"/>
    <dgm:cxn modelId="{98428C28-EADB-4CBB-ADEF-6800FE35BF72}" type="presParOf" srcId="{FCFC0E95-FB68-4058-B343-8923C3145DE7}" destId="{4641AA0D-B47F-4AD4-BBA7-828C53D63D02}" srcOrd="1" destOrd="0" presId="urn:microsoft.com/office/officeart/2018/2/layout/IconCircleList"/>
    <dgm:cxn modelId="{49D71F60-6420-45A0-BE67-A7983172A74B}" type="presParOf" srcId="{FCFC0E95-FB68-4058-B343-8923C3145DE7}" destId="{6F672594-8812-4B67-8F3E-95A0F0348E3B}" srcOrd="2" destOrd="0" presId="urn:microsoft.com/office/officeart/2018/2/layout/IconCircleList"/>
    <dgm:cxn modelId="{D8DACBF0-5993-4E0D-B788-AA1FC54661D7}" type="presParOf" srcId="{FCFC0E95-FB68-4058-B343-8923C3145DE7}" destId="{8B51F713-3617-4C83-B9CD-6D800602A17E}" srcOrd="3" destOrd="0" presId="urn:microsoft.com/office/officeart/2018/2/layout/IconCircleList"/>
    <dgm:cxn modelId="{23D06F43-A14A-4C1A-AD2E-00E29E71FA19}" type="presParOf" srcId="{9ACCBE41-2829-40C9-95E3-B3C9A1568216}" destId="{BCE7D296-FD76-4AEE-B1FF-1E1A09119D6E}" srcOrd="5" destOrd="0" presId="urn:microsoft.com/office/officeart/2018/2/layout/IconCircleList"/>
    <dgm:cxn modelId="{B01AFD42-591B-4FD5-B379-0C0122A88812}" type="presParOf" srcId="{9ACCBE41-2829-40C9-95E3-B3C9A1568216}" destId="{5947DFD2-B055-4239-80FB-6F07EBD987A6}" srcOrd="6" destOrd="0" presId="urn:microsoft.com/office/officeart/2018/2/layout/IconCircleList"/>
    <dgm:cxn modelId="{9DC4C08A-1A7C-4C07-945C-48A1B424DAD5}" type="presParOf" srcId="{5947DFD2-B055-4239-80FB-6F07EBD987A6}" destId="{D9612F4B-47DD-478A-A81A-C907E1125DAC}" srcOrd="0" destOrd="0" presId="urn:microsoft.com/office/officeart/2018/2/layout/IconCircleList"/>
    <dgm:cxn modelId="{952AC4A3-B294-4D17-97D5-E97B1AD0AE12}" type="presParOf" srcId="{5947DFD2-B055-4239-80FB-6F07EBD987A6}" destId="{33BBFBA0-7C51-4178-A53D-4DC640959E0C}" srcOrd="1" destOrd="0" presId="urn:microsoft.com/office/officeart/2018/2/layout/IconCircleList"/>
    <dgm:cxn modelId="{EBDE25FE-B0D7-4AA4-9ADD-8D3C40E79E06}" type="presParOf" srcId="{5947DFD2-B055-4239-80FB-6F07EBD987A6}" destId="{89853E8E-BB42-4287-9697-BAC5A8848640}" srcOrd="2" destOrd="0" presId="urn:microsoft.com/office/officeart/2018/2/layout/IconCircleList"/>
    <dgm:cxn modelId="{E0DCC8DF-AAB0-445D-B8C9-2CE9459F5234}" type="presParOf" srcId="{5947DFD2-B055-4239-80FB-6F07EBD987A6}" destId="{6172C22D-5405-4787-B17F-1B3B5F3F140F}" srcOrd="3" destOrd="0" presId="urn:microsoft.com/office/officeart/2018/2/layout/IconCircleList"/>
    <dgm:cxn modelId="{3B8029B3-EAE9-4D5E-8B30-8D6F276F520D}" type="presParOf" srcId="{9ACCBE41-2829-40C9-95E3-B3C9A1568216}" destId="{7546A651-0C2E-410D-8AD3-282E90A26C55}" srcOrd="7" destOrd="0" presId="urn:microsoft.com/office/officeart/2018/2/layout/IconCircleList"/>
    <dgm:cxn modelId="{F7244939-3423-4603-BCF9-EEA65816A572}" type="presParOf" srcId="{9ACCBE41-2829-40C9-95E3-B3C9A1568216}" destId="{52BB8F50-62B5-4A70-BAAF-21F02DB4DF1D}" srcOrd="8" destOrd="0" presId="urn:microsoft.com/office/officeart/2018/2/layout/IconCircleList"/>
    <dgm:cxn modelId="{4892B462-5A4A-405F-A6BD-2AD122F0F956}" type="presParOf" srcId="{52BB8F50-62B5-4A70-BAAF-21F02DB4DF1D}" destId="{708639FA-E14C-4CE0-A571-95998B8A1F21}" srcOrd="0" destOrd="0" presId="urn:microsoft.com/office/officeart/2018/2/layout/IconCircleList"/>
    <dgm:cxn modelId="{55DB3E25-5C03-4B43-BFBB-1391E595A34F}" type="presParOf" srcId="{52BB8F50-62B5-4A70-BAAF-21F02DB4DF1D}" destId="{BBA773BA-D69B-4E82-8E99-D635D98F0C50}" srcOrd="1" destOrd="0" presId="urn:microsoft.com/office/officeart/2018/2/layout/IconCircleList"/>
    <dgm:cxn modelId="{BB918602-234F-423D-9DFC-23DCFDBEA7D9}" type="presParOf" srcId="{52BB8F50-62B5-4A70-BAAF-21F02DB4DF1D}" destId="{603B3433-C362-4C31-9E72-4A70FBD5A152}" srcOrd="2" destOrd="0" presId="urn:microsoft.com/office/officeart/2018/2/layout/IconCircleList"/>
    <dgm:cxn modelId="{CC240635-4A5D-43BA-9862-E1DDCB801F65}" type="presParOf" srcId="{52BB8F50-62B5-4A70-BAAF-21F02DB4DF1D}" destId="{C0DA4C78-5578-4305-AE55-9B3BF4F4E3C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C6422-54A0-4F77-AB83-9DA817BDD6BF}">
      <dsp:nvSpPr>
        <dsp:cNvPr id="0" name=""/>
        <dsp:cNvSpPr/>
      </dsp:nvSpPr>
      <dsp:spPr>
        <a:xfrm>
          <a:off x="0" y="0"/>
          <a:ext cx="8938260" cy="10987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/>
            <a:t>comportement au travail</a:t>
          </a:r>
          <a:endParaRPr lang="en-US" sz="4800" kern="1200"/>
        </a:p>
      </dsp:txBody>
      <dsp:txXfrm>
        <a:off x="32180" y="32180"/>
        <a:ext cx="7752667" cy="1034348"/>
      </dsp:txXfrm>
    </dsp:sp>
    <dsp:sp modelId="{2B4BBF99-A416-4139-8907-042232253835}">
      <dsp:nvSpPr>
        <dsp:cNvPr id="0" name=""/>
        <dsp:cNvSpPr/>
      </dsp:nvSpPr>
      <dsp:spPr>
        <a:xfrm>
          <a:off x="788669" y="1281827"/>
          <a:ext cx="8938260" cy="1098708"/>
        </a:xfrm>
        <a:prstGeom prst="roundRect">
          <a:avLst>
            <a:gd name="adj" fmla="val 10000"/>
          </a:avLst>
        </a:prstGeom>
        <a:solidFill>
          <a:schemeClr val="accent2">
            <a:hueOff val="-10046548"/>
            <a:satOff val="-341"/>
            <a:lumOff val="3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/>
            <a:t>Le phrasé au travail</a:t>
          </a:r>
          <a:endParaRPr lang="en-US" sz="4800" kern="1200"/>
        </a:p>
      </dsp:txBody>
      <dsp:txXfrm>
        <a:off x="820849" y="1314007"/>
        <a:ext cx="7371069" cy="1034348"/>
      </dsp:txXfrm>
    </dsp:sp>
    <dsp:sp modelId="{16E65B6A-F842-41B5-A6BE-32FF14D10EAF}">
      <dsp:nvSpPr>
        <dsp:cNvPr id="0" name=""/>
        <dsp:cNvSpPr/>
      </dsp:nvSpPr>
      <dsp:spPr>
        <a:xfrm>
          <a:off x="1577339" y="2563654"/>
          <a:ext cx="8938260" cy="1098708"/>
        </a:xfrm>
        <a:prstGeom prst="roundRect">
          <a:avLst>
            <a:gd name="adj" fmla="val 10000"/>
          </a:avLst>
        </a:prstGeom>
        <a:solidFill>
          <a:schemeClr val="accent2">
            <a:hueOff val="-20093097"/>
            <a:satOff val="-683"/>
            <a:lumOff val="6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/>
            <a:t>La tenue au travail</a:t>
          </a:r>
          <a:endParaRPr lang="en-US" sz="4800" kern="1200"/>
        </a:p>
      </dsp:txBody>
      <dsp:txXfrm>
        <a:off x="1609519" y="2595834"/>
        <a:ext cx="7371069" cy="1034348"/>
      </dsp:txXfrm>
    </dsp:sp>
    <dsp:sp modelId="{637AA282-FEC3-4FB4-85AB-CC1B21951CAD}">
      <dsp:nvSpPr>
        <dsp:cNvPr id="0" name=""/>
        <dsp:cNvSpPr/>
      </dsp:nvSpPr>
      <dsp:spPr>
        <a:xfrm>
          <a:off x="8224099" y="833187"/>
          <a:ext cx="714160" cy="7141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8384785" y="833187"/>
        <a:ext cx="392788" cy="537405"/>
      </dsp:txXfrm>
    </dsp:sp>
    <dsp:sp modelId="{61A94E1B-40B2-47CB-9ADB-FB9CF4FD8019}">
      <dsp:nvSpPr>
        <dsp:cNvPr id="0" name=""/>
        <dsp:cNvSpPr/>
      </dsp:nvSpPr>
      <dsp:spPr>
        <a:xfrm>
          <a:off x="9012769" y="2107689"/>
          <a:ext cx="714160" cy="7141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628730"/>
            <a:satOff val="1293"/>
            <a:lumOff val="112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0628730"/>
              <a:satOff val="1293"/>
              <a:lumOff val="11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9173455" y="2107689"/>
        <a:ext cx="392788" cy="5374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6FD6D-9157-4BBF-86F6-5A6AE54A0491}">
      <dsp:nvSpPr>
        <dsp:cNvPr id="0" name=""/>
        <dsp:cNvSpPr/>
      </dsp:nvSpPr>
      <dsp:spPr>
        <a:xfrm>
          <a:off x="13185" y="385184"/>
          <a:ext cx="1032588" cy="10325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70B63-F50D-4AF7-8E0F-0B18A6AD4103}">
      <dsp:nvSpPr>
        <dsp:cNvPr id="0" name=""/>
        <dsp:cNvSpPr/>
      </dsp:nvSpPr>
      <dsp:spPr>
        <a:xfrm>
          <a:off x="230029" y="602028"/>
          <a:ext cx="598901" cy="5989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22B9E-9419-41A2-8777-FE41456CF289}">
      <dsp:nvSpPr>
        <dsp:cNvPr id="0" name=""/>
        <dsp:cNvSpPr/>
      </dsp:nvSpPr>
      <dsp:spPr>
        <a:xfrm>
          <a:off x="1267042" y="385184"/>
          <a:ext cx="2433957" cy="103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INTRODUCTION:</a:t>
          </a:r>
          <a:endParaRPr lang="en-US" sz="2000" kern="1200"/>
        </a:p>
      </dsp:txBody>
      <dsp:txXfrm>
        <a:off x="1267042" y="385184"/>
        <a:ext cx="2433957" cy="1032588"/>
      </dsp:txXfrm>
    </dsp:sp>
    <dsp:sp modelId="{813EC834-01CA-4A83-964B-00B3654DB603}">
      <dsp:nvSpPr>
        <dsp:cNvPr id="0" name=""/>
        <dsp:cNvSpPr/>
      </dsp:nvSpPr>
      <dsp:spPr>
        <a:xfrm>
          <a:off x="4125098" y="385184"/>
          <a:ext cx="1032588" cy="10325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00660A-E479-4A47-BEC1-C5A8CAFD3558}">
      <dsp:nvSpPr>
        <dsp:cNvPr id="0" name=""/>
        <dsp:cNvSpPr/>
      </dsp:nvSpPr>
      <dsp:spPr>
        <a:xfrm>
          <a:off x="4341942" y="602028"/>
          <a:ext cx="598901" cy="5989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8B248-F841-4E72-BCB6-6DF7C9528D56}">
      <dsp:nvSpPr>
        <dsp:cNvPr id="0" name=""/>
        <dsp:cNvSpPr/>
      </dsp:nvSpPr>
      <dsp:spPr>
        <a:xfrm>
          <a:off x="5378955" y="385184"/>
          <a:ext cx="2433957" cy="103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L’importance du comportement, du phrasé et de </a:t>
          </a:r>
          <a:endParaRPr lang="en-US" sz="2000" kern="1200"/>
        </a:p>
      </dsp:txBody>
      <dsp:txXfrm>
        <a:off x="5378955" y="385184"/>
        <a:ext cx="2433957" cy="1032588"/>
      </dsp:txXfrm>
    </dsp:sp>
    <dsp:sp modelId="{F329663C-46F6-491B-B06B-90D36EFA1A79}">
      <dsp:nvSpPr>
        <dsp:cNvPr id="0" name=""/>
        <dsp:cNvSpPr/>
      </dsp:nvSpPr>
      <dsp:spPr>
        <a:xfrm>
          <a:off x="8237011" y="385184"/>
          <a:ext cx="1032588" cy="10325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1AA0D-B47F-4AD4-BBA7-828C53D63D02}">
      <dsp:nvSpPr>
        <dsp:cNvPr id="0" name=""/>
        <dsp:cNvSpPr/>
      </dsp:nvSpPr>
      <dsp:spPr>
        <a:xfrm>
          <a:off x="8453855" y="602028"/>
          <a:ext cx="598901" cy="5989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1F713-3617-4C83-B9CD-6D800602A17E}">
      <dsp:nvSpPr>
        <dsp:cNvPr id="0" name=""/>
        <dsp:cNvSpPr/>
      </dsp:nvSpPr>
      <dsp:spPr>
        <a:xfrm>
          <a:off x="9490868" y="385184"/>
          <a:ext cx="2433957" cy="103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La tenue au travail. Un environnement professionnel </a:t>
          </a:r>
          <a:endParaRPr lang="en-US" sz="2000" kern="1200"/>
        </a:p>
      </dsp:txBody>
      <dsp:txXfrm>
        <a:off x="9490868" y="385184"/>
        <a:ext cx="2433957" cy="1032588"/>
      </dsp:txXfrm>
    </dsp:sp>
    <dsp:sp modelId="{D9612F4B-47DD-478A-A81A-C907E1125DAC}">
      <dsp:nvSpPr>
        <dsp:cNvPr id="0" name=""/>
        <dsp:cNvSpPr/>
      </dsp:nvSpPr>
      <dsp:spPr>
        <a:xfrm>
          <a:off x="13185" y="1998547"/>
          <a:ext cx="1032588" cy="10325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BBFBA0-7C51-4178-A53D-4DC640959E0C}">
      <dsp:nvSpPr>
        <dsp:cNvPr id="0" name=""/>
        <dsp:cNvSpPr/>
      </dsp:nvSpPr>
      <dsp:spPr>
        <a:xfrm>
          <a:off x="230029" y="2215390"/>
          <a:ext cx="598901" cy="59890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2C22D-5405-4787-B17F-1B3B5F3F140F}">
      <dsp:nvSpPr>
        <dsp:cNvPr id="0" name=""/>
        <dsp:cNvSpPr/>
      </dsp:nvSpPr>
      <dsp:spPr>
        <a:xfrm>
          <a:off x="1267042" y="1998547"/>
          <a:ext cx="2433957" cy="103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Harmonieux et productif dépend de la manière dont </a:t>
          </a:r>
          <a:endParaRPr lang="en-US" sz="2000" kern="1200"/>
        </a:p>
      </dsp:txBody>
      <dsp:txXfrm>
        <a:off x="1267042" y="1998547"/>
        <a:ext cx="2433957" cy="1032588"/>
      </dsp:txXfrm>
    </dsp:sp>
    <dsp:sp modelId="{708639FA-E14C-4CE0-A571-95998B8A1F21}">
      <dsp:nvSpPr>
        <dsp:cNvPr id="0" name=""/>
        <dsp:cNvSpPr/>
      </dsp:nvSpPr>
      <dsp:spPr>
        <a:xfrm>
          <a:off x="4125098" y="1998547"/>
          <a:ext cx="1032588" cy="10325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773BA-D69B-4E82-8E99-D635D98F0C50}">
      <dsp:nvSpPr>
        <dsp:cNvPr id="0" name=""/>
        <dsp:cNvSpPr/>
      </dsp:nvSpPr>
      <dsp:spPr>
        <a:xfrm>
          <a:off x="4341942" y="2215390"/>
          <a:ext cx="598901" cy="59890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A4C78-5578-4305-AE55-9B3BF4F4E3C4}">
      <dsp:nvSpPr>
        <dsp:cNvPr id="0" name=""/>
        <dsp:cNvSpPr/>
      </dsp:nvSpPr>
      <dsp:spPr>
        <a:xfrm>
          <a:off x="5378955" y="1998547"/>
          <a:ext cx="2433957" cy="1032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Chaque individu se présente et interagit avec les autres.</a:t>
          </a:r>
          <a:endParaRPr lang="en-US" sz="2000" kern="1200"/>
        </a:p>
      </dsp:txBody>
      <dsp:txXfrm>
        <a:off x="5378955" y="1998547"/>
        <a:ext cx="2433957" cy="1032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4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6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0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8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0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8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9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oi.es/blogs/alfredo-fernandez-lorenzo/2016/09/12/companeros-molestos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ko/photo/1535603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astoralsj.org/creer/1748-motivos-para-la-esperanza-la-gente-impuntua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ileex.xyz/madagascar-success-story-faly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20100.ch/billets/tag/entraide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foundations-of-english.blogspot.com/2021/01/critique-use-of-both-active-and-passive.html" TargetMode="Externa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bleequipovalencia.com/autismo-dibujo-herramienta-comunicacion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ursosanfh.blogspot.com/2018/11/41-primer-reto-empatia-en-accion.html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tothelandofdreams.blogspot.com/2018/05/theory-of-form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tileex.xyz/axiomes-communication/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loiceoicartagena.blogspot.com/2019/10/les-modes-et-les-tendances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fr-fr/photo/mode-personne-individu-femme-3289556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22573324@N06/31071306831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sbooks.nscc.ca/nscccommtrades/chapter/chapter-46-professional-etiquette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nio.com/fr/gens-fr/sept-les-gens-reunion-bureau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xhere.com/fr/photo/1218559" TargetMode="Externa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3A9B7B3-F171-4C25-99FC-C54250F06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D5C7C5-9C27-4A61-9F57-1857D4532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B335A1-0110-4D6F-BC0E-DCDCB4320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B05D9A1-5C36-49D4-8D83-8782DE1E1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29" name="Picture 17">
              <a:extLst>
                <a:ext uri="{FF2B5EF4-FFF2-40B4-BE49-F238E27FC236}">
                  <a16:creationId xmlns:a16="http://schemas.microsoft.com/office/drawing/2014/main" id="{3D2C8D16-C3E9-4377-B192-9F3B9A867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graphicFrame>
        <p:nvGraphicFramePr>
          <p:cNvPr id="4" name="ZoneTexte 1">
            <a:extLst>
              <a:ext uri="{FF2B5EF4-FFF2-40B4-BE49-F238E27FC236}">
                <a16:creationId xmlns:a16="http://schemas.microsoft.com/office/drawing/2014/main" id="{F0DFEB40-EF22-EA63-28A8-FF4E0172BF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4344940"/>
              </p:ext>
            </p:extLst>
          </p:nvPr>
        </p:nvGraphicFramePr>
        <p:xfrm>
          <a:off x="838200" y="2514600"/>
          <a:ext cx="10515600" cy="3662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86521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oneTexte 1">
            <a:extLst>
              <a:ext uri="{FF2B5EF4-FFF2-40B4-BE49-F238E27FC236}">
                <a16:creationId xmlns:a16="http://schemas.microsoft.com/office/drawing/2014/main" id="{E5553718-0380-7D82-B97B-8B7F16859703}"/>
              </a:ext>
            </a:extLst>
          </p:cNvPr>
          <p:cNvGraphicFramePr/>
          <p:nvPr/>
        </p:nvGraphicFramePr>
        <p:xfrm>
          <a:off x="436880" y="680720"/>
          <a:ext cx="11938012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574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EE0D38-973D-3ECD-1B4F-B0F54818CF59}"/>
              </a:ext>
            </a:extLst>
          </p:cNvPr>
          <p:cNvSpPr txBox="1"/>
          <p:nvPr/>
        </p:nvSpPr>
        <p:spPr>
          <a:xfrm>
            <a:off x="772160" y="751840"/>
            <a:ext cx="99872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2"/>
                </a:solidFill>
              </a:rPr>
              <a:t>1.</a:t>
            </a:r>
            <a:r>
              <a:rPr lang="fr-FR" sz="3200" dirty="0">
                <a:solidFill>
                  <a:srgbClr val="FF0000"/>
                </a:solidFill>
              </a:rPr>
              <a:t>COMPORTEMENT AU TRAVAIL</a:t>
            </a:r>
          </a:p>
          <a:p>
            <a:endParaRPr lang="fr-FR" sz="3200" dirty="0">
              <a:solidFill>
                <a:schemeClr val="tx2"/>
              </a:solidFill>
            </a:endParaRPr>
          </a:p>
          <a:p>
            <a:r>
              <a:rPr lang="fr-FR" sz="3200" dirty="0">
                <a:solidFill>
                  <a:schemeClr val="tx2"/>
                </a:solidFill>
              </a:rPr>
              <a:t>       </a:t>
            </a:r>
            <a:r>
              <a:rPr lang="fr-FR" sz="3200" dirty="0">
                <a:solidFill>
                  <a:schemeClr val="tx2"/>
                </a:solidFill>
                <a:highlight>
                  <a:srgbClr val="00FF00"/>
                </a:highlight>
              </a:rPr>
              <a:t>RESPECT ET COURTOISIE</a:t>
            </a:r>
          </a:p>
          <a:p>
            <a:endParaRPr lang="fr-FR" sz="3200" dirty="0">
              <a:solidFill>
                <a:schemeClr val="tx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>
                <a:solidFill>
                  <a:schemeClr val="tx2"/>
                </a:solidFill>
              </a:rPr>
              <a:t>Traiter collègue, supérieur avec respect.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>
                <a:solidFill>
                  <a:schemeClr val="tx2"/>
                </a:solidFill>
              </a:rPr>
              <a:t>Utiliser un langage poli et approprié en toutes circonstances.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>
                <a:solidFill>
                  <a:schemeClr val="tx2"/>
                </a:solidFill>
              </a:rPr>
              <a:t>Éviter les comportements inappropriés tels que les insultes, les commérages ou les discriminations.  </a:t>
            </a:r>
            <a:r>
              <a:rPr lang="fr-FR" sz="2000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232844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 2" descr="Une image contenant habits, personne, homme, mur&#10;&#10;Description générée automatiquement">
            <a:extLst>
              <a:ext uri="{FF2B5EF4-FFF2-40B4-BE49-F238E27FC236}">
                <a16:creationId xmlns:a16="http://schemas.microsoft.com/office/drawing/2014/main" id="{7567E423-AEDA-4641-E2E6-8D2C24DB7B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4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E9B092E-D66A-4EA7-BBE1-CCA8B9061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94385" y="0"/>
            <a:ext cx="3997615" cy="6816079"/>
            <a:chOff x="8059620" y="41922"/>
            <a:chExt cx="3997615" cy="681607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619ED9A-EBDC-4CCF-8262-9B63942F3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0654581-F706-475D-ABF0-14EE63DB7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0908681-AB32-79EE-8453-9B4D010EBA9D}"/>
              </a:ext>
            </a:extLst>
          </p:cNvPr>
          <p:cNvSpPr txBox="1"/>
          <p:nvPr/>
        </p:nvSpPr>
        <p:spPr>
          <a:xfrm>
            <a:off x="9121929" y="6657945"/>
            <a:ext cx="307007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3" tooltip="https://www.eoi.es/blogs/alfredo-fernandez-lorenzo/2016/09/12/companeros-molesto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42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personne, intérieur, Immeuble de bureaux&#10;&#10;Description générée automatiquement">
            <a:extLst>
              <a:ext uri="{FF2B5EF4-FFF2-40B4-BE49-F238E27FC236}">
                <a16:creationId xmlns:a16="http://schemas.microsoft.com/office/drawing/2014/main" id="{DD0FA934-17B1-B86B-1577-302274025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600" y="0"/>
            <a:ext cx="12090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1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96D65-1029-E2E3-D415-900872DBD560}"/>
              </a:ext>
            </a:extLst>
          </p:cNvPr>
          <p:cNvSpPr txBox="1"/>
          <p:nvPr/>
        </p:nvSpPr>
        <p:spPr>
          <a:xfrm>
            <a:off x="883920" y="944880"/>
            <a:ext cx="1058672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2- professionnalisme.</a:t>
            </a:r>
          </a:p>
          <a:p>
            <a:endParaRPr lang="fr-FR" sz="4400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4400" dirty="0"/>
              <a:t> </a:t>
            </a:r>
            <a:r>
              <a:rPr lang="fr-FR" sz="3600" dirty="0"/>
              <a:t>Arriver à l’heure et respecter les délais</a:t>
            </a:r>
            <a:r>
              <a:rPr lang="fr-FR" sz="3600" dirty="0">
                <a:solidFill>
                  <a:srgbClr val="FF0000"/>
                </a:solidFill>
              </a:rPr>
              <a:t>!!!!!</a:t>
            </a:r>
          </a:p>
          <a:p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3600" dirty="0"/>
              <a:t>Faire preuve de responsabilité et d’initiative.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3600" dirty="0"/>
              <a:t>Maintenir une attitude positive.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fr-FR" sz="3600" dirty="0">
              <a:solidFill>
                <a:srgbClr val="FF0000"/>
              </a:solidFill>
            </a:endParaRPr>
          </a:p>
          <a:p>
            <a:endParaRPr lang="fr-FR" sz="3600" dirty="0"/>
          </a:p>
          <a:p>
            <a:r>
              <a:rPr lang="fr-FR" sz="3600" dirty="0">
                <a:solidFill>
                  <a:srgbClr val="FF0000"/>
                </a:solidFill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3560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 2" descr="Une image contenant personne, habits, Visage humain, homme&#10;&#10;Description générée automatiquement">
            <a:extLst>
              <a:ext uri="{FF2B5EF4-FFF2-40B4-BE49-F238E27FC236}">
                <a16:creationId xmlns:a16="http://schemas.microsoft.com/office/drawing/2014/main" id="{C8A9C584-1AB3-5A85-09CF-20D076FE50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358" b="11389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FDEE94-F2F5-5CCA-BE7B-41B286DF08C2}"/>
              </a:ext>
            </a:extLst>
          </p:cNvPr>
          <p:cNvSpPr txBox="1"/>
          <p:nvPr/>
        </p:nvSpPr>
        <p:spPr>
          <a:xfrm>
            <a:off x="9121929" y="6656569"/>
            <a:ext cx="307007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3" tooltip="https://pastoralsj.org/creer/1748-motivos-para-la-esperanza-la-gente-impuntu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8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 2" descr="Une image contenant texte, fournitures de bureau, papeterie, conception&#10;&#10;Description générée automatiquement">
            <a:extLst>
              <a:ext uri="{FF2B5EF4-FFF2-40B4-BE49-F238E27FC236}">
                <a16:creationId xmlns:a16="http://schemas.microsoft.com/office/drawing/2014/main" id="{979BF0ED-B61C-541F-BD42-25DBEA82BC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870" b="3878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D7D269-1A9A-13C8-3C75-48357298CE65}"/>
              </a:ext>
            </a:extLst>
          </p:cNvPr>
          <p:cNvSpPr txBox="1"/>
          <p:nvPr/>
        </p:nvSpPr>
        <p:spPr>
          <a:xfrm>
            <a:off x="9426499" y="6656569"/>
            <a:ext cx="27655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3" tooltip="https://stileex.xyz/madagascar-success-story-fa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896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B23C27-D8AC-A27A-F8B0-D2BBA7C22B74}"/>
              </a:ext>
            </a:extLst>
          </p:cNvPr>
          <p:cNvSpPr txBox="1"/>
          <p:nvPr/>
        </p:nvSpPr>
        <p:spPr>
          <a:xfrm>
            <a:off x="1351280" y="914400"/>
            <a:ext cx="922528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</a:rPr>
              <a:t>3-Collaboration et esprit d’équipe</a:t>
            </a:r>
          </a:p>
          <a:p>
            <a:endParaRPr lang="fr-FR" sz="40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Favoriser le travail et la coopération.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Partager les informations et les ressources.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Aider les collègues lorsque c’est nécessaire.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1408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Membre, joint, doigt&#10;&#10;Description générée automatiquement">
            <a:extLst>
              <a:ext uri="{FF2B5EF4-FFF2-40B4-BE49-F238E27FC236}">
                <a16:creationId xmlns:a16="http://schemas.microsoft.com/office/drawing/2014/main" id="{5DE0D563-22EB-7D3B-F282-BA88ED8FE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0560" y="111761"/>
            <a:ext cx="11186160" cy="625854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EA22FF-95D2-B6C4-2078-6DDB0B66185D}"/>
              </a:ext>
            </a:extLst>
          </p:cNvPr>
          <p:cNvSpPr txBox="1"/>
          <p:nvPr/>
        </p:nvSpPr>
        <p:spPr>
          <a:xfrm>
            <a:off x="670560" y="5167312"/>
            <a:ext cx="11186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ab20100.ch/billets/tag/entraide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/3.0/"/>
              </a:rPr>
              <a:t>CC BY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381615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5" name="Picture 1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8" name="Group 17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9" name="Picture 18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C39187-F3AF-3582-7F70-42E8B056A12B}"/>
              </a:ext>
            </a:extLst>
          </p:cNvPr>
          <p:cNvSpPr txBox="1"/>
          <p:nvPr/>
        </p:nvSpPr>
        <p:spPr>
          <a:xfrm>
            <a:off x="5638800" y="1066800"/>
            <a:ext cx="5367527" cy="28335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Le phrasé au travail</a:t>
            </a:r>
          </a:p>
        </p:txBody>
      </p:sp>
      <p:pic>
        <p:nvPicPr>
          <p:cNvPr id="4" name="Image 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014C0A85-64E3-1A11-93B2-8E6C1D2C9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8960" y="692701"/>
            <a:ext cx="4707465" cy="5486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2B1350C-3A12-ACEC-C0EE-3C9D2012910C}"/>
              </a:ext>
            </a:extLst>
          </p:cNvPr>
          <p:cNvSpPr txBox="1"/>
          <p:nvPr/>
        </p:nvSpPr>
        <p:spPr>
          <a:xfrm>
            <a:off x="2510924" y="5370109"/>
            <a:ext cx="27655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5" tooltip="https://foundations-of-english.blogspot.com/2021/01/critique-use-of-both-active-and-passiv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72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45B7DF-7DFB-49F8-4B4A-B344CECB3D23}"/>
              </a:ext>
            </a:extLst>
          </p:cNvPr>
          <p:cNvSpPr txBox="1"/>
          <p:nvPr/>
        </p:nvSpPr>
        <p:spPr>
          <a:xfrm>
            <a:off x="1381760" y="802640"/>
            <a:ext cx="93268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. </a:t>
            </a:r>
            <a:r>
              <a:rPr lang="fr-FR" sz="6000" dirty="0">
                <a:solidFill>
                  <a:srgbClr val="FF0000"/>
                </a:solidFill>
              </a:rPr>
              <a:t>1-Clarté et précision.</a:t>
            </a:r>
          </a:p>
          <a:p>
            <a:endParaRPr lang="fr-FR" sz="28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Exprimer ses idées clairement et de manière concise.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Eviter les jargons 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S’assurer que le message est bien compris.</a:t>
            </a:r>
          </a:p>
        </p:txBody>
      </p:sp>
    </p:spTree>
    <p:extLst>
      <p:ext uri="{BB962C8B-B14F-4D97-AF65-F5344CB8AC3E}">
        <p14:creationId xmlns:p14="http://schemas.microsoft.com/office/powerpoint/2010/main" val="291700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lipart, croquis, dessin, illustration&#10;&#10;Description générée automatiquement">
            <a:extLst>
              <a:ext uri="{FF2B5EF4-FFF2-40B4-BE49-F238E27FC236}">
                <a16:creationId xmlns:a16="http://schemas.microsoft.com/office/drawing/2014/main" id="{9F03A08B-A9FE-08A4-0155-6F918AAE9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4960" y="0"/>
            <a:ext cx="11430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B5EC9D-D13A-0C35-34C5-1F38D70A47AF}"/>
              </a:ext>
            </a:extLst>
          </p:cNvPr>
          <p:cNvSpPr txBox="1"/>
          <p:nvPr/>
        </p:nvSpPr>
        <p:spPr>
          <a:xfrm>
            <a:off x="5333998" y="5461001"/>
            <a:ext cx="47853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dobleequipovalencia.com/autismo-dibujo-herramienta-comunicacion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-sa/3.0/"/>
              </a:rPr>
              <a:t>CC BY-SA-NC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1292368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B06A8A3-80F0-7C49-A300-7A7B336A3087}"/>
              </a:ext>
            </a:extLst>
          </p:cNvPr>
          <p:cNvSpPr txBox="1"/>
          <p:nvPr/>
        </p:nvSpPr>
        <p:spPr>
          <a:xfrm>
            <a:off x="528320" y="782320"/>
            <a:ext cx="982472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</a:rPr>
              <a:t>2-Ecoute active</a:t>
            </a:r>
          </a:p>
          <a:p>
            <a:endParaRPr lang="fr-FR" sz="2800" dirty="0">
              <a:solidFill>
                <a:srgbClr val="FF0000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fr-FR" sz="2800" dirty="0"/>
              <a:t>On vouvoie ses collègues et surtout ses supérieurs sauf si l’usage du tutoiement est établi.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Prêter attention aux interlocuteurs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Ne pas interrompre et poser des questions pour clarifier.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Reformuler les propos de l’autre pour montrer sa compréhension.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3036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 2" descr="Une image contenant Graphique, noir, obscurité, symbole&#10;&#10;Description générée automatiquement">
            <a:extLst>
              <a:ext uri="{FF2B5EF4-FFF2-40B4-BE49-F238E27FC236}">
                <a16:creationId xmlns:a16="http://schemas.microsoft.com/office/drawing/2014/main" id="{08BEA8DA-7152-9BF1-088D-3E7E4F42F5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607" r="-1" b="9797"/>
          <a:stretch/>
        </p:blipFill>
        <p:spPr>
          <a:xfrm>
            <a:off x="20" y="-17494"/>
            <a:ext cx="12188932" cy="626589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AE72DA6-F609-4537-9EE4-D12F65EC7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50" y="6244106"/>
            <a:ext cx="12198250" cy="62953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CFD86F-954E-BAE5-50AF-388A373D049D}"/>
              </a:ext>
            </a:extLst>
          </p:cNvPr>
          <p:cNvSpPr txBox="1"/>
          <p:nvPr/>
        </p:nvSpPr>
        <p:spPr>
          <a:xfrm>
            <a:off x="9118881" y="6048345"/>
            <a:ext cx="307007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3" tooltip="https://cursosanfh.blogspot.com/2018/11/41-primer-reto-empatia-en-accio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129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6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9" name="Picture 3" descr="Figura umana di legno">
            <a:extLst>
              <a:ext uri="{FF2B5EF4-FFF2-40B4-BE49-F238E27FC236}">
                <a16:creationId xmlns:a16="http://schemas.microsoft.com/office/drawing/2014/main" id="{3C468CB4-E86B-9541-2735-5DB0F0A5BA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0600" y="-533400"/>
            <a:ext cx="6858000" cy="79248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A177FF-EE71-7873-A366-EBC53A4352D5}"/>
              </a:ext>
            </a:extLst>
          </p:cNvPr>
          <p:cNvSpPr txBox="1"/>
          <p:nvPr/>
        </p:nvSpPr>
        <p:spPr>
          <a:xfrm>
            <a:off x="6775178" y="565846"/>
            <a:ext cx="4958128" cy="3755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3-Communication</a:t>
            </a:r>
            <a:r>
              <a:rPr lang="en-U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non verbale</a:t>
            </a:r>
          </a:p>
        </p:txBody>
      </p:sp>
    </p:spTree>
    <p:extLst>
      <p:ext uri="{BB962C8B-B14F-4D97-AF65-F5344CB8AC3E}">
        <p14:creationId xmlns:p14="http://schemas.microsoft.com/office/powerpoint/2010/main" val="2146514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E26E08-40CB-1994-B9CF-2A968F91BC6D}"/>
              </a:ext>
            </a:extLst>
          </p:cNvPr>
          <p:cNvSpPr txBox="1"/>
          <p:nvPr/>
        </p:nvSpPr>
        <p:spPr>
          <a:xfrm>
            <a:off x="955040" y="1026160"/>
            <a:ext cx="10345846" cy="698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rgbClr val="FF0000"/>
                </a:solidFill>
              </a:rPr>
              <a:t>Maintenir un contact visuel approprié.</a:t>
            </a:r>
          </a:p>
          <a:p>
            <a:r>
              <a:rPr lang="fr-FR" sz="3200" dirty="0"/>
              <a:t>     La manière dont les gens utilisent le regard pour </a:t>
            </a:r>
          </a:p>
          <a:p>
            <a:r>
              <a:rPr lang="fr-FR" sz="3200" dirty="0"/>
              <a:t>     des sentiments ou des intentions.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rgbClr val="FF0000"/>
                </a:solidFill>
              </a:rPr>
              <a:t>Adopter une posture ouverte et accueillante .</a:t>
            </a:r>
          </a:p>
          <a:p>
            <a:r>
              <a:rPr lang="fr-FR" sz="3200" dirty="0"/>
              <a:t>     Le style vestimentaire, la coiffure et les accessoires</a:t>
            </a:r>
          </a:p>
          <a:p>
            <a:r>
              <a:rPr lang="fr-FR" sz="3200" dirty="0"/>
              <a:t>     qui peuvent véhiculer des messages sur l’identité </a:t>
            </a:r>
          </a:p>
          <a:p>
            <a:r>
              <a:rPr lang="fr-FR" sz="3200" dirty="0"/>
              <a:t>     ou l’état d’esprit.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rgbClr val="FF0000"/>
                </a:solidFill>
              </a:rPr>
              <a:t>Observer les expressions faciales et les gestes pour </a:t>
            </a:r>
          </a:p>
          <a:p>
            <a:r>
              <a:rPr lang="fr-FR" sz="3200" dirty="0">
                <a:solidFill>
                  <a:srgbClr val="FF0000"/>
                </a:solidFill>
              </a:rPr>
              <a:t>     mieux comprendre les messages implicites.</a:t>
            </a:r>
          </a:p>
          <a:p>
            <a:r>
              <a:rPr lang="fr-FR" sz="3200" dirty="0"/>
              <a:t>     Les sourires , les froncements de sourcils, regards </a:t>
            </a:r>
          </a:p>
          <a:p>
            <a:r>
              <a:rPr lang="fr-FR" sz="3200" dirty="0"/>
              <a:t>     étonnés….</a:t>
            </a:r>
            <a:r>
              <a:rPr lang="fr-FR" sz="3200" dirty="0" err="1"/>
              <a:t>etc</a:t>
            </a:r>
            <a:r>
              <a:rPr lang="fr-FR" sz="3200" dirty="0"/>
              <a:t>, qui peuvent exprimer une large </a:t>
            </a:r>
          </a:p>
          <a:p>
            <a:r>
              <a:rPr lang="fr-FR" sz="3200" dirty="0"/>
              <a:t>     gamme d’émotion.</a:t>
            </a:r>
          </a:p>
          <a:p>
            <a:endParaRPr lang="fr-FR" sz="3200" dirty="0"/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02760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Visage humain, mâchoire, illustration&#10;&#10;Description générée automatiquement">
            <a:extLst>
              <a:ext uri="{FF2B5EF4-FFF2-40B4-BE49-F238E27FC236}">
                <a16:creationId xmlns:a16="http://schemas.microsoft.com/office/drawing/2014/main" id="{C6EF3D7D-C206-5B1B-C970-4985D3F05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0800000" flipV="1">
            <a:off x="274319" y="-585320"/>
            <a:ext cx="11551920" cy="74230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524E0E-9645-1844-2937-2E4B9DA90AC6}"/>
              </a:ext>
            </a:extLst>
          </p:cNvPr>
          <p:cNvSpPr txBox="1"/>
          <p:nvPr/>
        </p:nvSpPr>
        <p:spPr>
          <a:xfrm rot="10800000">
            <a:off x="274319" y="4828224"/>
            <a:ext cx="115519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://tothelandofdreams.blogspot.com/2018/05/theory-of-form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sa/3.0/"/>
              </a:rPr>
              <a:t>CC BY-SA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2780986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silhouette, dessin, croquis, illustration&#10;&#10;Description générée automatiquement">
            <a:extLst>
              <a:ext uri="{FF2B5EF4-FFF2-40B4-BE49-F238E27FC236}">
                <a16:creationId xmlns:a16="http://schemas.microsoft.com/office/drawing/2014/main" id="{6B055833-8A3A-A399-8315-EF6B0EB31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5D7AA5-F9E7-2D14-C911-7445C26DACDE}"/>
              </a:ext>
            </a:extLst>
          </p:cNvPr>
          <p:cNvSpPr txBox="1"/>
          <p:nvPr/>
        </p:nvSpPr>
        <p:spPr>
          <a:xfrm>
            <a:off x="0" y="6477000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stileex.xyz/axiomes-communication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/3.0/"/>
              </a:rPr>
              <a:t>CC BY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1534476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Image 3" descr="Une image contenant femme, mode, habits, Stylisme&#10;&#10;Description générée automatiquement">
            <a:extLst>
              <a:ext uri="{FF2B5EF4-FFF2-40B4-BE49-F238E27FC236}">
                <a16:creationId xmlns:a16="http://schemas.microsoft.com/office/drawing/2014/main" id="{D2E79B1B-84B1-99AF-DC3E-2514BF8842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417" r="2698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920F6A-DC50-F21F-5E5D-08CC86433767}"/>
              </a:ext>
            </a:extLst>
          </p:cNvPr>
          <p:cNvSpPr txBox="1"/>
          <p:nvPr/>
        </p:nvSpPr>
        <p:spPr>
          <a:xfrm>
            <a:off x="996275" y="744909"/>
            <a:ext cx="10190071" cy="31458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3- tenue au travail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C86EA2-9D5C-B221-7F81-366F6B38B650}"/>
              </a:ext>
            </a:extLst>
          </p:cNvPr>
          <p:cNvSpPr txBox="1"/>
          <p:nvPr/>
        </p:nvSpPr>
        <p:spPr>
          <a:xfrm>
            <a:off x="9121929" y="6656569"/>
            <a:ext cx="307007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4" tooltip="https://loiceoicartagena.blogspot.com/2019/10/les-modes-et-les-tendance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683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B50BEF-0AEB-7C6D-767A-BA8A818A05CC}"/>
              </a:ext>
            </a:extLst>
          </p:cNvPr>
          <p:cNvSpPr txBox="1"/>
          <p:nvPr/>
        </p:nvSpPr>
        <p:spPr>
          <a:xfrm>
            <a:off x="1127760" y="873760"/>
            <a:ext cx="95910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</a:rPr>
              <a:t>1- code vestimentaire</a:t>
            </a:r>
            <a:endParaRPr lang="fr-FR" sz="3200" dirty="0">
              <a:solidFill>
                <a:srgbClr val="FF0000"/>
              </a:solidFill>
            </a:endParaRPr>
          </a:p>
          <a:p>
            <a:r>
              <a:rPr lang="fr-FR" sz="3200" dirty="0"/>
              <a:t>     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Respecter le code vestimentaire.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Porter des vêtements propres, en bon état et adaptés </a:t>
            </a:r>
          </a:p>
          <a:p>
            <a:r>
              <a:rPr lang="fr-FR" sz="2800" dirty="0"/>
              <a:t>     à son rôle.</a:t>
            </a:r>
          </a:p>
          <a:p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/>
              <a:t>Eviter les tenues trop décontractées ou trop provocantes.     </a:t>
            </a:r>
          </a:p>
          <a:p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733643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 2" descr="Une image contenant habits, personne, plante, jeans&#10;&#10;Description générée automatiquement">
            <a:extLst>
              <a:ext uri="{FF2B5EF4-FFF2-40B4-BE49-F238E27FC236}">
                <a16:creationId xmlns:a16="http://schemas.microsoft.com/office/drawing/2014/main" id="{9CF45A0A-71A1-B101-D826-B47C79BC3B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907" b="321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E9B092E-D66A-4EA7-BBE1-CCA8B9061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94385" y="0"/>
            <a:ext cx="3997615" cy="6816079"/>
            <a:chOff x="8059620" y="41922"/>
            <a:chExt cx="3997615" cy="681607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619ED9A-EBDC-4CCF-8262-9B63942F3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654581-F706-475D-ABF0-14EE63DB7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926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mur, personne, mode&#10;&#10;Description générée automatiquement">
            <a:extLst>
              <a:ext uri="{FF2B5EF4-FFF2-40B4-BE49-F238E27FC236}">
                <a16:creationId xmlns:a16="http://schemas.microsoft.com/office/drawing/2014/main" id="{19DD083B-71A9-2093-636E-F777F4278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61360" y="0"/>
            <a:ext cx="500888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47B9E9-7B3D-C118-A298-E5A2BB01D093}"/>
              </a:ext>
            </a:extLst>
          </p:cNvPr>
          <p:cNvSpPr txBox="1"/>
          <p:nvPr/>
        </p:nvSpPr>
        <p:spPr>
          <a:xfrm>
            <a:off x="3261360" y="6858000"/>
            <a:ext cx="50088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flickr.com/photos/22573324@N06/31071306831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-sa/3.0/"/>
              </a:rPr>
              <a:t>CC BY-SA-NC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934263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 2" descr="Une image contenant texte, habits, Pantalons, capture d’écran&#10;&#10;Description générée automatiquement">
            <a:extLst>
              <a:ext uri="{FF2B5EF4-FFF2-40B4-BE49-F238E27FC236}">
                <a16:creationId xmlns:a16="http://schemas.microsoft.com/office/drawing/2014/main" id="{2E43A38E-4C1D-6674-639B-5939E0E9F8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3" name="Group 10">
            <a:extLst>
              <a:ext uri="{FF2B5EF4-FFF2-40B4-BE49-F238E27FC236}">
                <a16:creationId xmlns:a16="http://schemas.microsoft.com/office/drawing/2014/main" id="{46B4971C-EAA5-47BF-8631-58DC0669B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4392489-D7F7-4887-9BC1-7F3EA3132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12">
              <a:extLst>
                <a:ext uri="{FF2B5EF4-FFF2-40B4-BE49-F238E27FC236}">
                  <a16:creationId xmlns:a16="http://schemas.microsoft.com/office/drawing/2014/main" id="{CC171B73-5CE0-4C49-A57E-BD75BEB29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40091DA-5ECF-EEA0-A7C0-AD193E358808}"/>
              </a:ext>
            </a:extLst>
          </p:cNvPr>
          <p:cNvSpPr txBox="1"/>
          <p:nvPr/>
        </p:nvSpPr>
        <p:spPr>
          <a:xfrm>
            <a:off x="9426499" y="6656569"/>
            <a:ext cx="27655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fr-FR" sz="700">
                <a:solidFill>
                  <a:srgbClr val="FFFFFF"/>
                </a:solidFill>
                <a:hlinkClick r:id="rId3" tooltip="https://pressbooks.nscc.ca/nscccommtrades/chapter/chapter-46-professional-etiquett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photo</a:t>
            </a:r>
            <a:r>
              <a:rPr lang="fr-FR" sz="700">
                <a:solidFill>
                  <a:srgbClr val="FFFFFF"/>
                </a:solidFill>
              </a:rPr>
              <a:t> par Auteur inconnu est soumise à la licence </a:t>
            </a:r>
            <a:r>
              <a:rPr lang="fr-FR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fr-F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225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BE9A1B-6074-7E8B-C443-A300BC067320}"/>
              </a:ext>
            </a:extLst>
          </p:cNvPr>
          <p:cNvSpPr txBox="1"/>
          <p:nvPr/>
        </p:nvSpPr>
        <p:spPr>
          <a:xfrm>
            <a:off x="1371600" y="1188720"/>
            <a:ext cx="1029208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>
                <a:solidFill>
                  <a:srgbClr val="FF0000"/>
                </a:solidFill>
              </a:rPr>
              <a:t>2- hygiène personnelle</a:t>
            </a:r>
          </a:p>
          <a:p>
            <a:r>
              <a:rPr lang="fr-FR" sz="4000"/>
              <a:t>    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3200"/>
              <a:t>Maintenir une bonne hygiène corporelle.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fr-FR" sz="320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3200"/>
              <a:t>Utiliser des produits d’hygiène de manière </a:t>
            </a:r>
          </a:p>
          <a:p>
            <a:r>
              <a:rPr lang="fr-FR" sz="3200"/>
              <a:t>     modérée ( parfums, déodorants)</a:t>
            </a:r>
          </a:p>
          <a:p>
            <a:endParaRPr lang="fr-FR" sz="320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3200"/>
              <a:t>Soigner la coiffure et la présentation générale.</a:t>
            </a:r>
          </a:p>
          <a:p>
            <a:endParaRPr lang="fr-FR" sz="4000"/>
          </a:p>
          <a:p>
            <a:endParaRPr lang="fr-FR" sz="400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400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fr-FR" sz="4000"/>
          </a:p>
          <a:p>
            <a:endParaRPr lang="fr-FR" sz="4000"/>
          </a:p>
          <a:p>
            <a:r>
              <a:rPr lang="fr-FR" sz="4000"/>
              <a:t> 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46203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ygiène Personnelle De Matin Et Procédure De Lavage De Mains Garçon D ...">
            <a:extLst>
              <a:ext uri="{FF2B5EF4-FFF2-40B4-BE49-F238E27FC236}">
                <a16:creationId xmlns:a16="http://schemas.microsoft.com/office/drawing/2014/main" id="{CB6C3B63-9AEC-355F-5320-5EC11F555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" y="-314960"/>
            <a:ext cx="11562080" cy="74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00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65167B6-CDFC-925D-BDDA-79BB6A9B2455}"/>
              </a:ext>
            </a:extLst>
          </p:cNvPr>
          <p:cNvSpPr txBox="1"/>
          <p:nvPr/>
        </p:nvSpPr>
        <p:spPr>
          <a:xfrm>
            <a:off x="1361440" y="1026160"/>
            <a:ext cx="102514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</a:rPr>
              <a:t>Adaptation au contexte</a:t>
            </a:r>
          </a:p>
          <a:p>
            <a:endParaRPr lang="fr-FR" sz="40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4000" dirty="0"/>
              <a:t>Adapter sa tenue aux évènements particuliers (réunions, présentations)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fr-FR" sz="40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sz="4000" dirty="0"/>
              <a:t>Se conformer aux normes spécifiques de certaines professions (port de l’uniforme,</a:t>
            </a:r>
          </a:p>
          <a:p>
            <a:r>
              <a:rPr lang="fr-FR" sz="4000" dirty="0"/>
              <a:t>    équipements de sécurité.</a:t>
            </a:r>
          </a:p>
        </p:txBody>
      </p:sp>
    </p:spTree>
    <p:extLst>
      <p:ext uri="{BB962C8B-B14F-4D97-AF65-F5344CB8AC3E}">
        <p14:creationId xmlns:p14="http://schemas.microsoft.com/office/powerpoint/2010/main" val="3128434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0DE20-5F67-F2BF-A740-A7954B7B5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A1A866-4288-4995-2814-8725999A7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Espace réservé du contenu 7" descr="Une image contenant intérieur, habits, personne, mur&#10;&#10;Description générée automatiquement">
            <a:extLst>
              <a:ext uri="{FF2B5EF4-FFF2-40B4-BE49-F238E27FC236}">
                <a16:creationId xmlns:a16="http://schemas.microsoft.com/office/drawing/2014/main" id="{3BDB198B-3258-A0A7-C599-4D81F6D04B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6320580" cy="6664960"/>
          </a:xfr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A6E4AB-0C1E-153F-A378-5772AE155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Espace réservé du contenu 9" descr="Une image contenant habits, Visage humain, personne, homme&#10;&#10;Description générée automatiquement">
            <a:extLst>
              <a:ext uri="{FF2B5EF4-FFF2-40B4-BE49-F238E27FC236}">
                <a16:creationId xmlns:a16="http://schemas.microsoft.com/office/drawing/2014/main" id="{03887B9D-5985-4E1B-3414-2B620A91E36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462829" y="91440"/>
            <a:ext cx="5729169" cy="6573520"/>
          </a:xfrm>
        </p:spPr>
      </p:pic>
    </p:spTree>
    <p:extLst>
      <p:ext uri="{BB962C8B-B14F-4D97-AF65-F5344CB8AC3E}">
        <p14:creationId xmlns:p14="http://schemas.microsoft.com/office/powerpoint/2010/main" val="3790963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57A478-9C80-1EE3-B544-1A8F4C7B09D4}"/>
              </a:ext>
            </a:extLst>
          </p:cNvPr>
          <p:cNvSpPr txBox="1"/>
          <p:nvPr/>
        </p:nvSpPr>
        <p:spPr>
          <a:xfrm>
            <a:off x="172720" y="951398"/>
            <a:ext cx="12141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</a:rPr>
              <a:t>Conclusion: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r>
              <a:rPr lang="fr-FR" sz="3200" dirty="0">
                <a:solidFill>
                  <a:srgbClr val="0070C0"/>
                </a:solidFill>
              </a:rPr>
              <a:t>L’amélioration du comportement, du phrasé et de la</a:t>
            </a:r>
            <a:r>
              <a:rPr lang="fr-FR" sz="3600" dirty="0">
                <a:solidFill>
                  <a:srgbClr val="0070C0"/>
                </a:solidFill>
              </a:rPr>
              <a:t> </a:t>
            </a:r>
            <a:r>
              <a:rPr lang="fr-FR" sz="3200" dirty="0">
                <a:solidFill>
                  <a:srgbClr val="0070C0"/>
                </a:solidFill>
              </a:rPr>
              <a:t>tenue</a:t>
            </a:r>
          </a:p>
          <a:p>
            <a:r>
              <a:rPr lang="fr-FR" sz="3200" dirty="0">
                <a:solidFill>
                  <a:srgbClr val="0070C0"/>
                </a:solidFill>
              </a:rPr>
              <a:t>contribue à créer un environnement positif et efficace.</a:t>
            </a:r>
          </a:p>
          <a:p>
            <a:r>
              <a:rPr lang="fr-FR" sz="3200" dirty="0">
                <a:solidFill>
                  <a:srgbClr val="0070C0"/>
                </a:solidFill>
              </a:rPr>
              <a:t>En suivant ces directives, chaque employé peut jouer un </a:t>
            </a:r>
          </a:p>
          <a:p>
            <a:r>
              <a:rPr lang="fr-FR" sz="3200" dirty="0">
                <a:solidFill>
                  <a:srgbClr val="0070C0"/>
                </a:solidFill>
              </a:rPr>
              <a:t>rôle crucial dans le maintien de la réputation et du succès</a:t>
            </a:r>
          </a:p>
          <a:p>
            <a:r>
              <a:rPr lang="fr-FR" sz="3200" dirty="0">
                <a:solidFill>
                  <a:srgbClr val="0070C0"/>
                </a:solidFill>
              </a:rPr>
              <a:t>de l’entreprise. </a:t>
            </a:r>
          </a:p>
          <a:p>
            <a:endParaRPr lang="fr-F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42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044CEFC-221D-92E3-A6C8-2B9FDE884EED}"/>
              </a:ext>
            </a:extLst>
          </p:cNvPr>
          <p:cNvSpPr txBox="1"/>
          <p:nvPr/>
        </p:nvSpPr>
        <p:spPr>
          <a:xfrm>
            <a:off x="680720" y="721360"/>
            <a:ext cx="1103376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MISE EN PRATIQUE ET EVALUATION: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r>
              <a:rPr lang="fr-FR" sz="2000" dirty="0"/>
              <a:t>Exercice pratique.</a:t>
            </a:r>
          </a:p>
          <a:p>
            <a:endParaRPr lang="fr-FR" sz="2000" dirty="0"/>
          </a:p>
          <a:p>
            <a:pPr marL="342900" indent="-342900">
              <a:buFontTx/>
              <a:buChar char="-"/>
            </a:pPr>
            <a:r>
              <a:rPr lang="fr-FR" sz="2000" dirty="0"/>
              <a:t>Simulation de situation pour mettre en pratique les compétences.</a:t>
            </a:r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r>
              <a:rPr lang="fr-FR" sz="2000" dirty="0"/>
              <a:t>Jeux de rôles pour améliorer le phrasé et l’attitude.</a:t>
            </a:r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r>
              <a:rPr lang="fr-FR" sz="2000" dirty="0"/>
              <a:t>Scénario: un client mécontent se présente pour se plaindre d’un produit défectueux.</a:t>
            </a:r>
          </a:p>
          <a:p>
            <a:r>
              <a:rPr lang="fr-FR" sz="2000" dirty="0"/>
              <a:t>                Il est très agité et utilise un ton agressif.</a:t>
            </a:r>
          </a:p>
          <a:p>
            <a:endParaRPr lang="fr-FR" sz="2000" dirty="0"/>
          </a:p>
          <a:p>
            <a:r>
              <a:rPr lang="fr-FR" sz="2000" dirty="0">
                <a:solidFill>
                  <a:srgbClr val="FF0000"/>
                </a:solidFill>
              </a:rPr>
              <a:t>CRITERES D’EVALUATION:</a:t>
            </a:r>
          </a:p>
          <a:p>
            <a:endParaRPr lang="fr-FR" sz="2000" dirty="0"/>
          </a:p>
          <a:p>
            <a:pPr marL="342900" indent="-342900">
              <a:buFontTx/>
              <a:buChar char="-"/>
            </a:pPr>
            <a:r>
              <a:rPr lang="fr-FR" sz="2000" dirty="0"/>
              <a:t>Capacité à rester calme sous pression.</a:t>
            </a:r>
          </a:p>
          <a:p>
            <a:endParaRPr lang="fr-FR" sz="2000" dirty="0">
              <a:solidFill>
                <a:srgbClr val="FF0000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sz="2000" dirty="0"/>
              <a:t>Utilisation d’un langage poli et professionnel.</a:t>
            </a:r>
          </a:p>
          <a:p>
            <a:pPr marL="342900" indent="-342900">
              <a:buFontTx/>
              <a:buChar char="-"/>
            </a:pPr>
            <a:endParaRPr lang="fr-FR" sz="2000" dirty="0"/>
          </a:p>
          <a:p>
            <a:r>
              <a:rPr lang="fr-FR" sz="2000" dirty="0"/>
              <a:t>-    Capacités à proposer des solutions.</a:t>
            </a:r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B755FB-89B4-D48E-DF25-0A8986CD634C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endParaRPr lang="fr-FR" sz="1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23F59A-FE29-D313-A28C-849D60AAE4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944339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BD1FB1F-81D6-2339-BDF8-FA59185185DC}"/>
              </a:ext>
            </a:extLst>
          </p:cNvPr>
          <p:cNvSpPr txBox="1"/>
          <p:nvPr/>
        </p:nvSpPr>
        <p:spPr>
          <a:xfrm>
            <a:off x="294640" y="582067"/>
            <a:ext cx="113182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FF0000"/>
                </a:highlight>
              </a:rPr>
              <a:t>ETAPES DE </a:t>
            </a:r>
            <a:r>
              <a:rPr lang="fr-FR" sz="2800">
                <a:highlight>
                  <a:srgbClr val="FF0000"/>
                </a:highlight>
              </a:rPr>
              <a:t>LA SIMULATION</a:t>
            </a:r>
            <a:r>
              <a:rPr lang="fr-FR" sz="2800" dirty="0">
                <a:highlight>
                  <a:srgbClr val="FF0000"/>
                </a:highlight>
              </a:rPr>
              <a:t>:</a:t>
            </a:r>
          </a:p>
          <a:p>
            <a:endParaRPr lang="fr-FR" sz="2800" dirty="0">
              <a:highlight>
                <a:srgbClr val="FF0000"/>
              </a:highlight>
            </a:endParaRPr>
          </a:p>
          <a:p>
            <a:r>
              <a:rPr lang="fr-FR" sz="2800" dirty="0">
                <a:highlight>
                  <a:srgbClr val="FF0000"/>
                </a:highlight>
              </a:rPr>
              <a:t>1- accueil</a:t>
            </a:r>
            <a:r>
              <a:rPr lang="fr-FR" sz="2800" dirty="0"/>
              <a:t>:  l’employé doit répondre avec une salutation</a:t>
            </a:r>
          </a:p>
          <a:p>
            <a:r>
              <a:rPr lang="fr-FR" sz="2800" dirty="0"/>
              <a:t>                     professionnelle.</a:t>
            </a:r>
          </a:p>
          <a:p>
            <a:r>
              <a:rPr lang="fr-FR" sz="2800" dirty="0">
                <a:highlight>
                  <a:srgbClr val="FF0000"/>
                </a:highlight>
              </a:rPr>
              <a:t>2- écoute active: </a:t>
            </a:r>
            <a:r>
              <a:rPr lang="fr-FR" sz="2800" dirty="0"/>
              <a:t>l’employé laisse le client exprimer sa plainte </a:t>
            </a:r>
          </a:p>
          <a:p>
            <a:r>
              <a:rPr lang="fr-FR" sz="2800" dirty="0"/>
              <a:t>                               sans l’interrompre.</a:t>
            </a:r>
          </a:p>
          <a:p>
            <a:r>
              <a:rPr lang="fr-FR" sz="2800" dirty="0">
                <a:highlight>
                  <a:srgbClr val="FF0000"/>
                </a:highlight>
              </a:rPr>
              <a:t>3- empathie et excuses: </a:t>
            </a:r>
            <a:r>
              <a:rPr lang="fr-FR" sz="2800" dirty="0"/>
              <a:t>l’employé montre de l’empathie et présente</a:t>
            </a:r>
          </a:p>
          <a:p>
            <a:r>
              <a:rPr lang="fr-FR" sz="2800" dirty="0"/>
              <a:t>                                            des excuses pour le désagrément.</a:t>
            </a:r>
          </a:p>
          <a:p>
            <a:r>
              <a:rPr lang="fr-FR" sz="2800" dirty="0">
                <a:highlight>
                  <a:srgbClr val="FF0000"/>
                </a:highlight>
              </a:rPr>
              <a:t>4- solution: </a:t>
            </a:r>
            <a:r>
              <a:rPr lang="fr-FR" sz="2800" dirty="0"/>
              <a:t>l’employé propose une solution concrète pour résoudre</a:t>
            </a:r>
          </a:p>
          <a:p>
            <a:r>
              <a:rPr lang="fr-FR" sz="2800" dirty="0"/>
              <a:t>                      le problème (remplacement, remboursement etc….)</a:t>
            </a:r>
          </a:p>
          <a:p>
            <a:r>
              <a:rPr lang="fr-FR" sz="2800" dirty="0">
                <a:highlight>
                  <a:srgbClr val="FF0000"/>
                </a:highlight>
              </a:rPr>
              <a:t>5- clôture: </a:t>
            </a:r>
            <a:r>
              <a:rPr lang="fr-FR" sz="2800" dirty="0"/>
              <a:t>l’employé remercie le client et lui assure que la situation</a:t>
            </a:r>
          </a:p>
          <a:p>
            <a:r>
              <a:rPr lang="fr-FR" sz="2800" dirty="0"/>
              <a:t>                    va être rectifiée.</a:t>
            </a:r>
          </a:p>
          <a:p>
            <a:r>
              <a:rPr lang="fr-F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3243838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LightSeedRightStep">
      <a:dk1>
        <a:srgbClr val="000000"/>
      </a:dk1>
      <a:lt1>
        <a:srgbClr val="FFFFFF"/>
      </a:lt1>
      <a:dk2>
        <a:srgbClr val="412439"/>
      </a:dk2>
      <a:lt2>
        <a:srgbClr val="E2E8E4"/>
      </a:lt2>
      <a:accent1>
        <a:srgbClr val="EE6ECD"/>
      </a:accent1>
      <a:accent2>
        <a:srgbClr val="EB4E81"/>
      </a:accent2>
      <a:accent3>
        <a:srgbClr val="EE7A6E"/>
      </a:accent3>
      <a:accent4>
        <a:srgbClr val="E88F33"/>
      </a:accent4>
      <a:accent5>
        <a:srgbClr val="ACA54F"/>
      </a:accent5>
      <a:accent6>
        <a:srgbClr val="87AE3A"/>
      </a:accent6>
      <a:hlink>
        <a:srgbClr val="568E64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763</Words>
  <Application>Microsoft Office PowerPoint</Application>
  <PresentationFormat>Grand écran</PresentationFormat>
  <Paragraphs>149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Avenir Next LT Pro</vt:lpstr>
      <vt:lpstr>AvenirNext LT Pro Medium</vt:lpstr>
      <vt:lpstr>Sabon Next LT</vt:lpstr>
      <vt:lpstr>Wingdings</vt:lpstr>
      <vt:lpstr>DappledVTI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florence pruvot</dc:creator>
  <cp:lastModifiedBy>florence pruvot</cp:lastModifiedBy>
  <cp:revision>2</cp:revision>
  <dcterms:created xsi:type="dcterms:W3CDTF">2024-06-25T11:46:38Z</dcterms:created>
  <dcterms:modified xsi:type="dcterms:W3CDTF">2025-01-23T10:46:07Z</dcterms:modified>
</cp:coreProperties>
</file>