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_rels/data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885CB-D2C3-4EE3-B75D-6250D8776F22}"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721A94A9-52E0-40FD-A8DE-8F400BEAE5C4}">
      <dgm:prSet/>
      <dgm:spPr/>
      <dgm:t>
        <a:bodyPr/>
        <a:lstStyle/>
        <a:p>
          <a:r>
            <a:rPr lang="fr-FR" b="1" i="0"/>
            <a:t>Programme</a:t>
          </a:r>
          <a:endParaRPr lang="en-US"/>
        </a:p>
      </dgm:t>
    </dgm:pt>
    <dgm:pt modelId="{05016FC8-A98C-4333-9920-BEC513A414DD}" type="parTrans" cxnId="{58507295-8A32-42FD-9FA3-4C3C42C322EA}">
      <dgm:prSet/>
      <dgm:spPr/>
      <dgm:t>
        <a:bodyPr/>
        <a:lstStyle/>
        <a:p>
          <a:endParaRPr lang="en-US"/>
        </a:p>
      </dgm:t>
    </dgm:pt>
    <dgm:pt modelId="{3047CFE4-7833-459B-965F-C9D19C756DE8}" type="sibTrans" cxnId="{58507295-8A32-42FD-9FA3-4C3C42C322EA}">
      <dgm:prSet/>
      <dgm:spPr/>
      <dgm:t>
        <a:bodyPr/>
        <a:lstStyle/>
        <a:p>
          <a:endParaRPr lang="en-US"/>
        </a:p>
      </dgm:t>
    </dgm:pt>
    <dgm:pt modelId="{53D6D3D7-314E-4BC0-9413-BB6A80E7FB30}">
      <dgm:prSet/>
      <dgm:spPr/>
      <dgm:t>
        <a:bodyPr/>
        <a:lstStyle/>
        <a:p>
          <a:r>
            <a:rPr lang="fr-FR" b="0" i="0"/>
            <a:t>Diagnostiquer les besoins des apprenants</a:t>
          </a:r>
          <a:endParaRPr lang="en-US"/>
        </a:p>
      </dgm:t>
    </dgm:pt>
    <dgm:pt modelId="{B72AEDAB-FB60-4892-8EF2-D6D473B57DBD}" type="parTrans" cxnId="{BB48A437-5C55-477E-B89E-136117A43678}">
      <dgm:prSet/>
      <dgm:spPr/>
      <dgm:t>
        <a:bodyPr/>
        <a:lstStyle/>
        <a:p>
          <a:endParaRPr lang="en-US"/>
        </a:p>
      </dgm:t>
    </dgm:pt>
    <dgm:pt modelId="{C731B926-13A0-44C3-85AB-DF87F3099645}" type="sibTrans" cxnId="{BB48A437-5C55-477E-B89E-136117A43678}">
      <dgm:prSet/>
      <dgm:spPr/>
      <dgm:t>
        <a:bodyPr/>
        <a:lstStyle/>
        <a:p>
          <a:endParaRPr lang="en-US"/>
        </a:p>
      </dgm:t>
    </dgm:pt>
    <dgm:pt modelId="{BFF76E41-93F1-4C49-BDF8-371F4A504B81}">
      <dgm:prSet/>
      <dgm:spPr/>
      <dgm:t>
        <a:bodyPr/>
        <a:lstStyle/>
        <a:p>
          <a:r>
            <a:rPr lang="fr-FR" b="0" i="0"/>
            <a:t>Utiliser des outils pour accompagner les apprenants</a:t>
          </a:r>
          <a:endParaRPr lang="en-US"/>
        </a:p>
      </dgm:t>
    </dgm:pt>
    <dgm:pt modelId="{F5EC9070-EA79-4D0E-992D-04F9806999D3}" type="parTrans" cxnId="{D815E214-47AC-411B-8304-F48B27F681F1}">
      <dgm:prSet/>
      <dgm:spPr/>
      <dgm:t>
        <a:bodyPr/>
        <a:lstStyle/>
        <a:p>
          <a:endParaRPr lang="en-US"/>
        </a:p>
      </dgm:t>
    </dgm:pt>
    <dgm:pt modelId="{6FBF2A64-9DCE-4BBD-86E0-5857A9F7B8E1}" type="sibTrans" cxnId="{D815E214-47AC-411B-8304-F48B27F681F1}">
      <dgm:prSet/>
      <dgm:spPr/>
      <dgm:t>
        <a:bodyPr/>
        <a:lstStyle/>
        <a:p>
          <a:endParaRPr lang="en-US"/>
        </a:p>
      </dgm:t>
    </dgm:pt>
    <dgm:pt modelId="{173F2A89-385A-40BD-865F-AA4F29B4394A}">
      <dgm:prSet/>
      <dgm:spPr/>
      <dgm:t>
        <a:bodyPr/>
        <a:lstStyle/>
        <a:p>
          <a:r>
            <a:rPr lang="fr-FR" b="0" i="0"/>
            <a:t>Réadapter un parcours d'accompagnement</a:t>
          </a:r>
          <a:endParaRPr lang="en-US"/>
        </a:p>
      </dgm:t>
    </dgm:pt>
    <dgm:pt modelId="{023DBF02-6A83-41AC-947F-A76ABC2560D3}" type="parTrans" cxnId="{376140BF-8692-4663-B678-28DC11C90BFF}">
      <dgm:prSet/>
      <dgm:spPr/>
      <dgm:t>
        <a:bodyPr/>
        <a:lstStyle/>
        <a:p>
          <a:endParaRPr lang="en-US"/>
        </a:p>
      </dgm:t>
    </dgm:pt>
    <dgm:pt modelId="{5EB496F6-B482-4238-9E4C-BA690CE58640}" type="sibTrans" cxnId="{376140BF-8692-4663-B678-28DC11C90BFF}">
      <dgm:prSet/>
      <dgm:spPr/>
      <dgm:t>
        <a:bodyPr/>
        <a:lstStyle/>
        <a:p>
          <a:endParaRPr lang="en-US"/>
        </a:p>
      </dgm:t>
    </dgm:pt>
    <dgm:pt modelId="{81911F6F-EF75-4418-8A18-3B34C64C2B4B}">
      <dgm:prSet/>
      <dgm:spPr/>
      <dgm:t>
        <a:bodyPr/>
        <a:lstStyle/>
        <a:p>
          <a:r>
            <a:rPr lang="fr-FR" b="0" i="0"/>
            <a:t>Suivre le parcours d'un apprenant</a:t>
          </a:r>
          <a:endParaRPr lang="en-US"/>
        </a:p>
      </dgm:t>
    </dgm:pt>
    <dgm:pt modelId="{1F4E12FA-3A63-442C-BC6A-1AE498E9293F}" type="parTrans" cxnId="{EDD5630B-3364-43C3-9462-FDFCE5686638}">
      <dgm:prSet/>
      <dgm:spPr/>
      <dgm:t>
        <a:bodyPr/>
        <a:lstStyle/>
        <a:p>
          <a:endParaRPr lang="en-US"/>
        </a:p>
      </dgm:t>
    </dgm:pt>
    <dgm:pt modelId="{BE8C002B-19E3-4A0C-A20F-27CBA9EE43E3}" type="sibTrans" cxnId="{EDD5630B-3364-43C3-9462-FDFCE5686638}">
      <dgm:prSet/>
      <dgm:spPr/>
      <dgm:t>
        <a:bodyPr/>
        <a:lstStyle/>
        <a:p>
          <a:endParaRPr lang="en-US"/>
        </a:p>
      </dgm:t>
    </dgm:pt>
    <dgm:pt modelId="{FD6F14E2-E5F3-4233-B2DF-3047791B6E65}">
      <dgm:prSet/>
      <dgm:spPr/>
      <dgm:t>
        <a:bodyPr/>
        <a:lstStyle/>
        <a:p>
          <a:r>
            <a:rPr lang="fr-FR" b="0" i="0"/>
            <a:t>Co-construire un parcours de formation</a:t>
          </a:r>
          <a:endParaRPr lang="en-US"/>
        </a:p>
      </dgm:t>
    </dgm:pt>
    <dgm:pt modelId="{BEB4BEE2-2C7C-4586-8AC3-8B5F232A1697}" type="parTrans" cxnId="{5DE949C1-F23A-4AB4-B17F-BB69A5862D7C}">
      <dgm:prSet/>
      <dgm:spPr/>
      <dgm:t>
        <a:bodyPr/>
        <a:lstStyle/>
        <a:p>
          <a:endParaRPr lang="en-US"/>
        </a:p>
      </dgm:t>
    </dgm:pt>
    <dgm:pt modelId="{356DD180-3467-4631-B8DA-73716A8E3FFF}" type="sibTrans" cxnId="{5DE949C1-F23A-4AB4-B17F-BB69A5862D7C}">
      <dgm:prSet/>
      <dgm:spPr/>
      <dgm:t>
        <a:bodyPr/>
        <a:lstStyle/>
        <a:p>
          <a:endParaRPr lang="en-US"/>
        </a:p>
      </dgm:t>
    </dgm:pt>
    <dgm:pt modelId="{06A065E5-70F8-4973-B6F5-E56A62CDBAB9}">
      <dgm:prSet/>
      <dgm:spPr/>
      <dgm:t>
        <a:bodyPr/>
        <a:lstStyle/>
        <a:p>
          <a:r>
            <a:rPr lang="fr-FR" b="0" i="0"/>
            <a:t>Accueillir et communiquer lors d'une formation individualisée</a:t>
          </a:r>
          <a:endParaRPr lang="en-US"/>
        </a:p>
      </dgm:t>
    </dgm:pt>
    <dgm:pt modelId="{F559A13D-F44B-42E2-AE1C-32964300A6C8}" type="parTrans" cxnId="{1D6D187A-1EFA-477E-A06F-21BB54FF083E}">
      <dgm:prSet/>
      <dgm:spPr/>
      <dgm:t>
        <a:bodyPr/>
        <a:lstStyle/>
        <a:p>
          <a:endParaRPr lang="en-US"/>
        </a:p>
      </dgm:t>
    </dgm:pt>
    <dgm:pt modelId="{789BF1CD-0546-45BC-B64D-63DF1073C125}" type="sibTrans" cxnId="{1D6D187A-1EFA-477E-A06F-21BB54FF083E}">
      <dgm:prSet/>
      <dgm:spPr/>
      <dgm:t>
        <a:bodyPr/>
        <a:lstStyle/>
        <a:p>
          <a:endParaRPr lang="en-US"/>
        </a:p>
      </dgm:t>
    </dgm:pt>
    <dgm:pt modelId="{997EB2DE-91C1-43C4-9F7A-BC24CCE96257}">
      <dgm:prSet/>
      <dgm:spPr/>
      <dgm:t>
        <a:bodyPr/>
        <a:lstStyle/>
        <a:p>
          <a:r>
            <a:rPr lang="fr-FR" b="0" i="0"/>
            <a:t>Repérer les principes clés du tutorat à distance</a:t>
          </a:r>
          <a:endParaRPr lang="en-US"/>
        </a:p>
      </dgm:t>
    </dgm:pt>
    <dgm:pt modelId="{D598C4EF-6D12-4F26-B11C-6B74D4EFB1C5}" type="parTrans" cxnId="{EA2B7EC2-55FD-40CA-84A4-C8686E49307D}">
      <dgm:prSet/>
      <dgm:spPr/>
      <dgm:t>
        <a:bodyPr/>
        <a:lstStyle/>
        <a:p>
          <a:endParaRPr lang="en-US"/>
        </a:p>
      </dgm:t>
    </dgm:pt>
    <dgm:pt modelId="{5D01557B-523A-40BD-AEDB-FBB482F550FD}" type="sibTrans" cxnId="{EA2B7EC2-55FD-40CA-84A4-C8686E49307D}">
      <dgm:prSet/>
      <dgm:spPr/>
      <dgm:t>
        <a:bodyPr/>
        <a:lstStyle/>
        <a:p>
          <a:endParaRPr lang="en-US"/>
        </a:p>
      </dgm:t>
    </dgm:pt>
    <dgm:pt modelId="{909E1E7B-51B9-47CF-BFE6-5DFEE491BE8A}">
      <dgm:prSet/>
      <dgm:spPr/>
      <dgm:t>
        <a:bodyPr/>
        <a:lstStyle/>
        <a:p>
          <a:r>
            <a:rPr lang="fr-FR" b="0" i="0"/>
            <a:t>Appliquer les règles de bonne conduite du tutorat à distance</a:t>
          </a:r>
          <a:endParaRPr lang="en-US"/>
        </a:p>
      </dgm:t>
    </dgm:pt>
    <dgm:pt modelId="{98BFAFFE-C542-497B-9B76-F7F7E581CCDF}" type="parTrans" cxnId="{00D8BB4E-0209-49FF-92E8-1FB3F38D7148}">
      <dgm:prSet/>
      <dgm:spPr/>
      <dgm:t>
        <a:bodyPr/>
        <a:lstStyle/>
        <a:p>
          <a:endParaRPr lang="en-US"/>
        </a:p>
      </dgm:t>
    </dgm:pt>
    <dgm:pt modelId="{1B5A59FA-3FE4-4EE5-BF7E-F00BCD3A45CC}" type="sibTrans" cxnId="{00D8BB4E-0209-49FF-92E8-1FB3F38D7148}">
      <dgm:prSet/>
      <dgm:spPr/>
      <dgm:t>
        <a:bodyPr/>
        <a:lstStyle/>
        <a:p>
          <a:endParaRPr lang="en-US"/>
        </a:p>
      </dgm:t>
    </dgm:pt>
    <dgm:pt modelId="{A46A4211-2F35-46BD-BE01-823523700496}">
      <dgm:prSet/>
      <dgm:spPr/>
      <dgm:t>
        <a:bodyPr/>
        <a:lstStyle/>
        <a:p>
          <a:r>
            <a:rPr lang="fr-FR" b="0" i="0"/>
            <a:t>Repérer les principes de l'alternance</a:t>
          </a:r>
          <a:endParaRPr lang="en-US"/>
        </a:p>
      </dgm:t>
    </dgm:pt>
    <dgm:pt modelId="{FBA860F5-969F-4DAC-97FB-C8A54562224E}" type="parTrans" cxnId="{AEA1AA68-2043-40FA-A697-E1DC4941E9F6}">
      <dgm:prSet/>
      <dgm:spPr/>
      <dgm:t>
        <a:bodyPr/>
        <a:lstStyle/>
        <a:p>
          <a:endParaRPr lang="en-US"/>
        </a:p>
      </dgm:t>
    </dgm:pt>
    <dgm:pt modelId="{4CC3D305-359D-48AA-BB24-98640D2DE627}" type="sibTrans" cxnId="{AEA1AA68-2043-40FA-A697-E1DC4941E9F6}">
      <dgm:prSet/>
      <dgm:spPr/>
      <dgm:t>
        <a:bodyPr/>
        <a:lstStyle/>
        <a:p>
          <a:endParaRPr lang="en-US"/>
        </a:p>
      </dgm:t>
    </dgm:pt>
    <dgm:pt modelId="{120BCFED-A002-4913-AAD1-8557C5D20AB9}">
      <dgm:prSet/>
      <dgm:spPr/>
      <dgm:t>
        <a:bodyPr/>
        <a:lstStyle/>
        <a:p>
          <a:r>
            <a:rPr lang="fr-FR" b="0" i="0"/>
            <a:t>Former en situation de travail</a:t>
          </a:r>
          <a:endParaRPr lang="en-US"/>
        </a:p>
      </dgm:t>
    </dgm:pt>
    <dgm:pt modelId="{A652F03F-D3E4-4FC8-A40F-5987949C853D}" type="parTrans" cxnId="{817D614A-1463-4FF0-B745-F8CA12A8E5B5}">
      <dgm:prSet/>
      <dgm:spPr/>
      <dgm:t>
        <a:bodyPr/>
        <a:lstStyle/>
        <a:p>
          <a:endParaRPr lang="en-US"/>
        </a:p>
      </dgm:t>
    </dgm:pt>
    <dgm:pt modelId="{CC488134-3EE6-4F26-9E3D-2B8198B7C3E6}" type="sibTrans" cxnId="{817D614A-1463-4FF0-B745-F8CA12A8E5B5}">
      <dgm:prSet/>
      <dgm:spPr/>
      <dgm:t>
        <a:bodyPr/>
        <a:lstStyle/>
        <a:p>
          <a:endParaRPr lang="en-US"/>
        </a:p>
      </dgm:t>
    </dgm:pt>
    <dgm:pt modelId="{B846DAED-A3DE-4B39-99BF-F50372CB7E6B}">
      <dgm:prSet/>
      <dgm:spPr/>
      <dgm:t>
        <a:bodyPr/>
        <a:lstStyle/>
        <a:p>
          <a:r>
            <a:rPr lang="fr-FR" b="0" i="0"/>
            <a:t>Accompagner l'apprenant dans le développement de son projet</a:t>
          </a:r>
          <a:endParaRPr lang="en-US"/>
        </a:p>
      </dgm:t>
    </dgm:pt>
    <dgm:pt modelId="{9588A11F-D14B-4FE7-965B-9B27760FACF9}" type="parTrans" cxnId="{3220127D-ABDC-4215-A09A-FC879CA249B4}">
      <dgm:prSet/>
      <dgm:spPr/>
      <dgm:t>
        <a:bodyPr/>
        <a:lstStyle/>
        <a:p>
          <a:endParaRPr lang="en-US"/>
        </a:p>
      </dgm:t>
    </dgm:pt>
    <dgm:pt modelId="{2244AA77-7D29-45D3-A156-214A51FDC9BF}" type="sibTrans" cxnId="{3220127D-ABDC-4215-A09A-FC879CA249B4}">
      <dgm:prSet/>
      <dgm:spPr/>
      <dgm:t>
        <a:bodyPr/>
        <a:lstStyle/>
        <a:p>
          <a:endParaRPr lang="en-US"/>
        </a:p>
      </dgm:t>
    </dgm:pt>
    <dgm:pt modelId="{A76D41CE-61A8-4B6B-A661-75F481DABCAE}">
      <dgm:prSet/>
      <dgm:spPr/>
      <dgm:t>
        <a:bodyPr/>
        <a:lstStyle/>
        <a:p>
          <a:r>
            <a:rPr lang="fr-FR" b="0" i="0"/>
            <a:t>Repérer la méthodologie de recherche d'emploi</a:t>
          </a:r>
          <a:endParaRPr lang="en-US"/>
        </a:p>
      </dgm:t>
    </dgm:pt>
    <dgm:pt modelId="{EEEEF6F8-283C-4FDD-A183-5924E4D75422}" type="parTrans" cxnId="{FA7F54B8-400F-40DA-9578-62F0844C1C74}">
      <dgm:prSet/>
      <dgm:spPr/>
      <dgm:t>
        <a:bodyPr/>
        <a:lstStyle/>
        <a:p>
          <a:endParaRPr lang="en-US"/>
        </a:p>
      </dgm:t>
    </dgm:pt>
    <dgm:pt modelId="{E239DA72-7F72-4809-9321-3B4079394124}" type="sibTrans" cxnId="{FA7F54B8-400F-40DA-9578-62F0844C1C74}">
      <dgm:prSet/>
      <dgm:spPr/>
      <dgm:t>
        <a:bodyPr/>
        <a:lstStyle/>
        <a:p>
          <a:endParaRPr lang="en-US"/>
        </a:p>
      </dgm:t>
    </dgm:pt>
    <dgm:pt modelId="{91A2899A-EA39-4AE7-A451-2DCBE96A020A}" type="pres">
      <dgm:prSet presAssocID="{135885CB-D2C3-4EE3-B75D-6250D8776F22}" presName="diagram" presStyleCnt="0">
        <dgm:presLayoutVars>
          <dgm:dir/>
          <dgm:resizeHandles val="exact"/>
        </dgm:presLayoutVars>
      </dgm:prSet>
      <dgm:spPr/>
    </dgm:pt>
    <dgm:pt modelId="{699C558D-8CEC-4F71-931F-C3D7FCCB8DE4}" type="pres">
      <dgm:prSet presAssocID="{721A94A9-52E0-40FD-A8DE-8F400BEAE5C4}" presName="node" presStyleLbl="node1" presStyleIdx="0" presStyleCnt="13">
        <dgm:presLayoutVars>
          <dgm:bulletEnabled val="1"/>
        </dgm:presLayoutVars>
      </dgm:prSet>
      <dgm:spPr/>
    </dgm:pt>
    <dgm:pt modelId="{CD026FF3-4F86-4B20-ADBE-4DE72A5927AE}" type="pres">
      <dgm:prSet presAssocID="{3047CFE4-7833-459B-965F-C9D19C756DE8}" presName="sibTrans" presStyleCnt="0"/>
      <dgm:spPr/>
    </dgm:pt>
    <dgm:pt modelId="{583B487E-7762-4EB9-BE64-DB3DD3934409}" type="pres">
      <dgm:prSet presAssocID="{53D6D3D7-314E-4BC0-9413-BB6A80E7FB30}" presName="node" presStyleLbl="node1" presStyleIdx="1" presStyleCnt="13">
        <dgm:presLayoutVars>
          <dgm:bulletEnabled val="1"/>
        </dgm:presLayoutVars>
      </dgm:prSet>
      <dgm:spPr/>
    </dgm:pt>
    <dgm:pt modelId="{01ABAE86-0698-421A-9852-DA9E594914E8}" type="pres">
      <dgm:prSet presAssocID="{C731B926-13A0-44C3-85AB-DF87F3099645}" presName="sibTrans" presStyleCnt="0"/>
      <dgm:spPr/>
    </dgm:pt>
    <dgm:pt modelId="{7C36B2DA-CEC1-4882-ACB1-652213D9518F}" type="pres">
      <dgm:prSet presAssocID="{BFF76E41-93F1-4C49-BDF8-371F4A504B81}" presName="node" presStyleLbl="node1" presStyleIdx="2" presStyleCnt="13">
        <dgm:presLayoutVars>
          <dgm:bulletEnabled val="1"/>
        </dgm:presLayoutVars>
      </dgm:prSet>
      <dgm:spPr/>
    </dgm:pt>
    <dgm:pt modelId="{17831487-F091-4250-827A-23AFA472C39A}" type="pres">
      <dgm:prSet presAssocID="{6FBF2A64-9DCE-4BBD-86E0-5857A9F7B8E1}" presName="sibTrans" presStyleCnt="0"/>
      <dgm:spPr/>
    </dgm:pt>
    <dgm:pt modelId="{1FE723C3-D8E5-4395-83FE-973D591AA071}" type="pres">
      <dgm:prSet presAssocID="{173F2A89-385A-40BD-865F-AA4F29B4394A}" presName="node" presStyleLbl="node1" presStyleIdx="3" presStyleCnt="13">
        <dgm:presLayoutVars>
          <dgm:bulletEnabled val="1"/>
        </dgm:presLayoutVars>
      </dgm:prSet>
      <dgm:spPr/>
    </dgm:pt>
    <dgm:pt modelId="{55590C4E-D4A0-40F8-9247-AA764EB5E01B}" type="pres">
      <dgm:prSet presAssocID="{5EB496F6-B482-4238-9E4C-BA690CE58640}" presName="sibTrans" presStyleCnt="0"/>
      <dgm:spPr/>
    </dgm:pt>
    <dgm:pt modelId="{05484309-7716-4B12-9995-F82636D449F5}" type="pres">
      <dgm:prSet presAssocID="{81911F6F-EF75-4418-8A18-3B34C64C2B4B}" presName="node" presStyleLbl="node1" presStyleIdx="4" presStyleCnt="13">
        <dgm:presLayoutVars>
          <dgm:bulletEnabled val="1"/>
        </dgm:presLayoutVars>
      </dgm:prSet>
      <dgm:spPr/>
    </dgm:pt>
    <dgm:pt modelId="{B5A414DB-28FF-4159-8A55-770C87F2A8B9}" type="pres">
      <dgm:prSet presAssocID="{BE8C002B-19E3-4A0C-A20F-27CBA9EE43E3}" presName="sibTrans" presStyleCnt="0"/>
      <dgm:spPr/>
    </dgm:pt>
    <dgm:pt modelId="{4997B77F-30C5-4B77-9F57-5CFD03B06DDF}" type="pres">
      <dgm:prSet presAssocID="{FD6F14E2-E5F3-4233-B2DF-3047791B6E65}" presName="node" presStyleLbl="node1" presStyleIdx="5" presStyleCnt="13">
        <dgm:presLayoutVars>
          <dgm:bulletEnabled val="1"/>
        </dgm:presLayoutVars>
      </dgm:prSet>
      <dgm:spPr/>
    </dgm:pt>
    <dgm:pt modelId="{68008333-DD34-45AB-8F45-3D408772C0B6}" type="pres">
      <dgm:prSet presAssocID="{356DD180-3467-4631-B8DA-73716A8E3FFF}" presName="sibTrans" presStyleCnt="0"/>
      <dgm:spPr/>
    </dgm:pt>
    <dgm:pt modelId="{536D58EE-41C0-4590-BF92-DA4AF3FDB3CB}" type="pres">
      <dgm:prSet presAssocID="{06A065E5-70F8-4973-B6F5-E56A62CDBAB9}" presName="node" presStyleLbl="node1" presStyleIdx="6" presStyleCnt="13">
        <dgm:presLayoutVars>
          <dgm:bulletEnabled val="1"/>
        </dgm:presLayoutVars>
      </dgm:prSet>
      <dgm:spPr/>
    </dgm:pt>
    <dgm:pt modelId="{76911094-C1D0-430C-8E4B-4EBA51D7CC16}" type="pres">
      <dgm:prSet presAssocID="{789BF1CD-0546-45BC-B64D-63DF1073C125}" presName="sibTrans" presStyleCnt="0"/>
      <dgm:spPr/>
    </dgm:pt>
    <dgm:pt modelId="{843C9A90-46A2-4328-9F91-AD2BC2FF8527}" type="pres">
      <dgm:prSet presAssocID="{997EB2DE-91C1-43C4-9F7A-BC24CCE96257}" presName="node" presStyleLbl="node1" presStyleIdx="7" presStyleCnt="13">
        <dgm:presLayoutVars>
          <dgm:bulletEnabled val="1"/>
        </dgm:presLayoutVars>
      </dgm:prSet>
      <dgm:spPr/>
    </dgm:pt>
    <dgm:pt modelId="{ED119A62-1096-49A3-BFFD-2850331702F4}" type="pres">
      <dgm:prSet presAssocID="{5D01557B-523A-40BD-AEDB-FBB482F550FD}" presName="sibTrans" presStyleCnt="0"/>
      <dgm:spPr/>
    </dgm:pt>
    <dgm:pt modelId="{EABF36DC-4608-44CB-A51B-5DB4A860B1BD}" type="pres">
      <dgm:prSet presAssocID="{909E1E7B-51B9-47CF-BFE6-5DFEE491BE8A}" presName="node" presStyleLbl="node1" presStyleIdx="8" presStyleCnt="13">
        <dgm:presLayoutVars>
          <dgm:bulletEnabled val="1"/>
        </dgm:presLayoutVars>
      </dgm:prSet>
      <dgm:spPr/>
    </dgm:pt>
    <dgm:pt modelId="{6CD8285C-9B6F-4D7B-95AA-CC532DFCBC5A}" type="pres">
      <dgm:prSet presAssocID="{1B5A59FA-3FE4-4EE5-BF7E-F00BCD3A45CC}" presName="sibTrans" presStyleCnt="0"/>
      <dgm:spPr/>
    </dgm:pt>
    <dgm:pt modelId="{482005BA-72BD-40D3-BD8A-D658252771FE}" type="pres">
      <dgm:prSet presAssocID="{A46A4211-2F35-46BD-BE01-823523700496}" presName="node" presStyleLbl="node1" presStyleIdx="9" presStyleCnt="13">
        <dgm:presLayoutVars>
          <dgm:bulletEnabled val="1"/>
        </dgm:presLayoutVars>
      </dgm:prSet>
      <dgm:spPr/>
    </dgm:pt>
    <dgm:pt modelId="{8640EA7B-0429-41B1-8B86-49CBC6836F7B}" type="pres">
      <dgm:prSet presAssocID="{4CC3D305-359D-48AA-BB24-98640D2DE627}" presName="sibTrans" presStyleCnt="0"/>
      <dgm:spPr/>
    </dgm:pt>
    <dgm:pt modelId="{77CDA4F8-5F68-4D1C-B3EB-D5939B6A47FF}" type="pres">
      <dgm:prSet presAssocID="{120BCFED-A002-4913-AAD1-8557C5D20AB9}" presName="node" presStyleLbl="node1" presStyleIdx="10" presStyleCnt="13">
        <dgm:presLayoutVars>
          <dgm:bulletEnabled val="1"/>
        </dgm:presLayoutVars>
      </dgm:prSet>
      <dgm:spPr/>
    </dgm:pt>
    <dgm:pt modelId="{725A1CFE-1A5A-497F-A77F-D230BED55CFB}" type="pres">
      <dgm:prSet presAssocID="{CC488134-3EE6-4F26-9E3D-2B8198B7C3E6}" presName="sibTrans" presStyleCnt="0"/>
      <dgm:spPr/>
    </dgm:pt>
    <dgm:pt modelId="{FA999762-EE95-4864-AED4-7C6512B265A6}" type="pres">
      <dgm:prSet presAssocID="{B846DAED-A3DE-4B39-99BF-F50372CB7E6B}" presName="node" presStyleLbl="node1" presStyleIdx="11" presStyleCnt="13">
        <dgm:presLayoutVars>
          <dgm:bulletEnabled val="1"/>
        </dgm:presLayoutVars>
      </dgm:prSet>
      <dgm:spPr/>
    </dgm:pt>
    <dgm:pt modelId="{C1051080-5023-47A3-9677-F307DCE2EA0E}" type="pres">
      <dgm:prSet presAssocID="{2244AA77-7D29-45D3-A156-214A51FDC9BF}" presName="sibTrans" presStyleCnt="0"/>
      <dgm:spPr/>
    </dgm:pt>
    <dgm:pt modelId="{E2D41136-249F-4060-AB49-DBF8E5D8E87E}" type="pres">
      <dgm:prSet presAssocID="{A76D41CE-61A8-4B6B-A661-75F481DABCAE}" presName="node" presStyleLbl="node1" presStyleIdx="12" presStyleCnt="13">
        <dgm:presLayoutVars>
          <dgm:bulletEnabled val="1"/>
        </dgm:presLayoutVars>
      </dgm:prSet>
      <dgm:spPr/>
    </dgm:pt>
  </dgm:ptLst>
  <dgm:cxnLst>
    <dgm:cxn modelId="{3B630F08-D8B2-482A-8E0A-E6107422741F}" type="presOf" srcId="{A76D41CE-61A8-4B6B-A661-75F481DABCAE}" destId="{E2D41136-249F-4060-AB49-DBF8E5D8E87E}" srcOrd="0" destOrd="0" presId="urn:microsoft.com/office/officeart/2005/8/layout/default"/>
    <dgm:cxn modelId="{EDD5630B-3364-43C3-9462-FDFCE5686638}" srcId="{135885CB-D2C3-4EE3-B75D-6250D8776F22}" destId="{81911F6F-EF75-4418-8A18-3B34C64C2B4B}" srcOrd="4" destOrd="0" parTransId="{1F4E12FA-3A63-442C-BC6A-1AE498E9293F}" sibTransId="{BE8C002B-19E3-4A0C-A20F-27CBA9EE43E3}"/>
    <dgm:cxn modelId="{D815E214-47AC-411B-8304-F48B27F681F1}" srcId="{135885CB-D2C3-4EE3-B75D-6250D8776F22}" destId="{BFF76E41-93F1-4C49-BDF8-371F4A504B81}" srcOrd="2" destOrd="0" parTransId="{F5EC9070-EA79-4D0E-992D-04F9806999D3}" sibTransId="{6FBF2A64-9DCE-4BBD-86E0-5857A9F7B8E1}"/>
    <dgm:cxn modelId="{3047FB14-4792-4A13-98B9-5FDED70944A7}" type="presOf" srcId="{BFF76E41-93F1-4C49-BDF8-371F4A504B81}" destId="{7C36B2DA-CEC1-4882-ACB1-652213D9518F}" srcOrd="0" destOrd="0" presId="urn:microsoft.com/office/officeart/2005/8/layout/default"/>
    <dgm:cxn modelId="{BB48A437-5C55-477E-B89E-136117A43678}" srcId="{135885CB-D2C3-4EE3-B75D-6250D8776F22}" destId="{53D6D3D7-314E-4BC0-9413-BB6A80E7FB30}" srcOrd="1" destOrd="0" parTransId="{B72AEDAB-FB60-4892-8EF2-D6D473B57DBD}" sibTransId="{C731B926-13A0-44C3-85AB-DF87F3099645}"/>
    <dgm:cxn modelId="{30BF2862-4ECB-4BDD-A848-0CCA7040139C}" type="presOf" srcId="{721A94A9-52E0-40FD-A8DE-8F400BEAE5C4}" destId="{699C558D-8CEC-4F71-931F-C3D7FCCB8DE4}" srcOrd="0" destOrd="0" presId="urn:microsoft.com/office/officeart/2005/8/layout/default"/>
    <dgm:cxn modelId="{AEA1AA68-2043-40FA-A697-E1DC4941E9F6}" srcId="{135885CB-D2C3-4EE3-B75D-6250D8776F22}" destId="{A46A4211-2F35-46BD-BE01-823523700496}" srcOrd="9" destOrd="0" parTransId="{FBA860F5-969F-4DAC-97FB-C8A54562224E}" sibTransId="{4CC3D305-359D-48AA-BB24-98640D2DE627}"/>
    <dgm:cxn modelId="{8988B648-2A98-45FD-9C65-A00CDB64CADD}" type="presOf" srcId="{53D6D3D7-314E-4BC0-9413-BB6A80E7FB30}" destId="{583B487E-7762-4EB9-BE64-DB3DD3934409}" srcOrd="0" destOrd="0" presId="urn:microsoft.com/office/officeart/2005/8/layout/default"/>
    <dgm:cxn modelId="{817D614A-1463-4FF0-B745-F8CA12A8E5B5}" srcId="{135885CB-D2C3-4EE3-B75D-6250D8776F22}" destId="{120BCFED-A002-4913-AAD1-8557C5D20AB9}" srcOrd="10" destOrd="0" parTransId="{A652F03F-D3E4-4FC8-A40F-5987949C853D}" sibTransId="{CC488134-3EE6-4F26-9E3D-2B8198B7C3E6}"/>
    <dgm:cxn modelId="{00D8BB4E-0209-49FF-92E8-1FB3F38D7148}" srcId="{135885CB-D2C3-4EE3-B75D-6250D8776F22}" destId="{909E1E7B-51B9-47CF-BFE6-5DFEE491BE8A}" srcOrd="8" destOrd="0" parTransId="{98BFAFFE-C542-497B-9B76-F7F7E581CCDF}" sibTransId="{1B5A59FA-3FE4-4EE5-BF7E-F00BCD3A45CC}"/>
    <dgm:cxn modelId="{B0684255-A346-455E-A252-3795ED9D900A}" type="presOf" srcId="{120BCFED-A002-4913-AAD1-8557C5D20AB9}" destId="{77CDA4F8-5F68-4D1C-B3EB-D5939B6A47FF}" srcOrd="0" destOrd="0" presId="urn:microsoft.com/office/officeart/2005/8/layout/default"/>
    <dgm:cxn modelId="{1D6D187A-1EFA-477E-A06F-21BB54FF083E}" srcId="{135885CB-D2C3-4EE3-B75D-6250D8776F22}" destId="{06A065E5-70F8-4973-B6F5-E56A62CDBAB9}" srcOrd="6" destOrd="0" parTransId="{F559A13D-F44B-42E2-AE1C-32964300A6C8}" sibTransId="{789BF1CD-0546-45BC-B64D-63DF1073C125}"/>
    <dgm:cxn modelId="{3220127D-ABDC-4215-A09A-FC879CA249B4}" srcId="{135885CB-D2C3-4EE3-B75D-6250D8776F22}" destId="{B846DAED-A3DE-4B39-99BF-F50372CB7E6B}" srcOrd="11" destOrd="0" parTransId="{9588A11F-D14B-4FE7-965B-9B27760FACF9}" sibTransId="{2244AA77-7D29-45D3-A156-214A51FDC9BF}"/>
    <dgm:cxn modelId="{B4956B88-107D-4057-B2CB-C7D9A135780F}" type="presOf" srcId="{06A065E5-70F8-4973-B6F5-E56A62CDBAB9}" destId="{536D58EE-41C0-4590-BF92-DA4AF3FDB3CB}" srcOrd="0" destOrd="0" presId="urn:microsoft.com/office/officeart/2005/8/layout/default"/>
    <dgm:cxn modelId="{497CFD94-1A05-4176-83C4-E3022CA729BA}" type="presOf" srcId="{81911F6F-EF75-4418-8A18-3B34C64C2B4B}" destId="{05484309-7716-4B12-9995-F82636D449F5}" srcOrd="0" destOrd="0" presId="urn:microsoft.com/office/officeart/2005/8/layout/default"/>
    <dgm:cxn modelId="{58507295-8A32-42FD-9FA3-4C3C42C322EA}" srcId="{135885CB-D2C3-4EE3-B75D-6250D8776F22}" destId="{721A94A9-52E0-40FD-A8DE-8F400BEAE5C4}" srcOrd="0" destOrd="0" parTransId="{05016FC8-A98C-4333-9920-BEC513A414DD}" sibTransId="{3047CFE4-7833-459B-965F-C9D19C756DE8}"/>
    <dgm:cxn modelId="{37089BAD-8D88-4026-89AA-235B164039DF}" type="presOf" srcId="{FD6F14E2-E5F3-4233-B2DF-3047791B6E65}" destId="{4997B77F-30C5-4B77-9F57-5CFD03B06DDF}" srcOrd="0" destOrd="0" presId="urn:microsoft.com/office/officeart/2005/8/layout/default"/>
    <dgm:cxn modelId="{30F114AF-EFD0-4D3F-83B3-D3D95B26D688}" type="presOf" srcId="{909E1E7B-51B9-47CF-BFE6-5DFEE491BE8A}" destId="{EABF36DC-4608-44CB-A51B-5DB4A860B1BD}" srcOrd="0" destOrd="0" presId="urn:microsoft.com/office/officeart/2005/8/layout/default"/>
    <dgm:cxn modelId="{ED7ABDB2-2B53-4B21-9BE6-4794B847B8CF}" type="presOf" srcId="{A46A4211-2F35-46BD-BE01-823523700496}" destId="{482005BA-72BD-40D3-BD8A-D658252771FE}" srcOrd="0" destOrd="0" presId="urn:microsoft.com/office/officeart/2005/8/layout/default"/>
    <dgm:cxn modelId="{0187B7B4-8887-47D1-BE60-DE3339588772}" type="presOf" srcId="{173F2A89-385A-40BD-865F-AA4F29B4394A}" destId="{1FE723C3-D8E5-4395-83FE-973D591AA071}" srcOrd="0" destOrd="0" presId="urn:microsoft.com/office/officeart/2005/8/layout/default"/>
    <dgm:cxn modelId="{FA7F54B8-400F-40DA-9578-62F0844C1C74}" srcId="{135885CB-D2C3-4EE3-B75D-6250D8776F22}" destId="{A76D41CE-61A8-4B6B-A661-75F481DABCAE}" srcOrd="12" destOrd="0" parTransId="{EEEEF6F8-283C-4FDD-A183-5924E4D75422}" sibTransId="{E239DA72-7F72-4809-9321-3B4079394124}"/>
    <dgm:cxn modelId="{376140BF-8692-4663-B678-28DC11C90BFF}" srcId="{135885CB-D2C3-4EE3-B75D-6250D8776F22}" destId="{173F2A89-385A-40BD-865F-AA4F29B4394A}" srcOrd="3" destOrd="0" parTransId="{023DBF02-6A83-41AC-947F-A76ABC2560D3}" sibTransId="{5EB496F6-B482-4238-9E4C-BA690CE58640}"/>
    <dgm:cxn modelId="{5DE949C1-F23A-4AB4-B17F-BB69A5862D7C}" srcId="{135885CB-D2C3-4EE3-B75D-6250D8776F22}" destId="{FD6F14E2-E5F3-4233-B2DF-3047791B6E65}" srcOrd="5" destOrd="0" parTransId="{BEB4BEE2-2C7C-4586-8AC3-8B5F232A1697}" sibTransId="{356DD180-3467-4631-B8DA-73716A8E3FFF}"/>
    <dgm:cxn modelId="{EA2B7EC2-55FD-40CA-84A4-C8686E49307D}" srcId="{135885CB-D2C3-4EE3-B75D-6250D8776F22}" destId="{997EB2DE-91C1-43C4-9F7A-BC24CCE96257}" srcOrd="7" destOrd="0" parTransId="{D598C4EF-6D12-4F26-B11C-6B74D4EFB1C5}" sibTransId="{5D01557B-523A-40BD-AEDB-FBB482F550FD}"/>
    <dgm:cxn modelId="{538D1FEC-F935-4BB1-BE11-7457D63E1044}" type="presOf" srcId="{997EB2DE-91C1-43C4-9F7A-BC24CCE96257}" destId="{843C9A90-46A2-4328-9F91-AD2BC2FF8527}" srcOrd="0" destOrd="0" presId="urn:microsoft.com/office/officeart/2005/8/layout/default"/>
    <dgm:cxn modelId="{5D5B56F3-B802-461C-BF94-BAEE3A1CDB1F}" type="presOf" srcId="{135885CB-D2C3-4EE3-B75D-6250D8776F22}" destId="{91A2899A-EA39-4AE7-A451-2DCBE96A020A}" srcOrd="0" destOrd="0" presId="urn:microsoft.com/office/officeart/2005/8/layout/default"/>
    <dgm:cxn modelId="{FBD7A0F4-AFE6-4F8F-8E98-CC7CF7B835B0}" type="presOf" srcId="{B846DAED-A3DE-4B39-99BF-F50372CB7E6B}" destId="{FA999762-EE95-4864-AED4-7C6512B265A6}" srcOrd="0" destOrd="0" presId="urn:microsoft.com/office/officeart/2005/8/layout/default"/>
    <dgm:cxn modelId="{8B4E1EA4-7A09-4172-9547-F36DD932C904}" type="presParOf" srcId="{91A2899A-EA39-4AE7-A451-2DCBE96A020A}" destId="{699C558D-8CEC-4F71-931F-C3D7FCCB8DE4}" srcOrd="0" destOrd="0" presId="urn:microsoft.com/office/officeart/2005/8/layout/default"/>
    <dgm:cxn modelId="{60A9BAA5-C5A6-47C0-8291-24828C26A4C4}" type="presParOf" srcId="{91A2899A-EA39-4AE7-A451-2DCBE96A020A}" destId="{CD026FF3-4F86-4B20-ADBE-4DE72A5927AE}" srcOrd="1" destOrd="0" presId="urn:microsoft.com/office/officeart/2005/8/layout/default"/>
    <dgm:cxn modelId="{22B7707E-D116-430C-9751-47C637D372F7}" type="presParOf" srcId="{91A2899A-EA39-4AE7-A451-2DCBE96A020A}" destId="{583B487E-7762-4EB9-BE64-DB3DD3934409}" srcOrd="2" destOrd="0" presId="urn:microsoft.com/office/officeart/2005/8/layout/default"/>
    <dgm:cxn modelId="{944C1558-A881-4FC5-B816-9592F25EC6F8}" type="presParOf" srcId="{91A2899A-EA39-4AE7-A451-2DCBE96A020A}" destId="{01ABAE86-0698-421A-9852-DA9E594914E8}" srcOrd="3" destOrd="0" presId="urn:microsoft.com/office/officeart/2005/8/layout/default"/>
    <dgm:cxn modelId="{ADABC74D-326C-47CB-BA5B-86E42EF357C5}" type="presParOf" srcId="{91A2899A-EA39-4AE7-A451-2DCBE96A020A}" destId="{7C36B2DA-CEC1-4882-ACB1-652213D9518F}" srcOrd="4" destOrd="0" presId="urn:microsoft.com/office/officeart/2005/8/layout/default"/>
    <dgm:cxn modelId="{D48231CB-6323-41A1-AD5C-5C1564E0DB93}" type="presParOf" srcId="{91A2899A-EA39-4AE7-A451-2DCBE96A020A}" destId="{17831487-F091-4250-827A-23AFA472C39A}" srcOrd="5" destOrd="0" presId="urn:microsoft.com/office/officeart/2005/8/layout/default"/>
    <dgm:cxn modelId="{81891451-38C2-4E08-BE3B-DDC7E6AA8974}" type="presParOf" srcId="{91A2899A-EA39-4AE7-A451-2DCBE96A020A}" destId="{1FE723C3-D8E5-4395-83FE-973D591AA071}" srcOrd="6" destOrd="0" presId="urn:microsoft.com/office/officeart/2005/8/layout/default"/>
    <dgm:cxn modelId="{AE87897D-A046-4F34-9639-59DAFC9B3663}" type="presParOf" srcId="{91A2899A-EA39-4AE7-A451-2DCBE96A020A}" destId="{55590C4E-D4A0-40F8-9247-AA764EB5E01B}" srcOrd="7" destOrd="0" presId="urn:microsoft.com/office/officeart/2005/8/layout/default"/>
    <dgm:cxn modelId="{43BCC947-6D2D-40BC-90D6-C9B4A32373E7}" type="presParOf" srcId="{91A2899A-EA39-4AE7-A451-2DCBE96A020A}" destId="{05484309-7716-4B12-9995-F82636D449F5}" srcOrd="8" destOrd="0" presId="urn:microsoft.com/office/officeart/2005/8/layout/default"/>
    <dgm:cxn modelId="{DCDD7BEE-C700-41CF-A078-C72018BCE844}" type="presParOf" srcId="{91A2899A-EA39-4AE7-A451-2DCBE96A020A}" destId="{B5A414DB-28FF-4159-8A55-770C87F2A8B9}" srcOrd="9" destOrd="0" presId="urn:microsoft.com/office/officeart/2005/8/layout/default"/>
    <dgm:cxn modelId="{A36AFF6B-E191-4C91-BB44-D62E7DEDD809}" type="presParOf" srcId="{91A2899A-EA39-4AE7-A451-2DCBE96A020A}" destId="{4997B77F-30C5-4B77-9F57-5CFD03B06DDF}" srcOrd="10" destOrd="0" presId="urn:microsoft.com/office/officeart/2005/8/layout/default"/>
    <dgm:cxn modelId="{8EA3D4B8-3DFB-475C-8436-9F6091089A04}" type="presParOf" srcId="{91A2899A-EA39-4AE7-A451-2DCBE96A020A}" destId="{68008333-DD34-45AB-8F45-3D408772C0B6}" srcOrd="11" destOrd="0" presId="urn:microsoft.com/office/officeart/2005/8/layout/default"/>
    <dgm:cxn modelId="{3070AF75-2AD2-4F61-A008-C8FC52CC7A19}" type="presParOf" srcId="{91A2899A-EA39-4AE7-A451-2DCBE96A020A}" destId="{536D58EE-41C0-4590-BF92-DA4AF3FDB3CB}" srcOrd="12" destOrd="0" presId="urn:microsoft.com/office/officeart/2005/8/layout/default"/>
    <dgm:cxn modelId="{29510BBA-CC27-4CE5-8AFA-6E9E634CBD56}" type="presParOf" srcId="{91A2899A-EA39-4AE7-A451-2DCBE96A020A}" destId="{76911094-C1D0-430C-8E4B-4EBA51D7CC16}" srcOrd="13" destOrd="0" presId="urn:microsoft.com/office/officeart/2005/8/layout/default"/>
    <dgm:cxn modelId="{EB7264B5-6BAA-40D8-A75C-FC5CD9CB4BE5}" type="presParOf" srcId="{91A2899A-EA39-4AE7-A451-2DCBE96A020A}" destId="{843C9A90-46A2-4328-9F91-AD2BC2FF8527}" srcOrd="14" destOrd="0" presId="urn:microsoft.com/office/officeart/2005/8/layout/default"/>
    <dgm:cxn modelId="{BB6DFCA4-B439-416C-8879-89E8A445227C}" type="presParOf" srcId="{91A2899A-EA39-4AE7-A451-2DCBE96A020A}" destId="{ED119A62-1096-49A3-BFFD-2850331702F4}" srcOrd="15" destOrd="0" presId="urn:microsoft.com/office/officeart/2005/8/layout/default"/>
    <dgm:cxn modelId="{5BFAF10D-3B6C-4E87-B161-1FB57B7E921E}" type="presParOf" srcId="{91A2899A-EA39-4AE7-A451-2DCBE96A020A}" destId="{EABF36DC-4608-44CB-A51B-5DB4A860B1BD}" srcOrd="16" destOrd="0" presId="urn:microsoft.com/office/officeart/2005/8/layout/default"/>
    <dgm:cxn modelId="{47E5D7A0-6340-48F1-A7DC-2A0BE6447D66}" type="presParOf" srcId="{91A2899A-EA39-4AE7-A451-2DCBE96A020A}" destId="{6CD8285C-9B6F-4D7B-95AA-CC532DFCBC5A}" srcOrd="17" destOrd="0" presId="urn:microsoft.com/office/officeart/2005/8/layout/default"/>
    <dgm:cxn modelId="{417C09A9-12E0-421C-9FBF-5BF5120B342B}" type="presParOf" srcId="{91A2899A-EA39-4AE7-A451-2DCBE96A020A}" destId="{482005BA-72BD-40D3-BD8A-D658252771FE}" srcOrd="18" destOrd="0" presId="urn:microsoft.com/office/officeart/2005/8/layout/default"/>
    <dgm:cxn modelId="{667211D2-38AE-4F05-BA7D-B5F5BDE6E9D3}" type="presParOf" srcId="{91A2899A-EA39-4AE7-A451-2DCBE96A020A}" destId="{8640EA7B-0429-41B1-8B86-49CBC6836F7B}" srcOrd="19" destOrd="0" presId="urn:microsoft.com/office/officeart/2005/8/layout/default"/>
    <dgm:cxn modelId="{A411BAE8-633A-461D-AEEA-0B7B12A7DC8D}" type="presParOf" srcId="{91A2899A-EA39-4AE7-A451-2DCBE96A020A}" destId="{77CDA4F8-5F68-4D1C-B3EB-D5939B6A47FF}" srcOrd="20" destOrd="0" presId="urn:microsoft.com/office/officeart/2005/8/layout/default"/>
    <dgm:cxn modelId="{54317244-B18A-499E-BDCA-973C633DBB73}" type="presParOf" srcId="{91A2899A-EA39-4AE7-A451-2DCBE96A020A}" destId="{725A1CFE-1A5A-497F-A77F-D230BED55CFB}" srcOrd="21" destOrd="0" presId="urn:microsoft.com/office/officeart/2005/8/layout/default"/>
    <dgm:cxn modelId="{473DB588-F0A8-4258-AA70-08E31DDFA5B6}" type="presParOf" srcId="{91A2899A-EA39-4AE7-A451-2DCBE96A020A}" destId="{FA999762-EE95-4864-AED4-7C6512B265A6}" srcOrd="22" destOrd="0" presId="urn:microsoft.com/office/officeart/2005/8/layout/default"/>
    <dgm:cxn modelId="{2AE3B456-AD86-45EC-A4CC-F7FF437FB1AE}" type="presParOf" srcId="{91A2899A-EA39-4AE7-A451-2DCBE96A020A}" destId="{C1051080-5023-47A3-9677-F307DCE2EA0E}" srcOrd="23" destOrd="0" presId="urn:microsoft.com/office/officeart/2005/8/layout/default"/>
    <dgm:cxn modelId="{32B4786E-1B03-49DA-9976-1D2C999F71BF}" type="presParOf" srcId="{91A2899A-EA39-4AE7-A451-2DCBE96A020A}" destId="{E2D41136-249F-4060-AB49-DBF8E5D8E87E}"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931B03-6F43-4638-B37A-560FB5251BE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5E30228-DC04-4423-AF22-92CD33075A84}">
      <dgm:prSet/>
      <dgm:spPr/>
      <dgm:t>
        <a:bodyPr/>
        <a:lstStyle/>
        <a:p>
          <a:r>
            <a:rPr lang="fr-FR" b="0" i="0"/>
            <a:t>Diagnostiquer les besoins des apprenants</a:t>
          </a:r>
          <a:endParaRPr lang="en-US"/>
        </a:p>
      </dgm:t>
    </dgm:pt>
    <dgm:pt modelId="{91412AD2-6680-4B0C-9558-CF4575892CC0}" type="parTrans" cxnId="{4010CD02-C629-4B46-8E8E-1F8D0B88EB95}">
      <dgm:prSet/>
      <dgm:spPr/>
      <dgm:t>
        <a:bodyPr/>
        <a:lstStyle/>
        <a:p>
          <a:endParaRPr lang="en-US"/>
        </a:p>
      </dgm:t>
    </dgm:pt>
    <dgm:pt modelId="{CB6CEC61-23E5-435A-9147-5BC2B9C3BA10}" type="sibTrans" cxnId="{4010CD02-C629-4B46-8E8E-1F8D0B88EB95}">
      <dgm:prSet/>
      <dgm:spPr/>
      <dgm:t>
        <a:bodyPr/>
        <a:lstStyle/>
        <a:p>
          <a:endParaRPr lang="en-US"/>
        </a:p>
      </dgm:t>
    </dgm:pt>
    <dgm:pt modelId="{4F4D06A0-8871-4502-8442-27F340D92174}">
      <dgm:prSet/>
      <dgm:spPr/>
      <dgm:t>
        <a:bodyPr/>
        <a:lstStyle/>
        <a:p>
          <a:r>
            <a:rPr lang="fr-FR" b="0" i="0"/>
            <a:t>Les différents types de difficultés périphériques et besoin d'accompagnement Les démarches diagnostiques</a:t>
          </a:r>
          <a:endParaRPr lang="en-US"/>
        </a:p>
      </dgm:t>
    </dgm:pt>
    <dgm:pt modelId="{56D979DE-FB4B-4422-9E10-87D1F8EA1944}" type="parTrans" cxnId="{957FBD62-1977-4CB8-8418-B79904180204}">
      <dgm:prSet/>
      <dgm:spPr/>
      <dgm:t>
        <a:bodyPr/>
        <a:lstStyle/>
        <a:p>
          <a:endParaRPr lang="en-US"/>
        </a:p>
      </dgm:t>
    </dgm:pt>
    <dgm:pt modelId="{1B48D840-C393-4FA7-ADC7-ADBEBCA8BF90}" type="sibTrans" cxnId="{957FBD62-1977-4CB8-8418-B79904180204}">
      <dgm:prSet/>
      <dgm:spPr/>
      <dgm:t>
        <a:bodyPr/>
        <a:lstStyle/>
        <a:p>
          <a:endParaRPr lang="en-US"/>
        </a:p>
      </dgm:t>
    </dgm:pt>
    <dgm:pt modelId="{7FF1F098-42C4-4166-A9F7-429A95853FF4}" type="pres">
      <dgm:prSet presAssocID="{BE931B03-6F43-4638-B37A-560FB5251BE7}" presName="linear" presStyleCnt="0">
        <dgm:presLayoutVars>
          <dgm:animLvl val="lvl"/>
          <dgm:resizeHandles val="exact"/>
        </dgm:presLayoutVars>
      </dgm:prSet>
      <dgm:spPr/>
    </dgm:pt>
    <dgm:pt modelId="{FEC74D1A-4F8D-402F-A0D8-81E9F4B0914E}" type="pres">
      <dgm:prSet presAssocID="{B5E30228-DC04-4423-AF22-92CD33075A84}" presName="parentText" presStyleLbl="node1" presStyleIdx="0" presStyleCnt="2">
        <dgm:presLayoutVars>
          <dgm:chMax val="0"/>
          <dgm:bulletEnabled val="1"/>
        </dgm:presLayoutVars>
      </dgm:prSet>
      <dgm:spPr/>
    </dgm:pt>
    <dgm:pt modelId="{9BC74E4B-CE47-45C1-A0D9-AC8183BA21FE}" type="pres">
      <dgm:prSet presAssocID="{CB6CEC61-23E5-435A-9147-5BC2B9C3BA10}" presName="spacer" presStyleCnt="0"/>
      <dgm:spPr/>
    </dgm:pt>
    <dgm:pt modelId="{C5B5E46C-C8E0-427B-B763-01EB426BBAC6}" type="pres">
      <dgm:prSet presAssocID="{4F4D06A0-8871-4502-8442-27F340D92174}" presName="parentText" presStyleLbl="node1" presStyleIdx="1" presStyleCnt="2">
        <dgm:presLayoutVars>
          <dgm:chMax val="0"/>
          <dgm:bulletEnabled val="1"/>
        </dgm:presLayoutVars>
      </dgm:prSet>
      <dgm:spPr/>
    </dgm:pt>
  </dgm:ptLst>
  <dgm:cxnLst>
    <dgm:cxn modelId="{4010CD02-C629-4B46-8E8E-1F8D0B88EB95}" srcId="{BE931B03-6F43-4638-B37A-560FB5251BE7}" destId="{B5E30228-DC04-4423-AF22-92CD33075A84}" srcOrd="0" destOrd="0" parTransId="{91412AD2-6680-4B0C-9558-CF4575892CC0}" sibTransId="{CB6CEC61-23E5-435A-9147-5BC2B9C3BA10}"/>
    <dgm:cxn modelId="{A644D55D-5F96-4993-97F7-1F882DDB3FEE}" type="presOf" srcId="{4F4D06A0-8871-4502-8442-27F340D92174}" destId="{C5B5E46C-C8E0-427B-B763-01EB426BBAC6}" srcOrd="0" destOrd="0" presId="urn:microsoft.com/office/officeart/2005/8/layout/vList2"/>
    <dgm:cxn modelId="{957FBD62-1977-4CB8-8418-B79904180204}" srcId="{BE931B03-6F43-4638-B37A-560FB5251BE7}" destId="{4F4D06A0-8871-4502-8442-27F340D92174}" srcOrd="1" destOrd="0" parTransId="{56D979DE-FB4B-4422-9E10-87D1F8EA1944}" sibTransId="{1B48D840-C393-4FA7-ADC7-ADBEBCA8BF90}"/>
    <dgm:cxn modelId="{E4912151-F410-42F2-9837-330C82CA44EA}" type="presOf" srcId="{BE931B03-6F43-4638-B37A-560FB5251BE7}" destId="{7FF1F098-42C4-4166-A9F7-429A95853FF4}" srcOrd="0" destOrd="0" presId="urn:microsoft.com/office/officeart/2005/8/layout/vList2"/>
    <dgm:cxn modelId="{032716C6-AA87-4F2A-834A-095498CA1FCB}" type="presOf" srcId="{B5E30228-DC04-4423-AF22-92CD33075A84}" destId="{FEC74D1A-4F8D-402F-A0D8-81E9F4B0914E}" srcOrd="0" destOrd="0" presId="urn:microsoft.com/office/officeart/2005/8/layout/vList2"/>
    <dgm:cxn modelId="{BE1A5EE5-CA1D-4AAC-AE19-7AB90C5CA4BD}" type="presParOf" srcId="{7FF1F098-42C4-4166-A9F7-429A95853FF4}" destId="{FEC74D1A-4F8D-402F-A0D8-81E9F4B0914E}" srcOrd="0" destOrd="0" presId="urn:microsoft.com/office/officeart/2005/8/layout/vList2"/>
    <dgm:cxn modelId="{5CFF9694-FDF9-4785-8B29-BD3330283611}" type="presParOf" srcId="{7FF1F098-42C4-4166-A9F7-429A95853FF4}" destId="{9BC74E4B-CE47-45C1-A0D9-AC8183BA21FE}" srcOrd="1" destOrd="0" presId="urn:microsoft.com/office/officeart/2005/8/layout/vList2"/>
    <dgm:cxn modelId="{46AF43E5-B9E8-4921-9F14-B1F40A11861C}" type="presParOf" srcId="{7FF1F098-42C4-4166-A9F7-429A95853FF4}" destId="{C5B5E46C-C8E0-427B-B763-01EB426BBAC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146CB2-A024-4A65-A3B4-9B8589AC0C54}"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B5D0F14-06A9-41EA-83AE-48DF9435E5C1}">
      <dgm:prSet custT="1"/>
      <dgm:spPr/>
      <dgm:t>
        <a:bodyPr/>
        <a:lstStyle/>
        <a:p>
          <a:pPr>
            <a:defRPr cap="all"/>
          </a:pPr>
          <a:r>
            <a:rPr lang="en-US" sz="2000" b="0" i="0" dirty="0"/>
            <a:t>Co-construire un parcours de formation</a:t>
          </a:r>
          <a:endParaRPr lang="en-US" sz="2000" dirty="0"/>
        </a:p>
      </dgm:t>
    </dgm:pt>
    <dgm:pt modelId="{B7FA2364-CB8C-49FE-B784-B9C2F30232A9}" type="parTrans" cxnId="{594E2063-F575-412E-A4AD-EEE23818C48F}">
      <dgm:prSet/>
      <dgm:spPr/>
      <dgm:t>
        <a:bodyPr/>
        <a:lstStyle/>
        <a:p>
          <a:endParaRPr lang="en-US"/>
        </a:p>
      </dgm:t>
    </dgm:pt>
    <dgm:pt modelId="{D8782F8A-83CA-4209-BA57-4303907A4299}" type="sibTrans" cxnId="{594E2063-F575-412E-A4AD-EEE23818C48F}">
      <dgm:prSet/>
      <dgm:spPr/>
      <dgm:t>
        <a:bodyPr/>
        <a:lstStyle/>
        <a:p>
          <a:endParaRPr lang="en-US"/>
        </a:p>
      </dgm:t>
    </dgm:pt>
    <dgm:pt modelId="{FBE4B53C-1D6E-412C-9423-F5F8B02C3BA9}">
      <dgm:prSet custT="1"/>
      <dgm:spPr/>
      <dgm:t>
        <a:bodyPr/>
        <a:lstStyle/>
        <a:p>
          <a:pPr>
            <a:defRPr cap="all"/>
          </a:pPr>
          <a:r>
            <a:rPr lang="en-US" sz="1400" b="0" i="0" dirty="0"/>
            <a:t>Le positionnement des apprenants. L'analyse et la restitution du résultat d'un positionnement.La co-construction d'un parcours de formation. La mise en place d'un protocole individuel de formation</a:t>
          </a:r>
          <a:endParaRPr lang="en-US" sz="1400" dirty="0"/>
        </a:p>
      </dgm:t>
    </dgm:pt>
    <dgm:pt modelId="{37487DCB-04BA-4AAF-B5AD-6B61473E9B2C}" type="parTrans" cxnId="{51F5F340-EF3D-48A0-94C0-314132BDB3EC}">
      <dgm:prSet/>
      <dgm:spPr/>
      <dgm:t>
        <a:bodyPr/>
        <a:lstStyle/>
        <a:p>
          <a:endParaRPr lang="en-US"/>
        </a:p>
      </dgm:t>
    </dgm:pt>
    <dgm:pt modelId="{4EA86B7A-DC18-4AE2-AD29-49D956BCF203}" type="sibTrans" cxnId="{51F5F340-EF3D-48A0-94C0-314132BDB3EC}">
      <dgm:prSet/>
      <dgm:spPr/>
      <dgm:t>
        <a:bodyPr/>
        <a:lstStyle/>
        <a:p>
          <a:endParaRPr lang="en-US"/>
        </a:p>
      </dgm:t>
    </dgm:pt>
    <dgm:pt modelId="{F44D1175-5AFE-4F80-B0A6-913BA47B41B9}" type="pres">
      <dgm:prSet presAssocID="{CF146CB2-A024-4A65-A3B4-9B8589AC0C54}" presName="root" presStyleCnt="0">
        <dgm:presLayoutVars>
          <dgm:dir/>
          <dgm:resizeHandles val="exact"/>
        </dgm:presLayoutVars>
      </dgm:prSet>
      <dgm:spPr/>
    </dgm:pt>
    <dgm:pt modelId="{14D394F3-F184-42DF-8F0B-8CB4CF50F081}" type="pres">
      <dgm:prSet presAssocID="{0B5D0F14-06A9-41EA-83AE-48DF9435E5C1}" presName="compNode" presStyleCnt="0"/>
      <dgm:spPr/>
    </dgm:pt>
    <dgm:pt modelId="{3D9C8120-19B9-4C88-B65A-0D61B335CC03}" type="pres">
      <dgm:prSet presAssocID="{0B5D0F14-06A9-41EA-83AE-48DF9435E5C1}" presName="iconBgRect" presStyleLbl="bgShp" presStyleIdx="0" presStyleCnt="2"/>
      <dgm:spPr>
        <a:prstGeom prst="round2DiagRect">
          <a:avLst>
            <a:gd name="adj1" fmla="val 29727"/>
            <a:gd name="adj2" fmla="val 0"/>
          </a:avLst>
        </a:prstGeom>
      </dgm:spPr>
    </dgm:pt>
    <dgm:pt modelId="{4CAAF593-0577-4C24-8E9F-9C7449190E2E}" type="pres">
      <dgm:prSet presAssocID="{0B5D0F14-06A9-41EA-83AE-48DF9435E5C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ain"/>
        </a:ext>
      </dgm:extLst>
    </dgm:pt>
    <dgm:pt modelId="{98F04471-44D9-439E-AFD4-105E53A17728}" type="pres">
      <dgm:prSet presAssocID="{0B5D0F14-06A9-41EA-83AE-48DF9435E5C1}" presName="spaceRect" presStyleCnt="0"/>
      <dgm:spPr/>
    </dgm:pt>
    <dgm:pt modelId="{8290D8D2-3085-4D85-A0AF-51B2981E191E}" type="pres">
      <dgm:prSet presAssocID="{0B5D0F14-06A9-41EA-83AE-48DF9435E5C1}" presName="textRect" presStyleLbl="revTx" presStyleIdx="0" presStyleCnt="2">
        <dgm:presLayoutVars>
          <dgm:chMax val="1"/>
          <dgm:chPref val="1"/>
        </dgm:presLayoutVars>
      </dgm:prSet>
      <dgm:spPr/>
    </dgm:pt>
    <dgm:pt modelId="{80A42D87-31D3-4AE6-BC3E-AE3A9E1A9610}" type="pres">
      <dgm:prSet presAssocID="{D8782F8A-83CA-4209-BA57-4303907A4299}" presName="sibTrans" presStyleCnt="0"/>
      <dgm:spPr/>
    </dgm:pt>
    <dgm:pt modelId="{C67990B7-4A5F-45D0-B2FB-8FCC5C0A6D76}" type="pres">
      <dgm:prSet presAssocID="{FBE4B53C-1D6E-412C-9423-F5F8B02C3BA9}" presName="compNode" presStyleCnt="0"/>
      <dgm:spPr/>
    </dgm:pt>
    <dgm:pt modelId="{6B171B9D-DF9B-4EFF-9089-8BA569BA4ECF}" type="pres">
      <dgm:prSet presAssocID="{FBE4B53C-1D6E-412C-9423-F5F8B02C3BA9}" presName="iconBgRect" presStyleLbl="bgShp" presStyleIdx="1" presStyleCnt="2"/>
      <dgm:spPr>
        <a:prstGeom prst="round2DiagRect">
          <a:avLst>
            <a:gd name="adj1" fmla="val 29727"/>
            <a:gd name="adj2" fmla="val 0"/>
          </a:avLst>
        </a:prstGeom>
      </dgm:spPr>
    </dgm:pt>
    <dgm:pt modelId="{5783D3AB-40A3-4252-9F6D-D477C1CB6862}" type="pres">
      <dgm:prSet presAssocID="{FBE4B53C-1D6E-412C-9423-F5F8B02C3BA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dozer"/>
        </a:ext>
      </dgm:extLst>
    </dgm:pt>
    <dgm:pt modelId="{40267D66-7FA0-4905-9B34-8BB1DB3B8CEF}" type="pres">
      <dgm:prSet presAssocID="{FBE4B53C-1D6E-412C-9423-F5F8B02C3BA9}" presName="spaceRect" presStyleCnt="0"/>
      <dgm:spPr/>
    </dgm:pt>
    <dgm:pt modelId="{5AADBE23-E09C-489A-A1FB-A2833D9BD6CB}" type="pres">
      <dgm:prSet presAssocID="{FBE4B53C-1D6E-412C-9423-F5F8B02C3BA9}" presName="textRect" presStyleLbl="revTx" presStyleIdx="1" presStyleCnt="2">
        <dgm:presLayoutVars>
          <dgm:chMax val="1"/>
          <dgm:chPref val="1"/>
        </dgm:presLayoutVars>
      </dgm:prSet>
      <dgm:spPr/>
    </dgm:pt>
  </dgm:ptLst>
  <dgm:cxnLst>
    <dgm:cxn modelId="{1BCE033E-9FC6-42ED-ACB5-C68AD4D9EB6B}" type="presOf" srcId="{FBE4B53C-1D6E-412C-9423-F5F8B02C3BA9}" destId="{5AADBE23-E09C-489A-A1FB-A2833D9BD6CB}" srcOrd="0" destOrd="0" presId="urn:microsoft.com/office/officeart/2018/5/layout/IconLeafLabelList"/>
    <dgm:cxn modelId="{51F5F340-EF3D-48A0-94C0-314132BDB3EC}" srcId="{CF146CB2-A024-4A65-A3B4-9B8589AC0C54}" destId="{FBE4B53C-1D6E-412C-9423-F5F8B02C3BA9}" srcOrd="1" destOrd="0" parTransId="{37487DCB-04BA-4AAF-B5AD-6B61473E9B2C}" sibTransId="{4EA86B7A-DC18-4AE2-AD29-49D956BCF203}"/>
    <dgm:cxn modelId="{594E2063-F575-412E-A4AD-EEE23818C48F}" srcId="{CF146CB2-A024-4A65-A3B4-9B8589AC0C54}" destId="{0B5D0F14-06A9-41EA-83AE-48DF9435E5C1}" srcOrd="0" destOrd="0" parTransId="{B7FA2364-CB8C-49FE-B784-B9C2F30232A9}" sibTransId="{D8782F8A-83CA-4209-BA57-4303907A4299}"/>
    <dgm:cxn modelId="{0A540C50-330D-4B23-87E2-2E5A1AAD1230}" type="presOf" srcId="{CF146CB2-A024-4A65-A3B4-9B8589AC0C54}" destId="{F44D1175-5AFE-4F80-B0A6-913BA47B41B9}" srcOrd="0" destOrd="0" presId="urn:microsoft.com/office/officeart/2018/5/layout/IconLeafLabelList"/>
    <dgm:cxn modelId="{530588C2-5B83-4D60-B091-563F0ED156EC}" type="presOf" srcId="{0B5D0F14-06A9-41EA-83AE-48DF9435E5C1}" destId="{8290D8D2-3085-4D85-A0AF-51B2981E191E}" srcOrd="0" destOrd="0" presId="urn:microsoft.com/office/officeart/2018/5/layout/IconLeafLabelList"/>
    <dgm:cxn modelId="{E858CAE8-0367-437C-9927-F0BE816A6B7D}" type="presParOf" srcId="{F44D1175-5AFE-4F80-B0A6-913BA47B41B9}" destId="{14D394F3-F184-42DF-8F0B-8CB4CF50F081}" srcOrd="0" destOrd="0" presId="urn:microsoft.com/office/officeart/2018/5/layout/IconLeafLabelList"/>
    <dgm:cxn modelId="{3A07FB12-2E2E-4C06-85BF-E9667C711534}" type="presParOf" srcId="{14D394F3-F184-42DF-8F0B-8CB4CF50F081}" destId="{3D9C8120-19B9-4C88-B65A-0D61B335CC03}" srcOrd="0" destOrd="0" presId="urn:microsoft.com/office/officeart/2018/5/layout/IconLeafLabelList"/>
    <dgm:cxn modelId="{B827E1CD-C3A4-43B7-B585-63063DD5B772}" type="presParOf" srcId="{14D394F3-F184-42DF-8F0B-8CB4CF50F081}" destId="{4CAAF593-0577-4C24-8E9F-9C7449190E2E}" srcOrd="1" destOrd="0" presId="urn:microsoft.com/office/officeart/2018/5/layout/IconLeafLabelList"/>
    <dgm:cxn modelId="{0B3272B7-90BF-44B2-A2DD-B717EF6A2AB6}" type="presParOf" srcId="{14D394F3-F184-42DF-8F0B-8CB4CF50F081}" destId="{98F04471-44D9-439E-AFD4-105E53A17728}" srcOrd="2" destOrd="0" presId="urn:microsoft.com/office/officeart/2018/5/layout/IconLeafLabelList"/>
    <dgm:cxn modelId="{369E0DE8-AF5F-4504-88AC-C9569BBA2C12}" type="presParOf" srcId="{14D394F3-F184-42DF-8F0B-8CB4CF50F081}" destId="{8290D8D2-3085-4D85-A0AF-51B2981E191E}" srcOrd="3" destOrd="0" presId="urn:microsoft.com/office/officeart/2018/5/layout/IconLeafLabelList"/>
    <dgm:cxn modelId="{821BC0F4-D11E-492C-981B-CAE2828E56E1}" type="presParOf" srcId="{F44D1175-5AFE-4F80-B0A6-913BA47B41B9}" destId="{80A42D87-31D3-4AE6-BC3E-AE3A9E1A9610}" srcOrd="1" destOrd="0" presId="urn:microsoft.com/office/officeart/2018/5/layout/IconLeafLabelList"/>
    <dgm:cxn modelId="{7A074A78-3B5A-4484-A3ED-CD112CD50D55}" type="presParOf" srcId="{F44D1175-5AFE-4F80-B0A6-913BA47B41B9}" destId="{C67990B7-4A5F-45D0-B2FB-8FCC5C0A6D76}" srcOrd="2" destOrd="0" presId="urn:microsoft.com/office/officeart/2018/5/layout/IconLeafLabelList"/>
    <dgm:cxn modelId="{AF42BF7B-7F11-45E7-9CA6-86481DB22092}" type="presParOf" srcId="{C67990B7-4A5F-45D0-B2FB-8FCC5C0A6D76}" destId="{6B171B9D-DF9B-4EFF-9089-8BA569BA4ECF}" srcOrd="0" destOrd="0" presId="urn:microsoft.com/office/officeart/2018/5/layout/IconLeafLabelList"/>
    <dgm:cxn modelId="{6120685B-86C6-4FBE-BEE9-C7EEA0055FBB}" type="presParOf" srcId="{C67990B7-4A5F-45D0-B2FB-8FCC5C0A6D76}" destId="{5783D3AB-40A3-4252-9F6D-D477C1CB6862}" srcOrd="1" destOrd="0" presId="urn:microsoft.com/office/officeart/2018/5/layout/IconLeafLabelList"/>
    <dgm:cxn modelId="{9B9B0E28-73ED-4764-B8D9-0E87EA725BA6}" type="presParOf" srcId="{C67990B7-4A5F-45D0-B2FB-8FCC5C0A6D76}" destId="{40267D66-7FA0-4905-9B34-8BB1DB3B8CEF}" srcOrd="2" destOrd="0" presId="urn:microsoft.com/office/officeart/2018/5/layout/IconLeafLabelList"/>
    <dgm:cxn modelId="{F1E367C3-E01E-4DCF-979B-B230838CECD3}" type="presParOf" srcId="{C67990B7-4A5F-45D0-B2FB-8FCC5C0A6D76}" destId="{5AADBE23-E09C-489A-A1FB-A2833D9BD6CB}"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440909-6AE9-470F-872E-3E8541D8C3D5}" type="doc">
      <dgm:prSet loTypeId="urn:microsoft.com/office/officeart/2018/2/layout/IconVerticalSolidList" loCatId="icon" qsTypeId="urn:microsoft.com/office/officeart/2005/8/quickstyle/simple1" qsCatId="simple" csTypeId="urn:microsoft.com/office/officeart/2018/5/colors/Iconchunking_neutralbg_accent6_2" csCatId="accent6" phldr="1"/>
      <dgm:spPr/>
      <dgm:t>
        <a:bodyPr/>
        <a:lstStyle/>
        <a:p>
          <a:endParaRPr lang="en-US"/>
        </a:p>
      </dgm:t>
    </dgm:pt>
    <dgm:pt modelId="{A4490DAD-AA48-4D26-9F70-D90AC9C5FFE0}">
      <dgm:prSet/>
      <dgm:spPr/>
      <dgm:t>
        <a:bodyPr/>
        <a:lstStyle/>
        <a:p>
          <a:pPr>
            <a:lnSpc>
              <a:spcPct val="100000"/>
            </a:lnSpc>
          </a:pPr>
          <a:r>
            <a:rPr lang="fr-FR" b="0" i="0"/>
            <a:t>Accueillir et communiquer lors d'une formation individualisée</a:t>
          </a:r>
          <a:endParaRPr lang="en-US"/>
        </a:p>
      </dgm:t>
    </dgm:pt>
    <dgm:pt modelId="{29BEE8C1-67E6-48B0-9ED6-3AEFC6F415F6}" type="parTrans" cxnId="{9AE058F7-160E-45CB-B193-AF66088E2153}">
      <dgm:prSet/>
      <dgm:spPr/>
      <dgm:t>
        <a:bodyPr/>
        <a:lstStyle/>
        <a:p>
          <a:endParaRPr lang="en-US"/>
        </a:p>
      </dgm:t>
    </dgm:pt>
    <dgm:pt modelId="{93E4F45A-270F-49A1-BDC4-E51E682E3B01}" type="sibTrans" cxnId="{9AE058F7-160E-45CB-B193-AF66088E2153}">
      <dgm:prSet/>
      <dgm:spPr/>
      <dgm:t>
        <a:bodyPr/>
        <a:lstStyle/>
        <a:p>
          <a:pPr>
            <a:lnSpc>
              <a:spcPct val="100000"/>
            </a:lnSpc>
          </a:pPr>
          <a:endParaRPr lang="en-US"/>
        </a:p>
      </dgm:t>
    </dgm:pt>
    <dgm:pt modelId="{A233B700-2EB3-4B2D-BB01-D1B149A55FD8}">
      <dgm:prSet custT="1"/>
      <dgm:spPr/>
      <dgm:t>
        <a:bodyPr/>
        <a:lstStyle/>
        <a:p>
          <a:pPr>
            <a:lnSpc>
              <a:spcPct val="100000"/>
            </a:lnSpc>
          </a:pPr>
          <a:r>
            <a:rPr lang="fr-FR" sz="1600" b="0" i="0"/>
            <a:t>L'accueil individuel d'un apprenant en formation L'analyse réflexive et l'auto-évaluation. Application : Accueillir un apprenant en formation et co-construire un parcours</a:t>
          </a:r>
          <a:endParaRPr lang="en-US" sz="1600" dirty="0"/>
        </a:p>
      </dgm:t>
    </dgm:pt>
    <dgm:pt modelId="{5378AA1A-8363-4AC2-A792-2FCF4CA996D9}" type="parTrans" cxnId="{13A90880-E482-4005-8CE7-6221DF282D87}">
      <dgm:prSet/>
      <dgm:spPr/>
      <dgm:t>
        <a:bodyPr/>
        <a:lstStyle/>
        <a:p>
          <a:endParaRPr lang="en-US"/>
        </a:p>
      </dgm:t>
    </dgm:pt>
    <dgm:pt modelId="{0BC1B890-1ECA-4865-9AB8-9930DE247C34}" type="sibTrans" cxnId="{13A90880-E482-4005-8CE7-6221DF282D87}">
      <dgm:prSet/>
      <dgm:spPr/>
      <dgm:t>
        <a:bodyPr/>
        <a:lstStyle/>
        <a:p>
          <a:endParaRPr lang="en-US"/>
        </a:p>
      </dgm:t>
    </dgm:pt>
    <dgm:pt modelId="{0CCC971E-2C67-40A4-A26A-73186A173224}" type="pres">
      <dgm:prSet presAssocID="{7C440909-6AE9-470F-872E-3E8541D8C3D5}" presName="root" presStyleCnt="0">
        <dgm:presLayoutVars>
          <dgm:dir/>
          <dgm:resizeHandles val="exact"/>
        </dgm:presLayoutVars>
      </dgm:prSet>
      <dgm:spPr/>
    </dgm:pt>
    <dgm:pt modelId="{4CC205BB-B334-4F90-A9EC-18F96B6CD0FB}" type="pres">
      <dgm:prSet presAssocID="{A4490DAD-AA48-4D26-9F70-D90AC9C5FFE0}" presName="compNode" presStyleCnt="0"/>
      <dgm:spPr/>
    </dgm:pt>
    <dgm:pt modelId="{A19CD101-6176-4524-B8A3-645D0CDB7ED6}" type="pres">
      <dgm:prSet presAssocID="{A4490DAD-AA48-4D26-9F70-D90AC9C5FFE0}" presName="bgRect" presStyleLbl="bgShp" presStyleIdx="0" presStyleCnt="2"/>
      <dgm:spPr/>
    </dgm:pt>
    <dgm:pt modelId="{CF7F54DF-54AD-4E2D-90AB-1FE78BF32986}" type="pres">
      <dgm:prSet presAssocID="{A4490DAD-AA48-4D26-9F70-D90AC9C5FFE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0C9CBB2F-0599-482C-ABC8-F75A4CF6553C}" type="pres">
      <dgm:prSet presAssocID="{A4490DAD-AA48-4D26-9F70-D90AC9C5FFE0}" presName="spaceRect" presStyleCnt="0"/>
      <dgm:spPr/>
    </dgm:pt>
    <dgm:pt modelId="{D1629D65-D0E5-461A-B3A9-132EB3A3966F}" type="pres">
      <dgm:prSet presAssocID="{A4490DAD-AA48-4D26-9F70-D90AC9C5FFE0}" presName="parTx" presStyleLbl="revTx" presStyleIdx="0" presStyleCnt="2">
        <dgm:presLayoutVars>
          <dgm:chMax val="0"/>
          <dgm:chPref val="0"/>
        </dgm:presLayoutVars>
      </dgm:prSet>
      <dgm:spPr/>
    </dgm:pt>
    <dgm:pt modelId="{D52010A4-C98E-428B-B6B4-24BEFE75C865}" type="pres">
      <dgm:prSet presAssocID="{93E4F45A-270F-49A1-BDC4-E51E682E3B01}" presName="sibTrans" presStyleCnt="0"/>
      <dgm:spPr/>
    </dgm:pt>
    <dgm:pt modelId="{D7413CD6-CDB7-44B9-A3E8-98E4F92C0104}" type="pres">
      <dgm:prSet presAssocID="{A233B700-2EB3-4B2D-BB01-D1B149A55FD8}" presName="compNode" presStyleCnt="0"/>
      <dgm:spPr/>
    </dgm:pt>
    <dgm:pt modelId="{066463BE-2A93-498C-8E79-C31A64A6E708}" type="pres">
      <dgm:prSet presAssocID="{A233B700-2EB3-4B2D-BB01-D1B149A55FD8}" presName="bgRect" presStyleLbl="bgShp" presStyleIdx="1" presStyleCnt="2"/>
      <dgm:spPr/>
    </dgm:pt>
    <dgm:pt modelId="{0687CBD5-05D6-4324-B6E1-34D88DB6C10E}" type="pres">
      <dgm:prSet presAssocID="{A233B700-2EB3-4B2D-BB01-D1B149A55FD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3364853D-D25B-4205-904B-26BC0739C0E6}" type="pres">
      <dgm:prSet presAssocID="{A233B700-2EB3-4B2D-BB01-D1B149A55FD8}" presName="spaceRect" presStyleCnt="0"/>
      <dgm:spPr/>
    </dgm:pt>
    <dgm:pt modelId="{D4F5079F-F87A-4B2E-A159-D44B293E822D}" type="pres">
      <dgm:prSet presAssocID="{A233B700-2EB3-4B2D-BB01-D1B149A55FD8}" presName="parTx" presStyleLbl="revTx" presStyleIdx="1" presStyleCnt="2">
        <dgm:presLayoutVars>
          <dgm:chMax val="0"/>
          <dgm:chPref val="0"/>
        </dgm:presLayoutVars>
      </dgm:prSet>
      <dgm:spPr/>
    </dgm:pt>
  </dgm:ptLst>
  <dgm:cxnLst>
    <dgm:cxn modelId="{7CD90A1E-7339-403A-AFF2-EA55C9AA463A}" type="presOf" srcId="{A4490DAD-AA48-4D26-9F70-D90AC9C5FFE0}" destId="{D1629D65-D0E5-461A-B3A9-132EB3A3966F}" srcOrd="0" destOrd="0" presId="urn:microsoft.com/office/officeart/2018/2/layout/IconVerticalSolidList"/>
    <dgm:cxn modelId="{8AD25D60-23BF-495B-BF28-FAD702A526AD}" type="presOf" srcId="{A233B700-2EB3-4B2D-BB01-D1B149A55FD8}" destId="{D4F5079F-F87A-4B2E-A159-D44B293E822D}" srcOrd="0" destOrd="0" presId="urn:microsoft.com/office/officeart/2018/2/layout/IconVerticalSolidList"/>
    <dgm:cxn modelId="{13A90880-E482-4005-8CE7-6221DF282D87}" srcId="{7C440909-6AE9-470F-872E-3E8541D8C3D5}" destId="{A233B700-2EB3-4B2D-BB01-D1B149A55FD8}" srcOrd="1" destOrd="0" parTransId="{5378AA1A-8363-4AC2-A792-2FCF4CA996D9}" sibTransId="{0BC1B890-1ECA-4865-9AB8-9930DE247C34}"/>
    <dgm:cxn modelId="{CDD178BB-E07B-4A7C-B374-9C4661129348}" type="presOf" srcId="{7C440909-6AE9-470F-872E-3E8541D8C3D5}" destId="{0CCC971E-2C67-40A4-A26A-73186A173224}" srcOrd="0" destOrd="0" presId="urn:microsoft.com/office/officeart/2018/2/layout/IconVerticalSolidList"/>
    <dgm:cxn modelId="{9AE058F7-160E-45CB-B193-AF66088E2153}" srcId="{7C440909-6AE9-470F-872E-3E8541D8C3D5}" destId="{A4490DAD-AA48-4D26-9F70-D90AC9C5FFE0}" srcOrd="0" destOrd="0" parTransId="{29BEE8C1-67E6-48B0-9ED6-3AEFC6F415F6}" sibTransId="{93E4F45A-270F-49A1-BDC4-E51E682E3B01}"/>
    <dgm:cxn modelId="{AE60BF19-367C-4841-90B3-0A498BE9A63D}" type="presParOf" srcId="{0CCC971E-2C67-40A4-A26A-73186A173224}" destId="{4CC205BB-B334-4F90-A9EC-18F96B6CD0FB}" srcOrd="0" destOrd="0" presId="urn:microsoft.com/office/officeart/2018/2/layout/IconVerticalSolidList"/>
    <dgm:cxn modelId="{2D3D5813-72B7-451E-9714-2E2C3FC3CE09}" type="presParOf" srcId="{4CC205BB-B334-4F90-A9EC-18F96B6CD0FB}" destId="{A19CD101-6176-4524-B8A3-645D0CDB7ED6}" srcOrd="0" destOrd="0" presId="urn:microsoft.com/office/officeart/2018/2/layout/IconVerticalSolidList"/>
    <dgm:cxn modelId="{11E0030C-7D1A-403B-AFFC-AA3EED413773}" type="presParOf" srcId="{4CC205BB-B334-4F90-A9EC-18F96B6CD0FB}" destId="{CF7F54DF-54AD-4E2D-90AB-1FE78BF32986}" srcOrd="1" destOrd="0" presId="urn:microsoft.com/office/officeart/2018/2/layout/IconVerticalSolidList"/>
    <dgm:cxn modelId="{37E73540-0E6F-488C-B7F3-B5F6B70C527E}" type="presParOf" srcId="{4CC205BB-B334-4F90-A9EC-18F96B6CD0FB}" destId="{0C9CBB2F-0599-482C-ABC8-F75A4CF6553C}" srcOrd="2" destOrd="0" presId="urn:microsoft.com/office/officeart/2018/2/layout/IconVerticalSolidList"/>
    <dgm:cxn modelId="{02A6D968-AB9C-4C99-A29F-E026F452CF68}" type="presParOf" srcId="{4CC205BB-B334-4F90-A9EC-18F96B6CD0FB}" destId="{D1629D65-D0E5-461A-B3A9-132EB3A3966F}" srcOrd="3" destOrd="0" presId="urn:microsoft.com/office/officeart/2018/2/layout/IconVerticalSolidList"/>
    <dgm:cxn modelId="{AEB7A2B6-1837-4B9C-BC50-EBE1E8E7CD8B}" type="presParOf" srcId="{0CCC971E-2C67-40A4-A26A-73186A173224}" destId="{D52010A4-C98E-428B-B6B4-24BEFE75C865}" srcOrd="1" destOrd="0" presId="urn:microsoft.com/office/officeart/2018/2/layout/IconVerticalSolidList"/>
    <dgm:cxn modelId="{158EDD19-E929-46AD-B2EA-1160CD9EBB65}" type="presParOf" srcId="{0CCC971E-2C67-40A4-A26A-73186A173224}" destId="{D7413CD6-CDB7-44B9-A3E8-98E4F92C0104}" srcOrd="2" destOrd="0" presId="urn:microsoft.com/office/officeart/2018/2/layout/IconVerticalSolidList"/>
    <dgm:cxn modelId="{251FBB99-CE9C-4762-A259-7B2CA85E6807}" type="presParOf" srcId="{D7413CD6-CDB7-44B9-A3E8-98E4F92C0104}" destId="{066463BE-2A93-498C-8E79-C31A64A6E708}" srcOrd="0" destOrd="0" presId="urn:microsoft.com/office/officeart/2018/2/layout/IconVerticalSolidList"/>
    <dgm:cxn modelId="{AC01973D-DA89-4B11-8030-CB4683CD0B2E}" type="presParOf" srcId="{D7413CD6-CDB7-44B9-A3E8-98E4F92C0104}" destId="{0687CBD5-05D6-4324-B6E1-34D88DB6C10E}" srcOrd="1" destOrd="0" presId="urn:microsoft.com/office/officeart/2018/2/layout/IconVerticalSolidList"/>
    <dgm:cxn modelId="{4AF34179-5E8A-490F-B199-8985E4907665}" type="presParOf" srcId="{D7413CD6-CDB7-44B9-A3E8-98E4F92C0104}" destId="{3364853D-D25B-4205-904B-26BC0739C0E6}" srcOrd="2" destOrd="0" presId="urn:microsoft.com/office/officeart/2018/2/layout/IconVerticalSolidList"/>
    <dgm:cxn modelId="{2BAB824D-D5D9-4B49-97B8-899655D2CDCB}" type="presParOf" srcId="{D7413CD6-CDB7-44B9-A3E8-98E4F92C0104}" destId="{D4F5079F-F87A-4B2E-A159-D44B293E822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D828F1-B029-47B5-910C-9928B4503B5D}"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C5A8E7E0-8869-45A9-8DC0-32DD08810AB9}">
      <dgm:prSet/>
      <dgm:spPr/>
      <dgm:t>
        <a:bodyPr/>
        <a:lstStyle/>
        <a:p>
          <a:r>
            <a:rPr lang="fr-FR" b="0" i="0"/>
            <a:t>Repérer les principes clés du tutorat à distance</a:t>
          </a:r>
          <a:endParaRPr lang="en-US"/>
        </a:p>
      </dgm:t>
    </dgm:pt>
    <dgm:pt modelId="{C98D19F8-CFED-4C8B-A68E-88E995658594}" type="parTrans" cxnId="{6BA84868-9178-4A67-8337-CA4D9D9B6FB6}">
      <dgm:prSet/>
      <dgm:spPr/>
      <dgm:t>
        <a:bodyPr/>
        <a:lstStyle/>
        <a:p>
          <a:endParaRPr lang="en-US"/>
        </a:p>
      </dgm:t>
    </dgm:pt>
    <dgm:pt modelId="{4CC414EB-BCED-4B7D-B68F-6C487EFE5A0A}" type="sibTrans" cxnId="{6BA84868-9178-4A67-8337-CA4D9D9B6FB6}">
      <dgm:prSet/>
      <dgm:spPr/>
      <dgm:t>
        <a:bodyPr/>
        <a:lstStyle/>
        <a:p>
          <a:endParaRPr lang="en-US"/>
        </a:p>
      </dgm:t>
    </dgm:pt>
    <dgm:pt modelId="{42DE1D63-51F5-4DB2-A2A5-1B25AFBD69FF}">
      <dgm:prSet/>
      <dgm:spPr/>
      <dgm:t>
        <a:bodyPr/>
        <a:lstStyle/>
        <a:p>
          <a:r>
            <a:rPr lang="fr-FR" b="0" i="0"/>
            <a:t>Fonctions tutorales et besoins de l'apprenant en formation à distance. Les mécanismes motivationnels et attentionnels en formation à distance. Les leviers et freins aux apprentissages dans la relation à distance. La remédiation aux difficultés techniques</a:t>
          </a:r>
          <a:endParaRPr lang="en-US"/>
        </a:p>
      </dgm:t>
    </dgm:pt>
    <dgm:pt modelId="{C615ABDB-C9B9-4232-B9AF-8B6D4D433988}" type="parTrans" cxnId="{C6CA172E-AAC6-4FFB-B16C-653680CFA16F}">
      <dgm:prSet/>
      <dgm:spPr/>
      <dgm:t>
        <a:bodyPr/>
        <a:lstStyle/>
        <a:p>
          <a:endParaRPr lang="en-US"/>
        </a:p>
      </dgm:t>
    </dgm:pt>
    <dgm:pt modelId="{821049D9-D707-4DD8-AB4D-BA03BE929712}" type="sibTrans" cxnId="{C6CA172E-AAC6-4FFB-B16C-653680CFA16F}">
      <dgm:prSet/>
      <dgm:spPr/>
      <dgm:t>
        <a:bodyPr/>
        <a:lstStyle/>
        <a:p>
          <a:endParaRPr lang="en-US"/>
        </a:p>
      </dgm:t>
    </dgm:pt>
    <dgm:pt modelId="{559EBF3D-3C2F-4DA3-B3BD-348020806E68}" type="pres">
      <dgm:prSet presAssocID="{1BD828F1-B029-47B5-910C-9928B4503B5D}" presName="hierChild1" presStyleCnt="0">
        <dgm:presLayoutVars>
          <dgm:chPref val="1"/>
          <dgm:dir/>
          <dgm:animOne val="branch"/>
          <dgm:animLvl val="lvl"/>
          <dgm:resizeHandles/>
        </dgm:presLayoutVars>
      </dgm:prSet>
      <dgm:spPr/>
    </dgm:pt>
    <dgm:pt modelId="{5738EFC3-1738-49F7-B568-4A0449E5014F}" type="pres">
      <dgm:prSet presAssocID="{C5A8E7E0-8869-45A9-8DC0-32DD08810AB9}" presName="hierRoot1" presStyleCnt="0"/>
      <dgm:spPr/>
    </dgm:pt>
    <dgm:pt modelId="{EB391FF8-38EA-4C7D-8C11-4EB01138E2AD}" type="pres">
      <dgm:prSet presAssocID="{C5A8E7E0-8869-45A9-8DC0-32DD08810AB9}" presName="composite" presStyleCnt="0"/>
      <dgm:spPr/>
    </dgm:pt>
    <dgm:pt modelId="{99E19306-E1F5-4F90-9078-2EA520F44D23}" type="pres">
      <dgm:prSet presAssocID="{C5A8E7E0-8869-45A9-8DC0-32DD08810AB9}" presName="background" presStyleLbl="node0" presStyleIdx="0" presStyleCnt="2"/>
      <dgm:spPr/>
    </dgm:pt>
    <dgm:pt modelId="{F3AB0BEE-891E-4697-A2FD-315787A6E05F}" type="pres">
      <dgm:prSet presAssocID="{C5A8E7E0-8869-45A9-8DC0-32DD08810AB9}" presName="text" presStyleLbl="fgAcc0" presStyleIdx="0" presStyleCnt="2">
        <dgm:presLayoutVars>
          <dgm:chPref val="3"/>
        </dgm:presLayoutVars>
      </dgm:prSet>
      <dgm:spPr/>
    </dgm:pt>
    <dgm:pt modelId="{81446DBD-B6CA-42FE-8611-2B62E6007BE2}" type="pres">
      <dgm:prSet presAssocID="{C5A8E7E0-8869-45A9-8DC0-32DD08810AB9}" presName="hierChild2" presStyleCnt="0"/>
      <dgm:spPr/>
    </dgm:pt>
    <dgm:pt modelId="{BE22A05E-0E5F-44BF-924E-A6D2FF57E014}" type="pres">
      <dgm:prSet presAssocID="{42DE1D63-51F5-4DB2-A2A5-1B25AFBD69FF}" presName="hierRoot1" presStyleCnt="0"/>
      <dgm:spPr/>
    </dgm:pt>
    <dgm:pt modelId="{703F3F1C-E15E-44E5-9B1E-A1738F4ABCFD}" type="pres">
      <dgm:prSet presAssocID="{42DE1D63-51F5-4DB2-A2A5-1B25AFBD69FF}" presName="composite" presStyleCnt="0"/>
      <dgm:spPr/>
    </dgm:pt>
    <dgm:pt modelId="{33050A9E-24B5-4CF4-8EE6-C76C1FC5C45F}" type="pres">
      <dgm:prSet presAssocID="{42DE1D63-51F5-4DB2-A2A5-1B25AFBD69FF}" presName="background" presStyleLbl="node0" presStyleIdx="1" presStyleCnt="2"/>
      <dgm:spPr/>
    </dgm:pt>
    <dgm:pt modelId="{1D73C671-65F6-4F8D-9C9D-8ABDFF3E0178}" type="pres">
      <dgm:prSet presAssocID="{42DE1D63-51F5-4DB2-A2A5-1B25AFBD69FF}" presName="text" presStyleLbl="fgAcc0" presStyleIdx="1" presStyleCnt="2">
        <dgm:presLayoutVars>
          <dgm:chPref val="3"/>
        </dgm:presLayoutVars>
      </dgm:prSet>
      <dgm:spPr/>
    </dgm:pt>
    <dgm:pt modelId="{79289A37-E772-4912-A18B-AF2546688E82}" type="pres">
      <dgm:prSet presAssocID="{42DE1D63-51F5-4DB2-A2A5-1B25AFBD69FF}" presName="hierChild2" presStyleCnt="0"/>
      <dgm:spPr/>
    </dgm:pt>
  </dgm:ptLst>
  <dgm:cxnLst>
    <dgm:cxn modelId="{66734213-B602-4866-9580-6372C2324991}" type="presOf" srcId="{C5A8E7E0-8869-45A9-8DC0-32DD08810AB9}" destId="{F3AB0BEE-891E-4697-A2FD-315787A6E05F}" srcOrd="0" destOrd="0" presId="urn:microsoft.com/office/officeart/2005/8/layout/hierarchy1"/>
    <dgm:cxn modelId="{C6CA172E-AAC6-4FFB-B16C-653680CFA16F}" srcId="{1BD828F1-B029-47B5-910C-9928B4503B5D}" destId="{42DE1D63-51F5-4DB2-A2A5-1B25AFBD69FF}" srcOrd="1" destOrd="0" parTransId="{C615ABDB-C9B9-4232-B9AF-8B6D4D433988}" sibTransId="{821049D9-D707-4DD8-AB4D-BA03BE929712}"/>
    <dgm:cxn modelId="{595D825B-B71E-4FC1-84C6-CA5DFDE24B54}" type="presOf" srcId="{1BD828F1-B029-47B5-910C-9928B4503B5D}" destId="{559EBF3D-3C2F-4DA3-B3BD-348020806E68}" srcOrd="0" destOrd="0" presId="urn:microsoft.com/office/officeart/2005/8/layout/hierarchy1"/>
    <dgm:cxn modelId="{6BA84868-9178-4A67-8337-CA4D9D9B6FB6}" srcId="{1BD828F1-B029-47B5-910C-9928B4503B5D}" destId="{C5A8E7E0-8869-45A9-8DC0-32DD08810AB9}" srcOrd="0" destOrd="0" parTransId="{C98D19F8-CFED-4C8B-A68E-88E995658594}" sibTransId="{4CC414EB-BCED-4B7D-B68F-6C487EFE5A0A}"/>
    <dgm:cxn modelId="{18A71BA6-EDA7-4BCC-A8DE-63581173182A}" type="presOf" srcId="{42DE1D63-51F5-4DB2-A2A5-1B25AFBD69FF}" destId="{1D73C671-65F6-4F8D-9C9D-8ABDFF3E0178}" srcOrd="0" destOrd="0" presId="urn:microsoft.com/office/officeart/2005/8/layout/hierarchy1"/>
    <dgm:cxn modelId="{A19B43BD-0356-45E8-A005-05CEA4239CAF}" type="presParOf" srcId="{559EBF3D-3C2F-4DA3-B3BD-348020806E68}" destId="{5738EFC3-1738-49F7-B568-4A0449E5014F}" srcOrd="0" destOrd="0" presId="urn:microsoft.com/office/officeart/2005/8/layout/hierarchy1"/>
    <dgm:cxn modelId="{30C1E6FE-8FD5-4ECE-A63C-BA6B98702448}" type="presParOf" srcId="{5738EFC3-1738-49F7-B568-4A0449E5014F}" destId="{EB391FF8-38EA-4C7D-8C11-4EB01138E2AD}" srcOrd="0" destOrd="0" presId="urn:microsoft.com/office/officeart/2005/8/layout/hierarchy1"/>
    <dgm:cxn modelId="{C5D2D2C1-5222-48F7-9739-3969B65B6EDA}" type="presParOf" srcId="{EB391FF8-38EA-4C7D-8C11-4EB01138E2AD}" destId="{99E19306-E1F5-4F90-9078-2EA520F44D23}" srcOrd="0" destOrd="0" presId="urn:microsoft.com/office/officeart/2005/8/layout/hierarchy1"/>
    <dgm:cxn modelId="{E8601A26-3278-449E-B4CB-C3163C7ABDB7}" type="presParOf" srcId="{EB391FF8-38EA-4C7D-8C11-4EB01138E2AD}" destId="{F3AB0BEE-891E-4697-A2FD-315787A6E05F}" srcOrd="1" destOrd="0" presId="urn:microsoft.com/office/officeart/2005/8/layout/hierarchy1"/>
    <dgm:cxn modelId="{B8812278-D8B0-4C3F-93B1-AFF7B590C83F}" type="presParOf" srcId="{5738EFC3-1738-49F7-B568-4A0449E5014F}" destId="{81446DBD-B6CA-42FE-8611-2B62E6007BE2}" srcOrd="1" destOrd="0" presId="urn:microsoft.com/office/officeart/2005/8/layout/hierarchy1"/>
    <dgm:cxn modelId="{8F014F7C-9FD7-4203-ADB7-F366291211E2}" type="presParOf" srcId="{559EBF3D-3C2F-4DA3-B3BD-348020806E68}" destId="{BE22A05E-0E5F-44BF-924E-A6D2FF57E014}" srcOrd="1" destOrd="0" presId="urn:microsoft.com/office/officeart/2005/8/layout/hierarchy1"/>
    <dgm:cxn modelId="{B7640158-2B20-4F05-B160-F29ED00A38C8}" type="presParOf" srcId="{BE22A05E-0E5F-44BF-924E-A6D2FF57E014}" destId="{703F3F1C-E15E-44E5-9B1E-A1738F4ABCFD}" srcOrd="0" destOrd="0" presId="urn:microsoft.com/office/officeart/2005/8/layout/hierarchy1"/>
    <dgm:cxn modelId="{D40747F3-5C6F-4D17-85F7-2BC0EED9F8A7}" type="presParOf" srcId="{703F3F1C-E15E-44E5-9B1E-A1738F4ABCFD}" destId="{33050A9E-24B5-4CF4-8EE6-C76C1FC5C45F}" srcOrd="0" destOrd="0" presId="urn:microsoft.com/office/officeart/2005/8/layout/hierarchy1"/>
    <dgm:cxn modelId="{4ED64920-CD12-4107-B177-1AABF08D896E}" type="presParOf" srcId="{703F3F1C-E15E-44E5-9B1E-A1738F4ABCFD}" destId="{1D73C671-65F6-4F8D-9C9D-8ABDFF3E0178}" srcOrd="1" destOrd="0" presId="urn:microsoft.com/office/officeart/2005/8/layout/hierarchy1"/>
    <dgm:cxn modelId="{A446D545-4236-4520-A516-440D2069A971}" type="presParOf" srcId="{BE22A05E-0E5F-44BF-924E-A6D2FF57E014}" destId="{79289A37-E772-4912-A18B-AF2546688E8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0515B0C-F4D5-4BE0-A198-2D36AE221CDC}"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0ADB192C-4950-4E88-88CF-12ACC8465C4D}">
      <dgm:prSet/>
      <dgm:spPr/>
      <dgm:t>
        <a:bodyPr/>
        <a:lstStyle/>
        <a:p>
          <a:r>
            <a:rPr lang="fr-FR" b="0" i="0"/>
            <a:t>Appliquer les règles de bonne conduite du tutorat à distance</a:t>
          </a:r>
          <a:endParaRPr lang="en-US"/>
        </a:p>
      </dgm:t>
    </dgm:pt>
    <dgm:pt modelId="{40318828-9159-4B28-A2FC-0B82406F5E9D}" type="parTrans" cxnId="{E4701696-CF47-404F-A209-EEDC913C5DB8}">
      <dgm:prSet/>
      <dgm:spPr/>
      <dgm:t>
        <a:bodyPr/>
        <a:lstStyle/>
        <a:p>
          <a:endParaRPr lang="en-US"/>
        </a:p>
      </dgm:t>
    </dgm:pt>
    <dgm:pt modelId="{BAC445C1-2A12-43EF-9D69-C90379851CA0}" type="sibTrans" cxnId="{E4701696-CF47-404F-A209-EEDC913C5DB8}">
      <dgm:prSet/>
      <dgm:spPr/>
      <dgm:t>
        <a:bodyPr/>
        <a:lstStyle/>
        <a:p>
          <a:endParaRPr lang="en-US"/>
        </a:p>
      </dgm:t>
    </dgm:pt>
    <dgm:pt modelId="{C9DB59B5-42DD-444A-8E73-C8E051D4A919}">
      <dgm:prSet/>
      <dgm:spPr/>
      <dgm:t>
        <a:bodyPr/>
        <a:lstStyle/>
        <a:p>
          <a:r>
            <a:rPr lang="fr-FR" b="0" i="0"/>
            <a:t>Les principes de fonctionnement des communautés d'apprentissage. L'écriture pour les réseaux sociaux. Le feed-back dans une situation de formation à distance. La protection des données personnelles : Grands principes et lois informatique et Libertés. Les spécificités des apprenants dans le tutorat à distance. Application : Tutoter les apprenants à distance</a:t>
          </a:r>
          <a:endParaRPr lang="en-US"/>
        </a:p>
      </dgm:t>
    </dgm:pt>
    <dgm:pt modelId="{BC450228-2774-4F19-9492-D6F1ADBB9EB2}" type="parTrans" cxnId="{AD0030F5-2A15-48A3-951C-66AAAF1F4687}">
      <dgm:prSet/>
      <dgm:spPr/>
      <dgm:t>
        <a:bodyPr/>
        <a:lstStyle/>
        <a:p>
          <a:endParaRPr lang="en-US"/>
        </a:p>
      </dgm:t>
    </dgm:pt>
    <dgm:pt modelId="{1053D849-F91B-43FC-8959-5B295D6C0ACE}" type="sibTrans" cxnId="{AD0030F5-2A15-48A3-951C-66AAAF1F4687}">
      <dgm:prSet/>
      <dgm:spPr/>
      <dgm:t>
        <a:bodyPr/>
        <a:lstStyle/>
        <a:p>
          <a:endParaRPr lang="en-US"/>
        </a:p>
      </dgm:t>
    </dgm:pt>
    <dgm:pt modelId="{6255B79F-2E69-4ECA-B1F1-528BAF92C7A4}" type="pres">
      <dgm:prSet presAssocID="{20515B0C-F4D5-4BE0-A198-2D36AE221CDC}" presName="Name0" presStyleCnt="0">
        <dgm:presLayoutVars>
          <dgm:dir/>
          <dgm:animLvl val="lvl"/>
          <dgm:resizeHandles val="exact"/>
        </dgm:presLayoutVars>
      </dgm:prSet>
      <dgm:spPr/>
    </dgm:pt>
    <dgm:pt modelId="{20854903-D200-422D-A829-502105DA5A5B}" type="pres">
      <dgm:prSet presAssocID="{C9DB59B5-42DD-444A-8E73-C8E051D4A919}" presName="boxAndChildren" presStyleCnt="0"/>
      <dgm:spPr/>
    </dgm:pt>
    <dgm:pt modelId="{FC426624-5CF0-4F7E-9E6C-260A783F7663}" type="pres">
      <dgm:prSet presAssocID="{C9DB59B5-42DD-444A-8E73-C8E051D4A919}" presName="parentTextBox" presStyleLbl="node1" presStyleIdx="0" presStyleCnt="2"/>
      <dgm:spPr/>
    </dgm:pt>
    <dgm:pt modelId="{A1FD6972-7536-4AEC-90C3-8188B576AC70}" type="pres">
      <dgm:prSet presAssocID="{BAC445C1-2A12-43EF-9D69-C90379851CA0}" presName="sp" presStyleCnt="0"/>
      <dgm:spPr/>
    </dgm:pt>
    <dgm:pt modelId="{5A39CF5D-5C78-464B-85AC-506D9B6445D3}" type="pres">
      <dgm:prSet presAssocID="{0ADB192C-4950-4E88-88CF-12ACC8465C4D}" presName="arrowAndChildren" presStyleCnt="0"/>
      <dgm:spPr/>
    </dgm:pt>
    <dgm:pt modelId="{B1C464CE-4CE7-4868-ACF5-4D5663C71927}" type="pres">
      <dgm:prSet presAssocID="{0ADB192C-4950-4E88-88CF-12ACC8465C4D}" presName="parentTextArrow" presStyleLbl="node1" presStyleIdx="1" presStyleCnt="2"/>
      <dgm:spPr/>
    </dgm:pt>
  </dgm:ptLst>
  <dgm:cxnLst>
    <dgm:cxn modelId="{EAB62F1E-461C-4FA4-B68E-46EF5A918F07}" type="presOf" srcId="{0ADB192C-4950-4E88-88CF-12ACC8465C4D}" destId="{B1C464CE-4CE7-4868-ACF5-4D5663C71927}" srcOrd="0" destOrd="0" presId="urn:microsoft.com/office/officeart/2005/8/layout/process4"/>
    <dgm:cxn modelId="{E4701696-CF47-404F-A209-EEDC913C5DB8}" srcId="{20515B0C-F4D5-4BE0-A198-2D36AE221CDC}" destId="{0ADB192C-4950-4E88-88CF-12ACC8465C4D}" srcOrd="0" destOrd="0" parTransId="{40318828-9159-4B28-A2FC-0B82406F5E9D}" sibTransId="{BAC445C1-2A12-43EF-9D69-C90379851CA0}"/>
    <dgm:cxn modelId="{688130D4-B96B-429C-B252-23CA9C8197E1}" type="presOf" srcId="{20515B0C-F4D5-4BE0-A198-2D36AE221CDC}" destId="{6255B79F-2E69-4ECA-B1F1-528BAF92C7A4}" srcOrd="0" destOrd="0" presId="urn:microsoft.com/office/officeart/2005/8/layout/process4"/>
    <dgm:cxn modelId="{1E4BDEF0-6E7D-431F-9D97-CF8790ACD4FD}" type="presOf" srcId="{C9DB59B5-42DD-444A-8E73-C8E051D4A919}" destId="{FC426624-5CF0-4F7E-9E6C-260A783F7663}" srcOrd="0" destOrd="0" presId="urn:microsoft.com/office/officeart/2005/8/layout/process4"/>
    <dgm:cxn modelId="{AD0030F5-2A15-48A3-951C-66AAAF1F4687}" srcId="{20515B0C-F4D5-4BE0-A198-2D36AE221CDC}" destId="{C9DB59B5-42DD-444A-8E73-C8E051D4A919}" srcOrd="1" destOrd="0" parTransId="{BC450228-2774-4F19-9492-D6F1ADBB9EB2}" sibTransId="{1053D849-F91B-43FC-8959-5B295D6C0ACE}"/>
    <dgm:cxn modelId="{C5CF7F9C-2F23-477A-AE75-CFCA41B40D33}" type="presParOf" srcId="{6255B79F-2E69-4ECA-B1F1-528BAF92C7A4}" destId="{20854903-D200-422D-A829-502105DA5A5B}" srcOrd="0" destOrd="0" presId="urn:microsoft.com/office/officeart/2005/8/layout/process4"/>
    <dgm:cxn modelId="{32F0CC44-00F3-42B3-9296-74E233BCC446}" type="presParOf" srcId="{20854903-D200-422D-A829-502105DA5A5B}" destId="{FC426624-5CF0-4F7E-9E6C-260A783F7663}" srcOrd="0" destOrd="0" presId="urn:microsoft.com/office/officeart/2005/8/layout/process4"/>
    <dgm:cxn modelId="{53F2D8F2-E7E5-4D8E-BDE7-DB748EF748B3}" type="presParOf" srcId="{6255B79F-2E69-4ECA-B1F1-528BAF92C7A4}" destId="{A1FD6972-7536-4AEC-90C3-8188B576AC70}" srcOrd="1" destOrd="0" presId="urn:microsoft.com/office/officeart/2005/8/layout/process4"/>
    <dgm:cxn modelId="{C3559693-BBA0-4E36-B812-68C1DDD738AA}" type="presParOf" srcId="{6255B79F-2E69-4ECA-B1F1-528BAF92C7A4}" destId="{5A39CF5D-5C78-464B-85AC-506D9B6445D3}" srcOrd="2" destOrd="0" presId="urn:microsoft.com/office/officeart/2005/8/layout/process4"/>
    <dgm:cxn modelId="{F36BF60D-2070-45FF-9BC9-55DF61D02513}" type="presParOf" srcId="{5A39CF5D-5C78-464B-85AC-506D9B6445D3}" destId="{B1C464CE-4CE7-4868-ACF5-4D5663C7192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335B32-3963-491B-B9E4-066B186A1A51}" type="doc">
      <dgm:prSet loTypeId="urn:microsoft.com/office/officeart/2005/8/layout/bProcess2" loCatId="process" qsTypeId="urn:microsoft.com/office/officeart/2005/8/quickstyle/simple1" qsCatId="simple" csTypeId="urn:microsoft.com/office/officeart/2005/8/colors/colorful1" csCatId="colorful"/>
      <dgm:spPr/>
      <dgm:t>
        <a:bodyPr/>
        <a:lstStyle/>
        <a:p>
          <a:endParaRPr lang="en-US"/>
        </a:p>
      </dgm:t>
    </dgm:pt>
    <dgm:pt modelId="{34645FFF-002A-4FAE-A2A2-4E84E847D666}">
      <dgm:prSet/>
      <dgm:spPr/>
      <dgm:t>
        <a:bodyPr/>
        <a:lstStyle/>
        <a:p>
          <a:r>
            <a:rPr lang="fr-FR" b="0" i="0"/>
            <a:t>Repérer les principes de l'alternance</a:t>
          </a:r>
          <a:endParaRPr lang="en-US"/>
        </a:p>
      </dgm:t>
    </dgm:pt>
    <dgm:pt modelId="{D351EA48-AC39-4175-8DC0-44BFC5010E57}" type="parTrans" cxnId="{68BB0BCD-4F45-4F32-A899-27B5C793D0B6}">
      <dgm:prSet/>
      <dgm:spPr/>
      <dgm:t>
        <a:bodyPr/>
        <a:lstStyle/>
        <a:p>
          <a:endParaRPr lang="en-US"/>
        </a:p>
      </dgm:t>
    </dgm:pt>
    <dgm:pt modelId="{09E6A35B-C521-4BB8-97F3-82A33176F3B4}" type="sibTrans" cxnId="{68BB0BCD-4F45-4F32-A899-27B5C793D0B6}">
      <dgm:prSet/>
      <dgm:spPr/>
      <dgm:t>
        <a:bodyPr/>
        <a:lstStyle/>
        <a:p>
          <a:endParaRPr lang="en-US"/>
        </a:p>
      </dgm:t>
    </dgm:pt>
    <dgm:pt modelId="{54FC5847-578C-452C-8890-C98615C4B47E}">
      <dgm:prSet/>
      <dgm:spPr/>
      <dgm:t>
        <a:bodyPr/>
        <a:lstStyle/>
        <a:p>
          <a:r>
            <a:rPr lang="fr-FR" b="0" i="0"/>
            <a:t>Les enjeux de l'alternance. Les contrats d'apprentissage et de professionnalisation. La reconversion ou promotion par l'alternance, le "PRO-A"</a:t>
          </a:r>
          <a:endParaRPr lang="en-US"/>
        </a:p>
      </dgm:t>
    </dgm:pt>
    <dgm:pt modelId="{FBD7EF9F-26F1-43A6-9BAC-8B636FD7D669}" type="parTrans" cxnId="{DAACF02B-0DE7-44DB-B5FD-0556B6DFB6FE}">
      <dgm:prSet/>
      <dgm:spPr/>
      <dgm:t>
        <a:bodyPr/>
        <a:lstStyle/>
        <a:p>
          <a:endParaRPr lang="en-US"/>
        </a:p>
      </dgm:t>
    </dgm:pt>
    <dgm:pt modelId="{6C36F9F6-407C-4AA2-A0C4-36D65909FD36}" type="sibTrans" cxnId="{DAACF02B-0DE7-44DB-B5FD-0556B6DFB6FE}">
      <dgm:prSet/>
      <dgm:spPr/>
      <dgm:t>
        <a:bodyPr/>
        <a:lstStyle/>
        <a:p>
          <a:endParaRPr lang="en-US"/>
        </a:p>
      </dgm:t>
    </dgm:pt>
    <dgm:pt modelId="{9B7D83A2-6EA8-4AF6-A656-953AB23A7354}" type="pres">
      <dgm:prSet presAssocID="{D8335B32-3963-491B-B9E4-066B186A1A51}" presName="diagram" presStyleCnt="0">
        <dgm:presLayoutVars>
          <dgm:dir/>
          <dgm:resizeHandles/>
        </dgm:presLayoutVars>
      </dgm:prSet>
      <dgm:spPr/>
    </dgm:pt>
    <dgm:pt modelId="{5E44B0E3-F6A9-4498-825A-F97E33452B1C}" type="pres">
      <dgm:prSet presAssocID="{34645FFF-002A-4FAE-A2A2-4E84E847D666}" presName="firstNode" presStyleLbl="node1" presStyleIdx="0" presStyleCnt="2">
        <dgm:presLayoutVars>
          <dgm:bulletEnabled val="1"/>
        </dgm:presLayoutVars>
      </dgm:prSet>
      <dgm:spPr/>
    </dgm:pt>
    <dgm:pt modelId="{A401C28E-5012-4C94-A5A4-AE0D8A280154}" type="pres">
      <dgm:prSet presAssocID="{09E6A35B-C521-4BB8-97F3-82A33176F3B4}" presName="sibTrans" presStyleLbl="sibTrans2D1" presStyleIdx="0" presStyleCnt="1"/>
      <dgm:spPr/>
    </dgm:pt>
    <dgm:pt modelId="{F22E2D52-572B-444F-9B84-4EF2A3D0B8ED}" type="pres">
      <dgm:prSet presAssocID="{54FC5847-578C-452C-8890-C98615C4B47E}" presName="lastNode" presStyleLbl="node1" presStyleIdx="1" presStyleCnt="2">
        <dgm:presLayoutVars>
          <dgm:bulletEnabled val="1"/>
        </dgm:presLayoutVars>
      </dgm:prSet>
      <dgm:spPr/>
    </dgm:pt>
  </dgm:ptLst>
  <dgm:cxnLst>
    <dgm:cxn modelId="{DAACF02B-0DE7-44DB-B5FD-0556B6DFB6FE}" srcId="{D8335B32-3963-491B-B9E4-066B186A1A51}" destId="{54FC5847-578C-452C-8890-C98615C4B47E}" srcOrd="1" destOrd="0" parTransId="{FBD7EF9F-26F1-43A6-9BAC-8B636FD7D669}" sibTransId="{6C36F9F6-407C-4AA2-A0C4-36D65909FD36}"/>
    <dgm:cxn modelId="{AFECBC3E-A307-4EB2-BF6C-D71075EBEC48}" type="presOf" srcId="{34645FFF-002A-4FAE-A2A2-4E84E847D666}" destId="{5E44B0E3-F6A9-4498-825A-F97E33452B1C}" srcOrd="0" destOrd="0" presId="urn:microsoft.com/office/officeart/2005/8/layout/bProcess2"/>
    <dgm:cxn modelId="{A1398161-6BB3-4A5A-80BA-8AE8F9442C2B}" type="presOf" srcId="{D8335B32-3963-491B-B9E4-066B186A1A51}" destId="{9B7D83A2-6EA8-4AF6-A656-953AB23A7354}" srcOrd="0" destOrd="0" presId="urn:microsoft.com/office/officeart/2005/8/layout/bProcess2"/>
    <dgm:cxn modelId="{C4DA4B44-5585-4F5A-B6C6-A69F675A0F15}" type="presOf" srcId="{54FC5847-578C-452C-8890-C98615C4B47E}" destId="{F22E2D52-572B-444F-9B84-4EF2A3D0B8ED}" srcOrd="0" destOrd="0" presId="urn:microsoft.com/office/officeart/2005/8/layout/bProcess2"/>
    <dgm:cxn modelId="{2A416BB0-F8D4-4617-AE03-7BEEE98D4AE7}" type="presOf" srcId="{09E6A35B-C521-4BB8-97F3-82A33176F3B4}" destId="{A401C28E-5012-4C94-A5A4-AE0D8A280154}" srcOrd="0" destOrd="0" presId="urn:microsoft.com/office/officeart/2005/8/layout/bProcess2"/>
    <dgm:cxn modelId="{68BB0BCD-4F45-4F32-A899-27B5C793D0B6}" srcId="{D8335B32-3963-491B-B9E4-066B186A1A51}" destId="{34645FFF-002A-4FAE-A2A2-4E84E847D666}" srcOrd="0" destOrd="0" parTransId="{D351EA48-AC39-4175-8DC0-44BFC5010E57}" sibTransId="{09E6A35B-C521-4BB8-97F3-82A33176F3B4}"/>
    <dgm:cxn modelId="{7CEFAEDB-4509-4F74-ABBD-B50616743CC3}" type="presParOf" srcId="{9B7D83A2-6EA8-4AF6-A656-953AB23A7354}" destId="{5E44B0E3-F6A9-4498-825A-F97E33452B1C}" srcOrd="0" destOrd="0" presId="urn:microsoft.com/office/officeart/2005/8/layout/bProcess2"/>
    <dgm:cxn modelId="{7FD2B9F8-D657-49DC-8261-3E7F2D3F1D9B}" type="presParOf" srcId="{9B7D83A2-6EA8-4AF6-A656-953AB23A7354}" destId="{A401C28E-5012-4C94-A5A4-AE0D8A280154}" srcOrd="1" destOrd="0" presId="urn:microsoft.com/office/officeart/2005/8/layout/bProcess2"/>
    <dgm:cxn modelId="{3102F71A-7B4A-480D-B40B-CDC33D44E9AE}" type="presParOf" srcId="{9B7D83A2-6EA8-4AF6-A656-953AB23A7354}" destId="{F22E2D52-572B-444F-9B84-4EF2A3D0B8ED}" srcOrd="2"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B89B600-FC70-4062-9609-117F7C47DBBA}" type="doc">
      <dgm:prSet loTypeId="urn:microsoft.com/office/officeart/2005/8/layout/list1" loCatId="list" qsTypeId="urn:microsoft.com/office/officeart/2005/8/quickstyle/simple4" qsCatId="simple" csTypeId="urn:microsoft.com/office/officeart/2005/8/colors/colorful5" csCatId="colorful"/>
      <dgm:spPr/>
      <dgm:t>
        <a:bodyPr/>
        <a:lstStyle/>
        <a:p>
          <a:endParaRPr lang="en-US"/>
        </a:p>
      </dgm:t>
    </dgm:pt>
    <dgm:pt modelId="{210345F2-5877-4AFC-9208-D4658EF8E38E}">
      <dgm:prSet/>
      <dgm:spPr/>
      <dgm:t>
        <a:bodyPr/>
        <a:lstStyle/>
        <a:p>
          <a:r>
            <a:rPr lang="fr-FR" b="0" i="0"/>
            <a:t>Former en situation de travail</a:t>
          </a:r>
          <a:endParaRPr lang="en-US"/>
        </a:p>
      </dgm:t>
    </dgm:pt>
    <dgm:pt modelId="{1DEA265C-81F9-4DF2-9AC8-BC1D6F991531}" type="parTrans" cxnId="{F5424A04-FD5F-4A93-B694-E82975C750EE}">
      <dgm:prSet/>
      <dgm:spPr/>
      <dgm:t>
        <a:bodyPr/>
        <a:lstStyle/>
        <a:p>
          <a:endParaRPr lang="en-US"/>
        </a:p>
      </dgm:t>
    </dgm:pt>
    <dgm:pt modelId="{33A469A4-5803-41C1-89A1-348020ABF100}" type="sibTrans" cxnId="{F5424A04-FD5F-4A93-B694-E82975C750EE}">
      <dgm:prSet/>
      <dgm:spPr/>
      <dgm:t>
        <a:bodyPr/>
        <a:lstStyle/>
        <a:p>
          <a:endParaRPr lang="en-US"/>
        </a:p>
      </dgm:t>
    </dgm:pt>
    <dgm:pt modelId="{F8554629-26D5-4AE4-ACB1-B0C84EBDAF4D}">
      <dgm:prSet/>
      <dgm:spPr/>
      <dgm:t>
        <a:bodyPr/>
        <a:lstStyle/>
        <a:p>
          <a:r>
            <a:rPr lang="fr-FR" b="0" i="0"/>
            <a:t>Le tutorat en entreprise</a:t>
          </a:r>
          <a:endParaRPr lang="en-US"/>
        </a:p>
      </dgm:t>
    </dgm:pt>
    <dgm:pt modelId="{621B694D-0721-47EA-9B1E-81232BB9262E}" type="parTrans" cxnId="{9180D7DD-087A-4EFA-887B-995CE8491BED}">
      <dgm:prSet/>
      <dgm:spPr/>
      <dgm:t>
        <a:bodyPr/>
        <a:lstStyle/>
        <a:p>
          <a:endParaRPr lang="en-US"/>
        </a:p>
      </dgm:t>
    </dgm:pt>
    <dgm:pt modelId="{F8ADAA95-EAD0-4494-8280-EE7999698BB1}" type="sibTrans" cxnId="{9180D7DD-087A-4EFA-887B-995CE8491BED}">
      <dgm:prSet/>
      <dgm:spPr/>
      <dgm:t>
        <a:bodyPr/>
        <a:lstStyle/>
        <a:p>
          <a:endParaRPr lang="en-US"/>
        </a:p>
      </dgm:t>
    </dgm:pt>
    <dgm:pt modelId="{4475DEA9-A269-4404-8A7C-74276BC98694}" type="pres">
      <dgm:prSet presAssocID="{AB89B600-FC70-4062-9609-117F7C47DBBA}" presName="linear" presStyleCnt="0">
        <dgm:presLayoutVars>
          <dgm:dir/>
          <dgm:animLvl val="lvl"/>
          <dgm:resizeHandles val="exact"/>
        </dgm:presLayoutVars>
      </dgm:prSet>
      <dgm:spPr/>
    </dgm:pt>
    <dgm:pt modelId="{8D5DD6D0-312B-4A5C-A229-6AE33B21366D}" type="pres">
      <dgm:prSet presAssocID="{210345F2-5877-4AFC-9208-D4658EF8E38E}" presName="parentLin" presStyleCnt="0"/>
      <dgm:spPr/>
    </dgm:pt>
    <dgm:pt modelId="{B5C20A08-4AA0-4463-9DCB-BBA2BCBA70F3}" type="pres">
      <dgm:prSet presAssocID="{210345F2-5877-4AFC-9208-D4658EF8E38E}" presName="parentLeftMargin" presStyleLbl="node1" presStyleIdx="0" presStyleCnt="2"/>
      <dgm:spPr/>
    </dgm:pt>
    <dgm:pt modelId="{F7E9A025-3C76-4A4B-806F-7C34974080A9}" type="pres">
      <dgm:prSet presAssocID="{210345F2-5877-4AFC-9208-D4658EF8E38E}" presName="parentText" presStyleLbl="node1" presStyleIdx="0" presStyleCnt="2">
        <dgm:presLayoutVars>
          <dgm:chMax val="0"/>
          <dgm:bulletEnabled val="1"/>
        </dgm:presLayoutVars>
      </dgm:prSet>
      <dgm:spPr/>
    </dgm:pt>
    <dgm:pt modelId="{80281DB8-CDB3-4F78-AA52-CBDE2B926F63}" type="pres">
      <dgm:prSet presAssocID="{210345F2-5877-4AFC-9208-D4658EF8E38E}" presName="negativeSpace" presStyleCnt="0"/>
      <dgm:spPr/>
    </dgm:pt>
    <dgm:pt modelId="{7D09505B-0D46-40E1-8253-B1834C91F626}" type="pres">
      <dgm:prSet presAssocID="{210345F2-5877-4AFC-9208-D4658EF8E38E}" presName="childText" presStyleLbl="conFgAcc1" presStyleIdx="0" presStyleCnt="2">
        <dgm:presLayoutVars>
          <dgm:bulletEnabled val="1"/>
        </dgm:presLayoutVars>
      </dgm:prSet>
      <dgm:spPr/>
    </dgm:pt>
    <dgm:pt modelId="{46CDDA01-E23D-4B2E-8D65-5E654E46E7DE}" type="pres">
      <dgm:prSet presAssocID="{33A469A4-5803-41C1-89A1-348020ABF100}" presName="spaceBetweenRectangles" presStyleCnt="0"/>
      <dgm:spPr/>
    </dgm:pt>
    <dgm:pt modelId="{D5CABBFA-E5AA-4E1A-92A5-AD10FC0A7710}" type="pres">
      <dgm:prSet presAssocID="{F8554629-26D5-4AE4-ACB1-B0C84EBDAF4D}" presName="parentLin" presStyleCnt="0"/>
      <dgm:spPr/>
    </dgm:pt>
    <dgm:pt modelId="{E7CE338C-239B-429E-A686-24693AEAA313}" type="pres">
      <dgm:prSet presAssocID="{F8554629-26D5-4AE4-ACB1-B0C84EBDAF4D}" presName="parentLeftMargin" presStyleLbl="node1" presStyleIdx="0" presStyleCnt="2"/>
      <dgm:spPr/>
    </dgm:pt>
    <dgm:pt modelId="{8B4F91D6-CA02-4AE2-AA6F-4F881EAB9B53}" type="pres">
      <dgm:prSet presAssocID="{F8554629-26D5-4AE4-ACB1-B0C84EBDAF4D}" presName="parentText" presStyleLbl="node1" presStyleIdx="1" presStyleCnt="2">
        <dgm:presLayoutVars>
          <dgm:chMax val="0"/>
          <dgm:bulletEnabled val="1"/>
        </dgm:presLayoutVars>
      </dgm:prSet>
      <dgm:spPr/>
    </dgm:pt>
    <dgm:pt modelId="{B697513A-A0C2-4B13-9EB2-1131CE7B4B89}" type="pres">
      <dgm:prSet presAssocID="{F8554629-26D5-4AE4-ACB1-B0C84EBDAF4D}" presName="negativeSpace" presStyleCnt="0"/>
      <dgm:spPr/>
    </dgm:pt>
    <dgm:pt modelId="{02713762-EB95-4623-8B6A-C118106788F2}" type="pres">
      <dgm:prSet presAssocID="{F8554629-26D5-4AE4-ACB1-B0C84EBDAF4D}" presName="childText" presStyleLbl="conFgAcc1" presStyleIdx="1" presStyleCnt="2">
        <dgm:presLayoutVars>
          <dgm:bulletEnabled val="1"/>
        </dgm:presLayoutVars>
      </dgm:prSet>
      <dgm:spPr/>
    </dgm:pt>
  </dgm:ptLst>
  <dgm:cxnLst>
    <dgm:cxn modelId="{F5424A04-FD5F-4A93-B694-E82975C750EE}" srcId="{AB89B600-FC70-4062-9609-117F7C47DBBA}" destId="{210345F2-5877-4AFC-9208-D4658EF8E38E}" srcOrd="0" destOrd="0" parTransId="{1DEA265C-81F9-4DF2-9AC8-BC1D6F991531}" sibTransId="{33A469A4-5803-41C1-89A1-348020ABF100}"/>
    <dgm:cxn modelId="{0E9EC113-B238-4835-9BC1-33886F9597DF}" type="presOf" srcId="{210345F2-5877-4AFC-9208-D4658EF8E38E}" destId="{F7E9A025-3C76-4A4B-806F-7C34974080A9}" srcOrd="1" destOrd="0" presId="urn:microsoft.com/office/officeart/2005/8/layout/list1"/>
    <dgm:cxn modelId="{5F77B91F-6358-4474-B43A-A3B3EFB6C670}" type="presOf" srcId="{F8554629-26D5-4AE4-ACB1-B0C84EBDAF4D}" destId="{8B4F91D6-CA02-4AE2-AA6F-4F881EAB9B53}" srcOrd="1" destOrd="0" presId="urn:microsoft.com/office/officeart/2005/8/layout/list1"/>
    <dgm:cxn modelId="{350FF498-57E3-4D55-B84E-827E5AD1361C}" type="presOf" srcId="{AB89B600-FC70-4062-9609-117F7C47DBBA}" destId="{4475DEA9-A269-4404-8A7C-74276BC98694}" srcOrd="0" destOrd="0" presId="urn:microsoft.com/office/officeart/2005/8/layout/list1"/>
    <dgm:cxn modelId="{DCD8C9A5-46C0-41FF-8900-CAA9060F4046}" type="presOf" srcId="{210345F2-5877-4AFC-9208-D4658EF8E38E}" destId="{B5C20A08-4AA0-4463-9DCB-BBA2BCBA70F3}" srcOrd="0" destOrd="0" presId="urn:microsoft.com/office/officeart/2005/8/layout/list1"/>
    <dgm:cxn modelId="{FBC929AD-6294-4182-A6F1-4258170C7124}" type="presOf" srcId="{F8554629-26D5-4AE4-ACB1-B0C84EBDAF4D}" destId="{E7CE338C-239B-429E-A686-24693AEAA313}" srcOrd="0" destOrd="0" presId="urn:microsoft.com/office/officeart/2005/8/layout/list1"/>
    <dgm:cxn modelId="{9180D7DD-087A-4EFA-887B-995CE8491BED}" srcId="{AB89B600-FC70-4062-9609-117F7C47DBBA}" destId="{F8554629-26D5-4AE4-ACB1-B0C84EBDAF4D}" srcOrd="1" destOrd="0" parTransId="{621B694D-0721-47EA-9B1E-81232BB9262E}" sibTransId="{F8ADAA95-EAD0-4494-8280-EE7999698BB1}"/>
    <dgm:cxn modelId="{97AB51D6-2183-43B6-94E6-D57F58D14D60}" type="presParOf" srcId="{4475DEA9-A269-4404-8A7C-74276BC98694}" destId="{8D5DD6D0-312B-4A5C-A229-6AE33B21366D}" srcOrd="0" destOrd="0" presId="urn:microsoft.com/office/officeart/2005/8/layout/list1"/>
    <dgm:cxn modelId="{8E2DFAAF-07BD-4DA1-84F5-CE77FC273E95}" type="presParOf" srcId="{8D5DD6D0-312B-4A5C-A229-6AE33B21366D}" destId="{B5C20A08-4AA0-4463-9DCB-BBA2BCBA70F3}" srcOrd="0" destOrd="0" presId="urn:microsoft.com/office/officeart/2005/8/layout/list1"/>
    <dgm:cxn modelId="{A9BBCB31-76E7-4D84-B8D5-73A6E5C6E834}" type="presParOf" srcId="{8D5DD6D0-312B-4A5C-A229-6AE33B21366D}" destId="{F7E9A025-3C76-4A4B-806F-7C34974080A9}" srcOrd="1" destOrd="0" presId="urn:microsoft.com/office/officeart/2005/8/layout/list1"/>
    <dgm:cxn modelId="{6A367850-5355-49DD-92E2-EB0DFA3D3006}" type="presParOf" srcId="{4475DEA9-A269-4404-8A7C-74276BC98694}" destId="{80281DB8-CDB3-4F78-AA52-CBDE2B926F63}" srcOrd="1" destOrd="0" presId="urn:microsoft.com/office/officeart/2005/8/layout/list1"/>
    <dgm:cxn modelId="{37B89CB3-A7F9-42DC-B308-0C15F0D64EDE}" type="presParOf" srcId="{4475DEA9-A269-4404-8A7C-74276BC98694}" destId="{7D09505B-0D46-40E1-8253-B1834C91F626}" srcOrd="2" destOrd="0" presId="urn:microsoft.com/office/officeart/2005/8/layout/list1"/>
    <dgm:cxn modelId="{B3A70962-F6FA-4012-9D2C-E778BDA9C774}" type="presParOf" srcId="{4475DEA9-A269-4404-8A7C-74276BC98694}" destId="{46CDDA01-E23D-4B2E-8D65-5E654E46E7DE}" srcOrd="3" destOrd="0" presId="urn:microsoft.com/office/officeart/2005/8/layout/list1"/>
    <dgm:cxn modelId="{0116F4D5-C3EE-4987-A675-5140BFCC414A}" type="presParOf" srcId="{4475DEA9-A269-4404-8A7C-74276BC98694}" destId="{D5CABBFA-E5AA-4E1A-92A5-AD10FC0A7710}" srcOrd="4" destOrd="0" presId="urn:microsoft.com/office/officeart/2005/8/layout/list1"/>
    <dgm:cxn modelId="{AEAC4F56-D6F3-4C43-99B8-A0D07F4327A8}" type="presParOf" srcId="{D5CABBFA-E5AA-4E1A-92A5-AD10FC0A7710}" destId="{E7CE338C-239B-429E-A686-24693AEAA313}" srcOrd="0" destOrd="0" presId="urn:microsoft.com/office/officeart/2005/8/layout/list1"/>
    <dgm:cxn modelId="{FFF7AC69-B39C-4858-91F1-1430F4CCA451}" type="presParOf" srcId="{D5CABBFA-E5AA-4E1A-92A5-AD10FC0A7710}" destId="{8B4F91D6-CA02-4AE2-AA6F-4F881EAB9B53}" srcOrd="1" destOrd="0" presId="urn:microsoft.com/office/officeart/2005/8/layout/list1"/>
    <dgm:cxn modelId="{3ADCAC65-E1B9-4E47-974B-013198D58574}" type="presParOf" srcId="{4475DEA9-A269-4404-8A7C-74276BC98694}" destId="{B697513A-A0C2-4B13-9EB2-1131CE7B4B89}" srcOrd="5" destOrd="0" presId="urn:microsoft.com/office/officeart/2005/8/layout/list1"/>
    <dgm:cxn modelId="{1EEA9555-F36A-48B7-A30A-AE3F34B92969}" type="presParOf" srcId="{4475DEA9-A269-4404-8A7C-74276BC98694}" destId="{02713762-EB95-4623-8B6A-C118106788F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7B1361A-8F7C-48FB-BADC-BBD31266F650}"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0BD4D2CD-70F1-4EF4-AA0F-7B7707EB0EDE}">
      <dgm:prSet/>
      <dgm:spPr/>
      <dgm:t>
        <a:bodyPr/>
        <a:lstStyle/>
        <a:p>
          <a:pPr>
            <a:lnSpc>
              <a:spcPct val="100000"/>
            </a:lnSpc>
          </a:pPr>
          <a:r>
            <a:rPr lang="fr-FR" b="0" i="0"/>
            <a:t>Accompagner l'apprenant dans le développement de son projet</a:t>
          </a:r>
          <a:endParaRPr lang="en-US"/>
        </a:p>
      </dgm:t>
    </dgm:pt>
    <dgm:pt modelId="{16A83F04-4FEF-4E81-BC7C-BE88AFDC95A0}" type="parTrans" cxnId="{19B7D6F5-39CC-47E9-A837-5D76D3741906}">
      <dgm:prSet/>
      <dgm:spPr/>
      <dgm:t>
        <a:bodyPr/>
        <a:lstStyle/>
        <a:p>
          <a:endParaRPr lang="en-US"/>
        </a:p>
      </dgm:t>
    </dgm:pt>
    <dgm:pt modelId="{AB809DE7-7B57-44DE-B10A-C178D97348D0}" type="sibTrans" cxnId="{19B7D6F5-39CC-47E9-A837-5D76D3741906}">
      <dgm:prSet/>
      <dgm:spPr/>
      <dgm:t>
        <a:bodyPr/>
        <a:lstStyle/>
        <a:p>
          <a:pPr>
            <a:lnSpc>
              <a:spcPct val="100000"/>
            </a:lnSpc>
          </a:pPr>
          <a:endParaRPr lang="en-US"/>
        </a:p>
      </dgm:t>
    </dgm:pt>
    <dgm:pt modelId="{2EE02229-2C21-4F2F-9B51-B966051048C9}">
      <dgm:prSet/>
      <dgm:spPr/>
      <dgm:t>
        <a:bodyPr/>
        <a:lstStyle/>
        <a:p>
          <a:pPr>
            <a:lnSpc>
              <a:spcPct val="100000"/>
            </a:lnSpc>
          </a:pPr>
          <a:r>
            <a:rPr lang="fr-FR" b="0" i="0"/>
            <a:t>L'insertion sociale et professionnelle. Les problématiques pouvant constituer des freins à la mise en œuvre du projet. La démarche HANDICAP. Le suivi dans le développement professionnel des apprenants. Les outils numériques d'accompagnement au projet professionnel et de recherche d'emploi. Les méthodes d'accompagnement au projet professionnel</a:t>
          </a:r>
          <a:endParaRPr lang="en-US"/>
        </a:p>
      </dgm:t>
    </dgm:pt>
    <dgm:pt modelId="{A95BD5EE-EFF5-4CC5-B8C6-7EB9B91971F8}" type="parTrans" cxnId="{CA8DB53E-7263-4E16-8288-571FF020B0CA}">
      <dgm:prSet/>
      <dgm:spPr/>
      <dgm:t>
        <a:bodyPr/>
        <a:lstStyle/>
        <a:p>
          <a:endParaRPr lang="en-US"/>
        </a:p>
      </dgm:t>
    </dgm:pt>
    <dgm:pt modelId="{1AFAC995-0C99-446C-BAED-61612B7D80AA}" type="sibTrans" cxnId="{CA8DB53E-7263-4E16-8288-571FF020B0CA}">
      <dgm:prSet/>
      <dgm:spPr/>
      <dgm:t>
        <a:bodyPr/>
        <a:lstStyle/>
        <a:p>
          <a:endParaRPr lang="en-US"/>
        </a:p>
      </dgm:t>
    </dgm:pt>
    <dgm:pt modelId="{A0516795-2C72-4D22-A128-F6705B77EFC2}" type="pres">
      <dgm:prSet presAssocID="{E7B1361A-8F7C-48FB-BADC-BBD31266F650}" presName="vert0" presStyleCnt="0">
        <dgm:presLayoutVars>
          <dgm:dir/>
          <dgm:animOne val="branch"/>
          <dgm:animLvl val="lvl"/>
        </dgm:presLayoutVars>
      </dgm:prSet>
      <dgm:spPr/>
    </dgm:pt>
    <dgm:pt modelId="{2F5F3117-2A46-4086-8939-769E0A4EF703}" type="pres">
      <dgm:prSet presAssocID="{0BD4D2CD-70F1-4EF4-AA0F-7B7707EB0EDE}" presName="thickLine" presStyleLbl="alignNode1" presStyleIdx="0" presStyleCnt="2"/>
      <dgm:spPr/>
    </dgm:pt>
    <dgm:pt modelId="{F5E7E31C-6C08-4EE4-84D6-AE9455205802}" type="pres">
      <dgm:prSet presAssocID="{0BD4D2CD-70F1-4EF4-AA0F-7B7707EB0EDE}" presName="horz1" presStyleCnt="0"/>
      <dgm:spPr/>
    </dgm:pt>
    <dgm:pt modelId="{F5D59A7D-705E-4FBC-9686-9640E06BA284}" type="pres">
      <dgm:prSet presAssocID="{0BD4D2CD-70F1-4EF4-AA0F-7B7707EB0EDE}" presName="tx1" presStyleLbl="revTx" presStyleIdx="0" presStyleCnt="2"/>
      <dgm:spPr/>
    </dgm:pt>
    <dgm:pt modelId="{FA321656-CBCD-433E-8B56-037EBF071729}" type="pres">
      <dgm:prSet presAssocID="{0BD4D2CD-70F1-4EF4-AA0F-7B7707EB0EDE}" presName="vert1" presStyleCnt="0"/>
      <dgm:spPr/>
    </dgm:pt>
    <dgm:pt modelId="{029C2393-64EF-43FE-BD83-FD732D70A430}" type="pres">
      <dgm:prSet presAssocID="{2EE02229-2C21-4F2F-9B51-B966051048C9}" presName="thickLine" presStyleLbl="alignNode1" presStyleIdx="1" presStyleCnt="2"/>
      <dgm:spPr/>
    </dgm:pt>
    <dgm:pt modelId="{60B065C2-EED0-4DFC-834A-871C6E4D85A5}" type="pres">
      <dgm:prSet presAssocID="{2EE02229-2C21-4F2F-9B51-B966051048C9}" presName="horz1" presStyleCnt="0"/>
      <dgm:spPr/>
    </dgm:pt>
    <dgm:pt modelId="{8403E23A-0517-4768-869A-99DA8227D250}" type="pres">
      <dgm:prSet presAssocID="{2EE02229-2C21-4F2F-9B51-B966051048C9}" presName="tx1" presStyleLbl="revTx" presStyleIdx="1" presStyleCnt="2"/>
      <dgm:spPr/>
    </dgm:pt>
    <dgm:pt modelId="{AACB2844-2179-4806-8B0E-99876E81731C}" type="pres">
      <dgm:prSet presAssocID="{2EE02229-2C21-4F2F-9B51-B966051048C9}" presName="vert1" presStyleCnt="0"/>
      <dgm:spPr/>
    </dgm:pt>
  </dgm:ptLst>
  <dgm:cxnLst>
    <dgm:cxn modelId="{137C0613-AA80-4A87-AA6D-C64AFD159A57}" type="presOf" srcId="{0BD4D2CD-70F1-4EF4-AA0F-7B7707EB0EDE}" destId="{F5D59A7D-705E-4FBC-9686-9640E06BA284}" srcOrd="0" destOrd="0" presId="urn:microsoft.com/office/officeart/2008/layout/LinedList"/>
    <dgm:cxn modelId="{CA8DB53E-7263-4E16-8288-571FF020B0CA}" srcId="{E7B1361A-8F7C-48FB-BADC-BBD31266F650}" destId="{2EE02229-2C21-4F2F-9B51-B966051048C9}" srcOrd="1" destOrd="0" parTransId="{A95BD5EE-EFF5-4CC5-B8C6-7EB9B91971F8}" sibTransId="{1AFAC995-0C99-446C-BAED-61612B7D80AA}"/>
    <dgm:cxn modelId="{E372CC7A-9102-4CED-9447-387E68E99177}" type="presOf" srcId="{E7B1361A-8F7C-48FB-BADC-BBD31266F650}" destId="{A0516795-2C72-4D22-A128-F6705B77EFC2}" srcOrd="0" destOrd="0" presId="urn:microsoft.com/office/officeart/2008/layout/LinedList"/>
    <dgm:cxn modelId="{E7A08ACE-D9F2-46CF-A079-6EC0EC75CA29}" type="presOf" srcId="{2EE02229-2C21-4F2F-9B51-B966051048C9}" destId="{8403E23A-0517-4768-869A-99DA8227D250}" srcOrd="0" destOrd="0" presId="urn:microsoft.com/office/officeart/2008/layout/LinedList"/>
    <dgm:cxn modelId="{19B7D6F5-39CC-47E9-A837-5D76D3741906}" srcId="{E7B1361A-8F7C-48FB-BADC-BBD31266F650}" destId="{0BD4D2CD-70F1-4EF4-AA0F-7B7707EB0EDE}" srcOrd="0" destOrd="0" parTransId="{16A83F04-4FEF-4E81-BC7C-BE88AFDC95A0}" sibTransId="{AB809DE7-7B57-44DE-B10A-C178D97348D0}"/>
    <dgm:cxn modelId="{099D068F-DCBE-4F1B-BAE6-93DD605DD64A}" type="presParOf" srcId="{A0516795-2C72-4D22-A128-F6705B77EFC2}" destId="{2F5F3117-2A46-4086-8939-769E0A4EF703}" srcOrd="0" destOrd="0" presId="urn:microsoft.com/office/officeart/2008/layout/LinedList"/>
    <dgm:cxn modelId="{DEC82E7E-2815-4736-BFFA-433D8EB38E0F}" type="presParOf" srcId="{A0516795-2C72-4D22-A128-F6705B77EFC2}" destId="{F5E7E31C-6C08-4EE4-84D6-AE9455205802}" srcOrd="1" destOrd="0" presId="urn:microsoft.com/office/officeart/2008/layout/LinedList"/>
    <dgm:cxn modelId="{A51E8A21-5A77-47FD-8D57-4D91E7D835DD}" type="presParOf" srcId="{F5E7E31C-6C08-4EE4-84D6-AE9455205802}" destId="{F5D59A7D-705E-4FBC-9686-9640E06BA284}" srcOrd="0" destOrd="0" presId="urn:microsoft.com/office/officeart/2008/layout/LinedList"/>
    <dgm:cxn modelId="{5D8C941F-F1AA-4E05-9E4D-ED307E593CB5}" type="presParOf" srcId="{F5E7E31C-6C08-4EE4-84D6-AE9455205802}" destId="{FA321656-CBCD-433E-8B56-037EBF071729}" srcOrd="1" destOrd="0" presId="urn:microsoft.com/office/officeart/2008/layout/LinedList"/>
    <dgm:cxn modelId="{968105CD-D3C8-4782-9D1D-ECB4E9EE74B6}" type="presParOf" srcId="{A0516795-2C72-4D22-A128-F6705B77EFC2}" destId="{029C2393-64EF-43FE-BD83-FD732D70A430}" srcOrd="2" destOrd="0" presId="urn:microsoft.com/office/officeart/2008/layout/LinedList"/>
    <dgm:cxn modelId="{1B93E012-F8CD-4545-95B2-5E6CCC97C5E9}" type="presParOf" srcId="{A0516795-2C72-4D22-A128-F6705B77EFC2}" destId="{60B065C2-EED0-4DFC-834A-871C6E4D85A5}" srcOrd="3" destOrd="0" presId="urn:microsoft.com/office/officeart/2008/layout/LinedList"/>
    <dgm:cxn modelId="{10FA0133-23B1-4EC4-8725-74CA9A55FDED}" type="presParOf" srcId="{60B065C2-EED0-4DFC-834A-871C6E4D85A5}" destId="{8403E23A-0517-4768-869A-99DA8227D250}" srcOrd="0" destOrd="0" presId="urn:microsoft.com/office/officeart/2008/layout/LinedList"/>
    <dgm:cxn modelId="{BEA47469-E4EF-4544-AA15-652CD25E5823}" type="presParOf" srcId="{60B065C2-EED0-4DFC-834A-871C6E4D85A5}" destId="{AACB2844-2179-4806-8B0E-99876E81731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C4608B7-2C41-4FBB-ACBE-E66ACA26B4D9}"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E3064A6D-74FA-44AD-BA23-6B3D46CA3B8B}">
      <dgm:prSet/>
      <dgm:spPr/>
      <dgm:t>
        <a:bodyPr/>
        <a:lstStyle/>
        <a:p>
          <a:r>
            <a:rPr lang="fr-FR" b="0" i="0"/>
            <a:t>Repérer la méthodologie de recherche d'emploi</a:t>
          </a:r>
          <a:endParaRPr lang="en-US"/>
        </a:p>
      </dgm:t>
    </dgm:pt>
    <dgm:pt modelId="{4081AC27-D9BF-4B32-8EFA-A4373FD951D1}" type="parTrans" cxnId="{B3C3D607-9550-4E30-AE71-32EA093800D0}">
      <dgm:prSet/>
      <dgm:spPr/>
      <dgm:t>
        <a:bodyPr/>
        <a:lstStyle/>
        <a:p>
          <a:endParaRPr lang="en-US"/>
        </a:p>
      </dgm:t>
    </dgm:pt>
    <dgm:pt modelId="{9F3B16DC-6548-42E1-ADC7-E75948CEF054}" type="sibTrans" cxnId="{B3C3D607-9550-4E30-AE71-32EA093800D0}">
      <dgm:prSet/>
      <dgm:spPr/>
      <dgm:t>
        <a:bodyPr/>
        <a:lstStyle/>
        <a:p>
          <a:endParaRPr lang="en-US"/>
        </a:p>
      </dgm:t>
    </dgm:pt>
    <dgm:pt modelId="{E0F41719-9AF5-4EC1-9D6D-A2177315B36B}">
      <dgm:prSet/>
      <dgm:spPr/>
      <dgm:t>
        <a:bodyPr/>
        <a:lstStyle/>
        <a:p>
          <a:r>
            <a:rPr lang="fr-FR" b="0" i="0"/>
            <a:t>Les techniques de recherche d'emploi. Les mesures d'accès à la formation et à l'emploi. Application : Accompagner le développement des apprenants</a:t>
          </a:r>
          <a:endParaRPr lang="en-US"/>
        </a:p>
      </dgm:t>
    </dgm:pt>
    <dgm:pt modelId="{0D9B4DEB-426A-41D0-BF67-EE6E433A8A8A}" type="parTrans" cxnId="{1906A0BD-4724-4C75-B2E5-54655158CE84}">
      <dgm:prSet/>
      <dgm:spPr/>
      <dgm:t>
        <a:bodyPr/>
        <a:lstStyle/>
        <a:p>
          <a:endParaRPr lang="en-US"/>
        </a:p>
      </dgm:t>
    </dgm:pt>
    <dgm:pt modelId="{D06D58F7-5DB4-43D7-889E-29EE00D3C066}" type="sibTrans" cxnId="{1906A0BD-4724-4C75-B2E5-54655158CE84}">
      <dgm:prSet/>
      <dgm:spPr/>
      <dgm:t>
        <a:bodyPr/>
        <a:lstStyle/>
        <a:p>
          <a:endParaRPr lang="en-US"/>
        </a:p>
      </dgm:t>
    </dgm:pt>
    <dgm:pt modelId="{79796611-013C-4367-BE07-CF354ED1CD73}" type="pres">
      <dgm:prSet presAssocID="{0C4608B7-2C41-4FBB-ACBE-E66ACA26B4D9}" presName="Name0" presStyleCnt="0">
        <dgm:presLayoutVars>
          <dgm:dir/>
          <dgm:animLvl val="lvl"/>
          <dgm:resizeHandles val="exact"/>
        </dgm:presLayoutVars>
      </dgm:prSet>
      <dgm:spPr/>
    </dgm:pt>
    <dgm:pt modelId="{7649C641-4686-45D6-A608-B7DF298425FC}" type="pres">
      <dgm:prSet presAssocID="{E0F41719-9AF5-4EC1-9D6D-A2177315B36B}" presName="boxAndChildren" presStyleCnt="0"/>
      <dgm:spPr/>
    </dgm:pt>
    <dgm:pt modelId="{A123D519-5103-401F-8438-A4CB0030D75B}" type="pres">
      <dgm:prSet presAssocID="{E0F41719-9AF5-4EC1-9D6D-A2177315B36B}" presName="parentTextBox" presStyleLbl="node1" presStyleIdx="0" presStyleCnt="2"/>
      <dgm:spPr/>
    </dgm:pt>
    <dgm:pt modelId="{BAA47576-0A23-41B3-83BB-2563CC833F57}" type="pres">
      <dgm:prSet presAssocID="{9F3B16DC-6548-42E1-ADC7-E75948CEF054}" presName="sp" presStyleCnt="0"/>
      <dgm:spPr/>
    </dgm:pt>
    <dgm:pt modelId="{D114C9A3-CBD7-4D02-A4B4-11441D889160}" type="pres">
      <dgm:prSet presAssocID="{E3064A6D-74FA-44AD-BA23-6B3D46CA3B8B}" presName="arrowAndChildren" presStyleCnt="0"/>
      <dgm:spPr/>
    </dgm:pt>
    <dgm:pt modelId="{30D92418-04CB-4521-A9F7-49F76276AF4C}" type="pres">
      <dgm:prSet presAssocID="{E3064A6D-74FA-44AD-BA23-6B3D46CA3B8B}" presName="parentTextArrow" presStyleLbl="node1" presStyleIdx="1" presStyleCnt="2"/>
      <dgm:spPr/>
    </dgm:pt>
  </dgm:ptLst>
  <dgm:cxnLst>
    <dgm:cxn modelId="{B3C3D607-9550-4E30-AE71-32EA093800D0}" srcId="{0C4608B7-2C41-4FBB-ACBE-E66ACA26B4D9}" destId="{E3064A6D-74FA-44AD-BA23-6B3D46CA3B8B}" srcOrd="0" destOrd="0" parTransId="{4081AC27-D9BF-4B32-8EFA-A4373FD951D1}" sibTransId="{9F3B16DC-6548-42E1-ADC7-E75948CEF054}"/>
    <dgm:cxn modelId="{BFEAB763-9590-4060-8496-D0B85FD32E92}" type="presOf" srcId="{E0F41719-9AF5-4EC1-9D6D-A2177315B36B}" destId="{A123D519-5103-401F-8438-A4CB0030D75B}" srcOrd="0" destOrd="0" presId="urn:microsoft.com/office/officeart/2005/8/layout/process4"/>
    <dgm:cxn modelId="{7CF30B92-B9E6-4C55-BA80-25E69EB8F8BA}" type="presOf" srcId="{E3064A6D-74FA-44AD-BA23-6B3D46CA3B8B}" destId="{30D92418-04CB-4521-A9F7-49F76276AF4C}" srcOrd="0" destOrd="0" presId="urn:microsoft.com/office/officeart/2005/8/layout/process4"/>
    <dgm:cxn modelId="{1906A0BD-4724-4C75-B2E5-54655158CE84}" srcId="{0C4608B7-2C41-4FBB-ACBE-E66ACA26B4D9}" destId="{E0F41719-9AF5-4EC1-9D6D-A2177315B36B}" srcOrd="1" destOrd="0" parTransId="{0D9B4DEB-426A-41D0-BF67-EE6E433A8A8A}" sibTransId="{D06D58F7-5DB4-43D7-889E-29EE00D3C066}"/>
    <dgm:cxn modelId="{77B8BFF7-30B3-4A34-95D5-FF844C5CB99D}" type="presOf" srcId="{0C4608B7-2C41-4FBB-ACBE-E66ACA26B4D9}" destId="{79796611-013C-4367-BE07-CF354ED1CD73}" srcOrd="0" destOrd="0" presId="urn:microsoft.com/office/officeart/2005/8/layout/process4"/>
    <dgm:cxn modelId="{96C5647F-EA2C-4083-A6A3-DDA0B374CCDB}" type="presParOf" srcId="{79796611-013C-4367-BE07-CF354ED1CD73}" destId="{7649C641-4686-45D6-A608-B7DF298425FC}" srcOrd="0" destOrd="0" presId="urn:microsoft.com/office/officeart/2005/8/layout/process4"/>
    <dgm:cxn modelId="{DB8403E6-386C-4F2B-AA68-340C399E8E6D}" type="presParOf" srcId="{7649C641-4686-45D6-A608-B7DF298425FC}" destId="{A123D519-5103-401F-8438-A4CB0030D75B}" srcOrd="0" destOrd="0" presId="urn:microsoft.com/office/officeart/2005/8/layout/process4"/>
    <dgm:cxn modelId="{DEEA3A29-772E-409D-9279-A8DCBFDFE673}" type="presParOf" srcId="{79796611-013C-4367-BE07-CF354ED1CD73}" destId="{BAA47576-0A23-41B3-83BB-2563CC833F57}" srcOrd="1" destOrd="0" presId="urn:microsoft.com/office/officeart/2005/8/layout/process4"/>
    <dgm:cxn modelId="{E3F50820-1072-4F72-934B-6B7DA3FFCB60}" type="presParOf" srcId="{79796611-013C-4367-BE07-CF354ED1CD73}" destId="{D114C9A3-CBD7-4D02-A4B4-11441D889160}" srcOrd="2" destOrd="0" presId="urn:microsoft.com/office/officeart/2005/8/layout/process4"/>
    <dgm:cxn modelId="{7C59B57D-7EC6-4430-96C7-D1F2D6843215}" type="presParOf" srcId="{D114C9A3-CBD7-4D02-A4B4-11441D889160}" destId="{30D92418-04CB-4521-A9F7-49F76276AF4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76D2BEF-E4B1-4EAE-A6F5-42DA6A74BD3E}"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C543EB28-461E-4C94-912C-76E18968E1BF}">
      <dgm:prSet/>
      <dgm:spPr/>
      <dgm:t>
        <a:bodyPr/>
        <a:lstStyle/>
        <a:p>
          <a:r>
            <a:rPr lang="fr-FR" b="1" i="0"/>
            <a:t>Maîtrisez les clés pour accompagner vos apprenants en formation !</a:t>
          </a:r>
          <a:endParaRPr lang="en-US"/>
        </a:p>
      </dgm:t>
    </dgm:pt>
    <dgm:pt modelId="{42A29DDB-5DF7-4CB0-9B4E-CCDBA7F47194}" type="parTrans" cxnId="{46EC076D-3CBB-44AB-A7A0-29394895421E}">
      <dgm:prSet/>
      <dgm:spPr/>
      <dgm:t>
        <a:bodyPr/>
        <a:lstStyle/>
        <a:p>
          <a:endParaRPr lang="en-US"/>
        </a:p>
      </dgm:t>
    </dgm:pt>
    <dgm:pt modelId="{06214D71-8492-4B11-AEEC-6AFFE40248B6}" type="sibTrans" cxnId="{46EC076D-3CBB-44AB-A7A0-29394895421E}">
      <dgm:prSet/>
      <dgm:spPr/>
      <dgm:t>
        <a:bodyPr/>
        <a:lstStyle/>
        <a:p>
          <a:endParaRPr lang="en-US"/>
        </a:p>
      </dgm:t>
    </dgm:pt>
    <dgm:pt modelId="{5AB6475F-778F-4E3F-82D0-8B44DA1CD213}">
      <dgm:prSet/>
      <dgm:spPr/>
      <dgm:t>
        <a:bodyPr/>
        <a:lstStyle/>
        <a:p>
          <a:r>
            <a:rPr lang="fr-FR" b="0" i="0"/>
            <a:t>Un formateur professionnel doit accompagner les apprenants dans des parcours individualisés, remédier aux difficultés individuelles d’apprentissage et adapter les outils pédagogiques à l’individualisation.</a:t>
          </a:r>
          <a:endParaRPr lang="en-US"/>
        </a:p>
      </dgm:t>
    </dgm:pt>
    <dgm:pt modelId="{D330C2B4-2E7F-4124-8244-8934E1B7B2B3}" type="parTrans" cxnId="{EF704B97-E232-4D5E-9F5B-A51A92CEB887}">
      <dgm:prSet/>
      <dgm:spPr/>
      <dgm:t>
        <a:bodyPr/>
        <a:lstStyle/>
        <a:p>
          <a:endParaRPr lang="en-US"/>
        </a:p>
      </dgm:t>
    </dgm:pt>
    <dgm:pt modelId="{C5F2CF87-576A-4C70-BE7F-5339C4F09EAA}" type="sibTrans" cxnId="{EF704B97-E232-4D5E-9F5B-A51A92CEB887}">
      <dgm:prSet/>
      <dgm:spPr/>
      <dgm:t>
        <a:bodyPr/>
        <a:lstStyle/>
        <a:p>
          <a:endParaRPr lang="en-US"/>
        </a:p>
      </dgm:t>
    </dgm:pt>
    <dgm:pt modelId="{D7BC64B4-5B0E-4382-A271-F13114D1BF60}">
      <dgm:prSet/>
      <dgm:spPr/>
      <dgm:t>
        <a:bodyPr/>
        <a:lstStyle/>
        <a:p>
          <a:r>
            <a:rPr lang="fr-FR" b="0" i="0"/>
            <a:t>Grâce à cette formation, vous obtiendrez toutes les compétences pour accompagner efficacement les apprenants dans leur parcours de formation.</a:t>
          </a:r>
          <a:endParaRPr lang="en-US"/>
        </a:p>
      </dgm:t>
    </dgm:pt>
    <dgm:pt modelId="{B1C7841C-91B1-4E6F-85FF-A39E59C8810D}" type="parTrans" cxnId="{4D889243-7ECA-407F-94FE-86A76A75CE5C}">
      <dgm:prSet/>
      <dgm:spPr/>
      <dgm:t>
        <a:bodyPr/>
        <a:lstStyle/>
        <a:p>
          <a:endParaRPr lang="en-US"/>
        </a:p>
      </dgm:t>
    </dgm:pt>
    <dgm:pt modelId="{B17F352D-74D7-48DC-AEC2-5C41591E305D}" type="sibTrans" cxnId="{4D889243-7ECA-407F-94FE-86A76A75CE5C}">
      <dgm:prSet/>
      <dgm:spPr/>
      <dgm:t>
        <a:bodyPr/>
        <a:lstStyle/>
        <a:p>
          <a:endParaRPr lang="en-US"/>
        </a:p>
      </dgm:t>
    </dgm:pt>
    <dgm:pt modelId="{F43CAAF4-D628-4863-B912-1EBB54F071BA}" type="pres">
      <dgm:prSet presAssocID="{576D2BEF-E4B1-4EAE-A6F5-42DA6A74BD3E}" presName="outerComposite" presStyleCnt="0">
        <dgm:presLayoutVars>
          <dgm:chMax val="5"/>
          <dgm:dir/>
          <dgm:resizeHandles val="exact"/>
        </dgm:presLayoutVars>
      </dgm:prSet>
      <dgm:spPr/>
    </dgm:pt>
    <dgm:pt modelId="{3B15B4E6-32EF-4A7F-BA3A-F040B536D1FF}" type="pres">
      <dgm:prSet presAssocID="{576D2BEF-E4B1-4EAE-A6F5-42DA6A74BD3E}" presName="dummyMaxCanvas" presStyleCnt="0">
        <dgm:presLayoutVars/>
      </dgm:prSet>
      <dgm:spPr/>
    </dgm:pt>
    <dgm:pt modelId="{25B432D3-66D0-454F-9EE1-EB2589D2FED8}" type="pres">
      <dgm:prSet presAssocID="{576D2BEF-E4B1-4EAE-A6F5-42DA6A74BD3E}" presName="ThreeNodes_1" presStyleLbl="node1" presStyleIdx="0" presStyleCnt="3">
        <dgm:presLayoutVars>
          <dgm:bulletEnabled val="1"/>
        </dgm:presLayoutVars>
      </dgm:prSet>
      <dgm:spPr/>
    </dgm:pt>
    <dgm:pt modelId="{55F5FF25-0D04-4CD1-86C9-395EE5363C5A}" type="pres">
      <dgm:prSet presAssocID="{576D2BEF-E4B1-4EAE-A6F5-42DA6A74BD3E}" presName="ThreeNodes_2" presStyleLbl="node1" presStyleIdx="1" presStyleCnt="3">
        <dgm:presLayoutVars>
          <dgm:bulletEnabled val="1"/>
        </dgm:presLayoutVars>
      </dgm:prSet>
      <dgm:spPr/>
    </dgm:pt>
    <dgm:pt modelId="{3EF5AA1C-C92C-4BDA-8B8B-B0403E5ECB91}" type="pres">
      <dgm:prSet presAssocID="{576D2BEF-E4B1-4EAE-A6F5-42DA6A74BD3E}" presName="ThreeNodes_3" presStyleLbl="node1" presStyleIdx="2" presStyleCnt="3">
        <dgm:presLayoutVars>
          <dgm:bulletEnabled val="1"/>
        </dgm:presLayoutVars>
      </dgm:prSet>
      <dgm:spPr/>
    </dgm:pt>
    <dgm:pt modelId="{A4BFD2EC-B96A-4F6F-9C73-3AEBC321B08E}" type="pres">
      <dgm:prSet presAssocID="{576D2BEF-E4B1-4EAE-A6F5-42DA6A74BD3E}" presName="ThreeConn_1-2" presStyleLbl="fgAccFollowNode1" presStyleIdx="0" presStyleCnt="2">
        <dgm:presLayoutVars>
          <dgm:bulletEnabled val="1"/>
        </dgm:presLayoutVars>
      </dgm:prSet>
      <dgm:spPr/>
    </dgm:pt>
    <dgm:pt modelId="{48A0E0A9-C555-4BB7-BA13-F201C9D3A455}" type="pres">
      <dgm:prSet presAssocID="{576D2BEF-E4B1-4EAE-A6F5-42DA6A74BD3E}" presName="ThreeConn_2-3" presStyleLbl="fgAccFollowNode1" presStyleIdx="1" presStyleCnt="2">
        <dgm:presLayoutVars>
          <dgm:bulletEnabled val="1"/>
        </dgm:presLayoutVars>
      </dgm:prSet>
      <dgm:spPr/>
    </dgm:pt>
    <dgm:pt modelId="{2947570D-4FB2-4078-8478-0B7B84885D5E}" type="pres">
      <dgm:prSet presAssocID="{576D2BEF-E4B1-4EAE-A6F5-42DA6A74BD3E}" presName="ThreeNodes_1_text" presStyleLbl="node1" presStyleIdx="2" presStyleCnt="3">
        <dgm:presLayoutVars>
          <dgm:bulletEnabled val="1"/>
        </dgm:presLayoutVars>
      </dgm:prSet>
      <dgm:spPr/>
    </dgm:pt>
    <dgm:pt modelId="{0FB21998-E8B6-4EAD-8BC3-5C16D658C524}" type="pres">
      <dgm:prSet presAssocID="{576D2BEF-E4B1-4EAE-A6F5-42DA6A74BD3E}" presName="ThreeNodes_2_text" presStyleLbl="node1" presStyleIdx="2" presStyleCnt="3">
        <dgm:presLayoutVars>
          <dgm:bulletEnabled val="1"/>
        </dgm:presLayoutVars>
      </dgm:prSet>
      <dgm:spPr/>
    </dgm:pt>
    <dgm:pt modelId="{08B2E6A9-9E2E-4FC5-B118-3599F09FECB4}" type="pres">
      <dgm:prSet presAssocID="{576D2BEF-E4B1-4EAE-A6F5-42DA6A74BD3E}" presName="ThreeNodes_3_text" presStyleLbl="node1" presStyleIdx="2" presStyleCnt="3">
        <dgm:presLayoutVars>
          <dgm:bulletEnabled val="1"/>
        </dgm:presLayoutVars>
      </dgm:prSet>
      <dgm:spPr/>
    </dgm:pt>
  </dgm:ptLst>
  <dgm:cxnLst>
    <dgm:cxn modelId="{18139F07-CEFD-4063-A37E-67ACB3A60120}" type="presOf" srcId="{06214D71-8492-4B11-AEEC-6AFFE40248B6}" destId="{A4BFD2EC-B96A-4F6F-9C73-3AEBC321B08E}" srcOrd="0" destOrd="0" presId="urn:microsoft.com/office/officeart/2005/8/layout/vProcess5"/>
    <dgm:cxn modelId="{8A17CB1B-D070-41E5-99A5-2D5A99764FE5}" type="presOf" srcId="{5AB6475F-778F-4E3F-82D0-8B44DA1CD213}" destId="{0FB21998-E8B6-4EAD-8BC3-5C16D658C524}" srcOrd="1" destOrd="0" presId="urn:microsoft.com/office/officeart/2005/8/layout/vProcess5"/>
    <dgm:cxn modelId="{4D889243-7ECA-407F-94FE-86A76A75CE5C}" srcId="{576D2BEF-E4B1-4EAE-A6F5-42DA6A74BD3E}" destId="{D7BC64B4-5B0E-4382-A271-F13114D1BF60}" srcOrd="2" destOrd="0" parTransId="{B1C7841C-91B1-4E6F-85FF-A39E59C8810D}" sibTransId="{B17F352D-74D7-48DC-AEC2-5C41591E305D}"/>
    <dgm:cxn modelId="{0918E964-871C-47FD-A23C-E77C341B9DF6}" type="presOf" srcId="{5AB6475F-778F-4E3F-82D0-8B44DA1CD213}" destId="{55F5FF25-0D04-4CD1-86C9-395EE5363C5A}" srcOrd="0" destOrd="0" presId="urn:microsoft.com/office/officeart/2005/8/layout/vProcess5"/>
    <dgm:cxn modelId="{55C9C066-20D6-4E45-89AE-BAE8EEE1E51E}" type="presOf" srcId="{C5F2CF87-576A-4C70-BE7F-5339C4F09EAA}" destId="{48A0E0A9-C555-4BB7-BA13-F201C9D3A455}" srcOrd="0" destOrd="0" presId="urn:microsoft.com/office/officeart/2005/8/layout/vProcess5"/>
    <dgm:cxn modelId="{688E596B-15A3-4BD5-A56E-72D60F70D48F}" type="presOf" srcId="{D7BC64B4-5B0E-4382-A271-F13114D1BF60}" destId="{3EF5AA1C-C92C-4BDA-8B8B-B0403E5ECB91}" srcOrd="0" destOrd="0" presId="urn:microsoft.com/office/officeart/2005/8/layout/vProcess5"/>
    <dgm:cxn modelId="{46EC076D-3CBB-44AB-A7A0-29394895421E}" srcId="{576D2BEF-E4B1-4EAE-A6F5-42DA6A74BD3E}" destId="{C543EB28-461E-4C94-912C-76E18968E1BF}" srcOrd="0" destOrd="0" parTransId="{42A29DDB-5DF7-4CB0-9B4E-CCDBA7F47194}" sibTransId="{06214D71-8492-4B11-AEEC-6AFFE40248B6}"/>
    <dgm:cxn modelId="{A11AB892-AD66-4ED2-A120-ED769B13A608}" type="presOf" srcId="{C543EB28-461E-4C94-912C-76E18968E1BF}" destId="{25B432D3-66D0-454F-9EE1-EB2589D2FED8}" srcOrd="0" destOrd="0" presId="urn:microsoft.com/office/officeart/2005/8/layout/vProcess5"/>
    <dgm:cxn modelId="{EF704B97-E232-4D5E-9F5B-A51A92CEB887}" srcId="{576D2BEF-E4B1-4EAE-A6F5-42DA6A74BD3E}" destId="{5AB6475F-778F-4E3F-82D0-8B44DA1CD213}" srcOrd="1" destOrd="0" parTransId="{D330C2B4-2E7F-4124-8244-8934E1B7B2B3}" sibTransId="{C5F2CF87-576A-4C70-BE7F-5339C4F09EAA}"/>
    <dgm:cxn modelId="{9F8C64AF-22F6-452A-A20D-D32AFE943368}" type="presOf" srcId="{576D2BEF-E4B1-4EAE-A6F5-42DA6A74BD3E}" destId="{F43CAAF4-D628-4863-B912-1EBB54F071BA}" srcOrd="0" destOrd="0" presId="urn:microsoft.com/office/officeart/2005/8/layout/vProcess5"/>
    <dgm:cxn modelId="{33ACC9B9-DA88-4BBF-9728-7AEE1A49CBD5}" type="presOf" srcId="{D7BC64B4-5B0E-4382-A271-F13114D1BF60}" destId="{08B2E6A9-9E2E-4FC5-B118-3599F09FECB4}" srcOrd="1" destOrd="0" presId="urn:microsoft.com/office/officeart/2005/8/layout/vProcess5"/>
    <dgm:cxn modelId="{C3A9C4BB-DDE6-4B63-B340-0CD2BC18E0B6}" type="presOf" srcId="{C543EB28-461E-4C94-912C-76E18968E1BF}" destId="{2947570D-4FB2-4078-8478-0B7B84885D5E}" srcOrd="1" destOrd="0" presId="urn:microsoft.com/office/officeart/2005/8/layout/vProcess5"/>
    <dgm:cxn modelId="{39C0C827-706A-4803-81D2-3F141D64519A}" type="presParOf" srcId="{F43CAAF4-D628-4863-B912-1EBB54F071BA}" destId="{3B15B4E6-32EF-4A7F-BA3A-F040B536D1FF}" srcOrd="0" destOrd="0" presId="urn:microsoft.com/office/officeart/2005/8/layout/vProcess5"/>
    <dgm:cxn modelId="{0DC139F7-9528-4333-BD35-E3B40910E92D}" type="presParOf" srcId="{F43CAAF4-D628-4863-B912-1EBB54F071BA}" destId="{25B432D3-66D0-454F-9EE1-EB2589D2FED8}" srcOrd="1" destOrd="0" presId="urn:microsoft.com/office/officeart/2005/8/layout/vProcess5"/>
    <dgm:cxn modelId="{5A6BE3DA-6047-4AB7-8115-7EED206EBA31}" type="presParOf" srcId="{F43CAAF4-D628-4863-B912-1EBB54F071BA}" destId="{55F5FF25-0D04-4CD1-86C9-395EE5363C5A}" srcOrd="2" destOrd="0" presId="urn:microsoft.com/office/officeart/2005/8/layout/vProcess5"/>
    <dgm:cxn modelId="{26D597CC-ECDE-43AD-A22A-03F24EAE18E1}" type="presParOf" srcId="{F43CAAF4-D628-4863-B912-1EBB54F071BA}" destId="{3EF5AA1C-C92C-4BDA-8B8B-B0403E5ECB91}" srcOrd="3" destOrd="0" presId="urn:microsoft.com/office/officeart/2005/8/layout/vProcess5"/>
    <dgm:cxn modelId="{F9A8C8F2-4F9E-4233-A7A5-28DC3FCFFDE6}" type="presParOf" srcId="{F43CAAF4-D628-4863-B912-1EBB54F071BA}" destId="{A4BFD2EC-B96A-4F6F-9C73-3AEBC321B08E}" srcOrd="4" destOrd="0" presId="urn:microsoft.com/office/officeart/2005/8/layout/vProcess5"/>
    <dgm:cxn modelId="{D046AA99-9995-42F6-A3DA-5110ED5C17A6}" type="presParOf" srcId="{F43CAAF4-D628-4863-B912-1EBB54F071BA}" destId="{48A0E0A9-C555-4BB7-BA13-F201C9D3A455}" srcOrd="5" destOrd="0" presId="urn:microsoft.com/office/officeart/2005/8/layout/vProcess5"/>
    <dgm:cxn modelId="{BE2A19F1-DC2C-4D09-AD23-43EF8C5ED7FD}" type="presParOf" srcId="{F43CAAF4-D628-4863-B912-1EBB54F071BA}" destId="{2947570D-4FB2-4078-8478-0B7B84885D5E}" srcOrd="6" destOrd="0" presId="urn:microsoft.com/office/officeart/2005/8/layout/vProcess5"/>
    <dgm:cxn modelId="{C0C5F96F-9D6B-4955-929C-3B2D0323A451}" type="presParOf" srcId="{F43CAAF4-D628-4863-B912-1EBB54F071BA}" destId="{0FB21998-E8B6-4EAD-8BC3-5C16D658C524}" srcOrd="7" destOrd="0" presId="urn:microsoft.com/office/officeart/2005/8/layout/vProcess5"/>
    <dgm:cxn modelId="{DD825588-B57B-459B-A2A8-BC532D90BC68}" type="presParOf" srcId="{F43CAAF4-D628-4863-B912-1EBB54F071BA}" destId="{08B2E6A9-9E2E-4FC5-B118-3599F09FECB4}"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5328C07-AFA1-4DF2-998E-340AC6D4FF31}"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1CA1EC5D-5821-46A0-82C3-0D66209ACE20}">
      <dgm:prSet/>
      <dgm:spPr/>
      <dgm:t>
        <a:bodyPr/>
        <a:lstStyle/>
        <a:p>
          <a:r>
            <a:rPr lang="fr-FR" b="1" i="0"/>
            <a:t>Programme</a:t>
          </a:r>
          <a:endParaRPr lang="en-US"/>
        </a:p>
      </dgm:t>
    </dgm:pt>
    <dgm:pt modelId="{8ACB9408-E18F-43CB-ADF0-47DB1CCFD779}" type="parTrans" cxnId="{CFB56B05-D156-4A5E-AD05-F1A464C13878}">
      <dgm:prSet/>
      <dgm:spPr/>
      <dgm:t>
        <a:bodyPr/>
        <a:lstStyle/>
        <a:p>
          <a:endParaRPr lang="en-US"/>
        </a:p>
      </dgm:t>
    </dgm:pt>
    <dgm:pt modelId="{910174E5-2172-428B-A185-8CC228599612}" type="sibTrans" cxnId="{CFB56B05-D156-4A5E-AD05-F1A464C13878}">
      <dgm:prSet/>
      <dgm:spPr/>
      <dgm:t>
        <a:bodyPr/>
        <a:lstStyle/>
        <a:p>
          <a:endParaRPr lang="en-US"/>
        </a:p>
      </dgm:t>
    </dgm:pt>
    <dgm:pt modelId="{6B5CA5A6-C7AB-408C-B580-3B297AEEEFF4}">
      <dgm:prSet/>
      <dgm:spPr/>
      <dgm:t>
        <a:bodyPr/>
        <a:lstStyle/>
        <a:p>
          <a:r>
            <a:rPr lang="fr-FR" b="0" i="0"/>
            <a:t>Faciliter les apprentissages</a:t>
          </a:r>
          <a:endParaRPr lang="en-US"/>
        </a:p>
      </dgm:t>
    </dgm:pt>
    <dgm:pt modelId="{FBABE346-883D-42AF-8250-6D701AFCA008}" type="parTrans" cxnId="{F6992584-F0ED-4601-8ACC-AF18A7C3A645}">
      <dgm:prSet/>
      <dgm:spPr/>
      <dgm:t>
        <a:bodyPr/>
        <a:lstStyle/>
        <a:p>
          <a:endParaRPr lang="en-US"/>
        </a:p>
      </dgm:t>
    </dgm:pt>
    <dgm:pt modelId="{430319DA-BEB8-475C-B1C2-97CF790CA595}" type="sibTrans" cxnId="{F6992584-F0ED-4601-8ACC-AF18A7C3A645}">
      <dgm:prSet/>
      <dgm:spPr/>
      <dgm:t>
        <a:bodyPr/>
        <a:lstStyle/>
        <a:p>
          <a:endParaRPr lang="en-US"/>
        </a:p>
      </dgm:t>
    </dgm:pt>
    <dgm:pt modelId="{F9C0DCCA-F2DD-427E-8C73-BF1948E8A3E4}">
      <dgm:prSet/>
      <dgm:spPr/>
      <dgm:t>
        <a:bodyPr/>
        <a:lstStyle/>
        <a:p>
          <a:r>
            <a:rPr lang="fr-FR" b="0" i="0"/>
            <a:t>Animer une formation en présentiel</a:t>
          </a:r>
          <a:endParaRPr lang="en-US"/>
        </a:p>
      </dgm:t>
    </dgm:pt>
    <dgm:pt modelId="{9C703A90-3D78-4A33-BD14-DE7218C173AF}" type="parTrans" cxnId="{3CB551D6-EA85-4887-B301-F2C81C6E3D42}">
      <dgm:prSet/>
      <dgm:spPr/>
      <dgm:t>
        <a:bodyPr/>
        <a:lstStyle/>
        <a:p>
          <a:endParaRPr lang="en-US"/>
        </a:p>
      </dgm:t>
    </dgm:pt>
    <dgm:pt modelId="{E19A994C-391E-4560-BABC-42E553B454CF}" type="sibTrans" cxnId="{3CB551D6-EA85-4887-B301-F2C81C6E3D42}">
      <dgm:prSet/>
      <dgm:spPr/>
      <dgm:t>
        <a:bodyPr/>
        <a:lstStyle/>
        <a:p>
          <a:endParaRPr lang="en-US"/>
        </a:p>
      </dgm:t>
    </dgm:pt>
    <dgm:pt modelId="{0AC6A8B3-5FE0-49A2-A995-1B0885B2C1C1}">
      <dgm:prSet/>
      <dgm:spPr/>
      <dgm:t>
        <a:bodyPr/>
        <a:lstStyle/>
        <a:p>
          <a:r>
            <a:rPr lang="fr-FR" b="0" i="0"/>
            <a:t>Animer une formation à distance</a:t>
          </a:r>
          <a:endParaRPr lang="en-US"/>
        </a:p>
      </dgm:t>
    </dgm:pt>
    <dgm:pt modelId="{A257E19B-4986-4710-BEE9-80DD1DEB90D8}" type="parTrans" cxnId="{FB02E76C-CAEB-42EC-B9FF-72FFDE2E4634}">
      <dgm:prSet/>
      <dgm:spPr/>
      <dgm:t>
        <a:bodyPr/>
        <a:lstStyle/>
        <a:p>
          <a:endParaRPr lang="en-US"/>
        </a:p>
      </dgm:t>
    </dgm:pt>
    <dgm:pt modelId="{48B5B611-B264-4FFA-A2A3-F6AA233708FF}" type="sibTrans" cxnId="{FB02E76C-CAEB-42EC-B9FF-72FFDE2E4634}">
      <dgm:prSet/>
      <dgm:spPr/>
      <dgm:t>
        <a:bodyPr/>
        <a:lstStyle/>
        <a:p>
          <a:endParaRPr lang="en-US"/>
        </a:p>
      </dgm:t>
    </dgm:pt>
    <dgm:pt modelId="{E42D22EB-CDDB-43D8-972F-6C44717A020E}">
      <dgm:prSet/>
      <dgm:spPr/>
      <dgm:t>
        <a:bodyPr/>
        <a:lstStyle/>
        <a:p>
          <a:r>
            <a:rPr lang="fr-FR" b="0" i="0"/>
            <a:t>Utiliser des techniques d'animation</a:t>
          </a:r>
          <a:endParaRPr lang="en-US"/>
        </a:p>
      </dgm:t>
    </dgm:pt>
    <dgm:pt modelId="{6D3F5AE2-9223-4C7D-8CBF-DB19AE44FDF4}" type="parTrans" cxnId="{6051D4A0-81EC-4B8A-9ECF-6878C2C6D725}">
      <dgm:prSet/>
      <dgm:spPr/>
      <dgm:t>
        <a:bodyPr/>
        <a:lstStyle/>
        <a:p>
          <a:endParaRPr lang="en-US"/>
        </a:p>
      </dgm:t>
    </dgm:pt>
    <dgm:pt modelId="{D8D86F32-5B89-4042-A4BD-C922AAA14AB8}" type="sibTrans" cxnId="{6051D4A0-81EC-4B8A-9ECF-6878C2C6D725}">
      <dgm:prSet/>
      <dgm:spPr/>
      <dgm:t>
        <a:bodyPr/>
        <a:lstStyle/>
        <a:p>
          <a:endParaRPr lang="en-US"/>
        </a:p>
      </dgm:t>
    </dgm:pt>
    <dgm:pt modelId="{2BC287EA-F70D-4A66-A37E-8CD47F0A1BFF}">
      <dgm:prSet/>
      <dgm:spPr/>
      <dgm:t>
        <a:bodyPr/>
        <a:lstStyle/>
        <a:p>
          <a:r>
            <a:rPr lang="fr-FR" b="0" i="0"/>
            <a:t>Utiliser une méthodologie pour concevoir une évaluation</a:t>
          </a:r>
          <a:endParaRPr lang="en-US"/>
        </a:p>
      </dgm:t>
    </dgm:pt>
    <dgm:pt modelId="{B5F1638C-C31D-44AA-9ACF-9C6897BD255D}" type="parTrans" cxnId="{286B2E78-D968-4D97-B20D-5D59CE6B8796}">
      <dgm:prSet/>
      <dgm:spPr/>
      <dgm:t>
        <a:bodyPr/>
        <a:lstStyle/>
        <a:p>
          <a:endParaRPr lang="en-US"/>
        </a:p>
      </dgm:t>
    </dgm:pt>
    <dgm:pt modelId="{144F85F9-C21B-49C1-A0F4-C9027B1A0DC6}" type="sibTrans" cxnId="{286B2E78-D968-4D97-B20D-5D59CE6B8796}">
      <dgm:prSet/>
      <dgm:spPr/>
      <dgm:t>
        <a:bodyPr/>
        <a:lstStyle/>
        <a:p>
          <a:endParaRPr lang="en-US"/>
        </a:p>
      </dgm:t>
    </dgm:pt>
    <dgm:pt modelId="{A291F454-8FC3-4095-8F33-9EBF08845756}">
      <dgm:prSet/>
      <dgm:spPr/>
      <dgm:t>
        <a:bodyPr/>
        <a:lstStyle/>
        <a:p>
          <a:r>
            <a:rPr lang="fr-FR" b="0" i="0"/>
            <a:t>Concevoir des outils d'évaluation</a:t>
          </a:r>
          <a:endParaRPr lang="en-US"/>
        </a:p>
      </dgm:t>
    </dgm:pt>
    <dgm:pt modelId="{62F29E6F-8A92-4404-85EE-5F92E1ACC1DA}" type="parTrans" cxnId="{01E8A7BC-FED5-45ED-8428-38451770F2FE}">
      <dgm:prSet/>
      <dgm:spPr/>
      <dgm:t>
        <a:bodyPr/>
        <a:lstStyle/>
        <a:p>
          <a:endParaRPr lang="en-US"/>
        </a:p>
      </dgm:t>
    </dgm:pt>
    <dgm:pt modelId="{107FC043-A85C-47E6-ADE1-F83907F64A8B}" type="sibTrans" cxnId="{01E8A7BC-FED5-45ED-8428-38451770F2FE}">
      <dgm:prSet/>
      <dgm:spPr/>
      <dgm:t>
        <a:bodyPr/>
        <a:lstStyle/>
        <a:p>
          <a:endParaRPr lang="en-US"/>
        </a:p>
      </dgm:t>
    </dgm:pt>
    <dgm:pt modelId="{4E16A7DE-DC3E-4DFF-9168-CC956666B1C8}">
      <dgm:prSet/>
      <dgm:spPr/>
      <dgm:t>
        <a:bodyPr/>
        <a:lstStyle/>
        <a:p>
          <a:r>
            <a:rPr lang="fr-FR" b="0" i="0"/>
            <a:t>Restituer une évaluation</a:t>
          </a:r>
          <a:endParaRPr lang="en-US"/>
        </a:p>
      </dgm:t>
    </dgm:pt>
    <dgm:pt modelId="{6CE73379-5177-4E1C-9B1A-877331F248B6}" type="parTrans" cxnId="{5F73D01B-9503-4B9F-94D1-4366DF629A63}">
      <dgm:prSet/>
      <dgm:spPr/>
      <dgm:t>
        <a:bodyPr/>
        <a:lstStyle/>
        <a:p>
          <a:endParaRPr lang="en-US"/>
        </a:p>
      </dgm:t>
    </dgm:pt>
    <dgm:pt modelId="{743E352A-A92A-43CB-AB4F-CE84B2EBE4DD}" type="sibTrans" cxnId="{5F73D01B-9503-4B9F-94D1-4366DF629A63}">
      <dgm:prSet/>
      <dgm:spPr/>
      <dgm:t>
        <a:bodyPr/>
        <a:lstStyle/>
        <a:p>
          <a:endParaRPr lang="en-US"/>
        </a:p>
      </dgm:t>
    </dgm:pt>
    <dgm:pt modelId="{22510FD4-6CC3-463D-8040-C753219B976B}">
      <dgm:prSet/>
      <dgm:spPr/>
      <dgm:t>
        <a:bodyPr/>
        <a:lstStyle/>
        <a:p>
          <a:r>
            <a:rPr lang="fr-FR" b="0" i="0"/>
            <a:t>Identifier les difficultés d'apprentissage</a:t>
          </a:r>
          <a:endParaRPr lang="en-US"/>
        </a:p>
      </dgm:t>
    </dgm:pt>
    <dgm:pt modelId="{13C16553-060C-4E46-B9B5-8043AE1E9883}" type="parTrans" cxnId="{361D6D91-2F0E-49C4-A3A7-457D8BDAEF83}">
      <dgm:prSet/>
      <dgm:spPr/>
      <dgm:t>
        <a:bodyPr/>
        <a:lstStyle/>
        <a:p>
          <a:endParaRPr lang="en-US"/>
        </a:p>
      </dgm:t>
    </dgm:pt>
    <dgm:pt modelId="{5FA8344C-A9BE-4364-A60C-42D191FAC914}" type="sibTrans" cxnId="{361D6D91-2F0E-49C4-A3A7-457D8BDAEF83}">
      <dgm:prSet/>
      <dgm:spPr/>
      <dgm:t>
        <a:bodyPr/>
        <a:lstStyle/>
        <a:p>
          <a:endParaRPr lang="en-US"/>
        </a:p>
      </dgm:t>
    </dgm:pt>
    <dgm:pt modelId="{95E3A435-56E3-4E4E-A2EE-1A4D17CFB774}">
      <dgm:prSet/>
      <dgm:spPr/>
      <dgm:t>
        <a:bodyPr/>
        <a:lstStyle/>
        <a:p>
          <a:r>
            <a:rPr lang="fr-FR" b="0" i="0"/>
            <a:t>Mettre en place des stratégies de remédiation aux difficultés identifiées</a:t>
          </a:r>
          <a:endParaRPr lang="en-US"/>
        </a:p>
      </dgm:t>
    </dgm:pt>
    <dgm:pt modelId="{5FE62604-7BE4-44B9-ACE4-70AA2255295B}" type="parTrans" cxnId="{F80FBB78-D90E-4CF0-AB90-62CA0DF857F8}">
      <dgm:prSet/>
      <dgm:spPr/>
      <dgm:t>
        <a:bodyPr/>
        <a:lstStyle/>
        <a:p>
          <a:endParaRPr lang="en-US"/>
        </a:p>
      </dgm:t>
    </dgm:pt>
    <dgm:pt modelId="{77CD8360-4008-424A-BE2F-69A56E0F6F04}" type="sibTrans" cxnId="{F80FBB78-D90E-4CF0-AB90-62CA0DF857F8}">
      <dgm:prSet/>
      <dgm:spPr/>
      <dgm:t>
        <a:bodyPr/>
        <a:lstStyle/>
        <a:p>
          <a:endParaRPr lang="en-US"/>
        </a:p>
      </dgm:t>
    </dgm:pt>
    <dgm:pt modelId="{11E26B9C-BB2E-43AB-854C-AFD660B0A22D}" type="pres">
      <dgm:prSet presAssocID="{45328C07-AFA1-4DF2-998E-340AC6D4FF31}" presName="diagram" presStyleCnt="0">
        <dgm:presLayoutVars>
          <dgm:dir/>
          <dgm:resizeHandles val="exact"/>
        </dgm:presLayoutVars>
      </dgm:prSet>
      <dgm:spPr/>
    </dgm:pt>
    <dgm:pt modelId="{EBA2AE2E-5777-41D9-8F78-9861678305FD}" type="pres">
      <dgm:prSet presAssocID="{1CA1EC5D-5821-46A0-82C3-0D66209ACE20}" presName="node" presStyleLbl="node1" presStyleIdx="0" presStyleCnt="10">
        <dgm:presLayoutVars>
          <dgm:bulletEnabled val="1"/>
        </dgm:presLayoutVars>
      </dgm:prSet>
      <dgm:spPr/>
    </dgm:pt>
    <dgm:pt modelId="{B5E51399-A8C8-4E4D-8DAD-ADF2AFFB9739}" type="pres">
      <dgm:prSet presAssocID="{910174E5-2172-428B-A185-8CC228599612}" presName="sibTrans" presStyleCnt="0"/>
      <dgm:spPr/>
    </dgm:pt>
    <dgm:pt modelId="{B0E847BD-E9C8-4212-A77B-B543343F0F9D}" type="pres">
      <dgm:prSet presAssocID="{6B5CA5A6-C7AB-408C-B580-3B297AEEEFF4}" presName="node" presStyleLbl="node1" presStyleIdx="1" presStyleCnt="10">
        <dgm:presLayoutVars>
          <dgm:bulletEnabled val="1"/>
        </dgm:presLayoutVars>
      </dgm:prSet>
      <dgm:spPr/>
    </dgm:pt>
    <dgm:pt modelId="{B2A00953-5729-4725-80A3-8FD813896FC9}" type="pres">
      <dgm:prSet presAssocID="{430319DA-BEB8-475C-B1C2-97CF790CA595}" presName="sibTrans" presStyleCnt="0"/>
      <dgm:spPr/>
    </dgm:pt>
    <dgm:pt modelId="{ACD913E4-678E-4790-A3A1-BBC7B5B6B2AD}" type="pres">
      <dgm:prSet presAssocID="{F9C0DCCA-F2DD-427E-8C73-BF1948E8A3E4}" presName="node" presStyleLbl="node1" presStyleIdx="2" presStyleCnt="10">
        <dgm:presLayoutVars>
          <dgm:bulletEnabled val="1"/>
        </dgm:presLayoutVars>
      </dgm:prSet>
      <dgm:spPr/>
    </dgm:pt>
    <dgm:pt modelId="{43B1D905-1D7C-4414-9D7C-4037B1EA7AD9}" type="pres">
      <dgm:prSet presAssocID="{E19A994C-391E-4560-BABC-42E553B454CF}" presName="sibTrans" presStyleCnt="0"/>
      <dgm:spPr/>
    </dgm:pt>
    <dgm:pt modelId="{C26E7A1F-502A-4DD7-849D-40523434AA30}" type="pres">
      <dgm:prSet presAssocID="{0AC6A8B3-5FE0-49A2-A995-1B0885B2C1C1}" presName="node" presStyleLbl="node1" presStyleIdx="3" presStyleCnt="10">
        <dgm:presLayoutVars>
          <dgm:bulletEnabled val="1"/>
        </dgm:presLayoutVars>
      </dgm:prSet>
      <dgm:spPr/>
    </dgm:pt>
    <dgm:pt modelId="{3FC07D84-1092-4BCA-90D8-F797C691D103}" type="pres">
      <dgm:prSet presAssocID="{48B5B611-B264-4FFA-A2A3-F6AA233708FF}" presName="sibTrans" presStyleCnt="0"/>
      <dgm:spPr/>
    </dgm:pt>
    <dgm:pt modelId="{21B69568-8925-4C98-BDBE-00B60F26515C}" type="pres">
      <dgm:prSet presAssocID="{E42D22EB-CDDB-43D8-972F-6C44717A020E}" presName="node" presStyleLbl="node1" presStyleIdx="4" presStyleCnt="10">
        <dgm:presLayoutVars>
          <dgm:bulletEnabled val="1"/>
        </dgm:presLayoutVars>
      </dgm:prSet>
      <dgm:spPr/>
    </dgm:pt>
    <dgm:pt modelId="{B5467F16-6D83-4249-B34E-CC41E40335FF}" type="pres">
      <dgm:prSet presAssocID="{D8D86F32-5B89-4042-A4BD-C922AAA14AB8}" presName="sibTrans" presStyleCnt="0"/>
      <dgm:spPr/>
    </dgm:pt>
    <dgm:pt modelId="{C6444C8C-5C44-4D42-8A2C-5E84D7321D13}" type="pres">
      <dgm:prSet presAssocID="{2BC287EA-F70D-4A66-A37E-8CD47F0A1BFF}" presName="node" presStyleLbl="node1" presStyleIdx="5" presStyleCnt="10">
        <dgm:presLayoutVars>
          <dgm:bulletEnabled val="1"/>
        </dgm:presLayoutVars>
      </dgm:prSet>
      <dgm:spPr/>
    </dgm:pt>
    <dgm:pt modelId="{EFCC6212-6C4A-4D31-B36A-B261F5665C0C}" type="pres">
      <dgm:prSet presAssocID="{144F85F9-C21B-49C1-A0F4-C9027B1A0DC6}" presName="sibTrans" presStyleCnt="0"/>
      <dgm:spPr/>
    </dgm:pt>
    <dgm:pt modelId="{3E42BBFC-0344-4B03-BBB4-3B2995013F32}" type="pres">
      <dgm:prSet presAssocID="{A291F454-8FC3-4095-8F33-9EBF08845756}" presName="node" presStyleLbl="node1" presStyleIdx="6" presStyleCnt="10">
        <dgm:presLayoutVars>
          <dgm:bulletEnabled val="1"/>
        </dgm:presLayoutVars>
      </dgm:prSet>
      <dgm:spPr/>
    </dgm:pt>
    <dgm:pt modelId="{F7FBA429-CA09-41CC-8DA7-082D880222FD}" type="pres">
      <dgm:prSet presAssocID="{107FC043-A85C-47E6-ADE1-F83907F64A8B}" presName="sibTrans" presStyleCnt="0"/>
      <dgm:spPr/>
    </dgm:pt>
    <dgm:pt modelId="{0513CCF7-9E9A-43E6-9C75-B4E044B54118}" type="pres">
      <dgm:prSet presAssocID="{4E16A7DE-DC3E-4DFF-9168-CC956666B1C8}" presName="node" presStyleLbl="node1" presStyleIdx="7" presStyleCnt="10">
        <dgm:presLayoutVars>
          <dgm:bulletEnabled val="1"/>
        </dgm:presLayoutVars>
      </dgm:prSet>
      <dgm:spPr/>
    </dgm:pt>
    <dgm:pt modelId="{4A55CF8A-6FAB-42DE-A0FA-394D3EFF1CD3}" type="pres">
      <dgm:prSet presAssocID="{743E352A-A92A-43CB-AB4F-CE84B2EBE4DD}" presName="sibTrans" presStyleCnt="0"/>
      <dgm:spPr/>
    </dgm:pt>
    <dgm:pt modelId="{F0474A96-6280-45A6-BF13-79F1D0EFF9F8}" type="pres">
      <dgm:prSet presAssocID="{22510FD4-6CC3-463D-8040-C753219B976B}" presName="node" presStyleLbl="node1" presStyleIdx="8" presStyleCnt="10">
        <dgm:presLayoutVars>
          <dgm:bulletEnabled val="1"/>
        </dgm:presLayoutVars>
      </dgm:prSet>
      <dgm:spPr/>
    </dgm:pt>
    <dgm:pt modelId="{8DA07E88-785E-49C1-BBC1-C632148D5E8E}" type="pres">
      <dgm:prSet presAssocID="{5FA8344C-A9BE-4364-A60C-42D191FAC914}" presName="sibTrans" presStyleCnt="0"/>
      <dgm:spPr/>
    </dgm:pt>
    <dgm:pt modelId="{3F6F9B74-4673-4C2F-81A5-8AE5AB13821A}" type="pres">
      <dgm:prSet presAssocID="{95E3A435-56E3-4E4E-A2EE-1A4D17CFB774}" presName="node" presStyleLbl="node1" presStyleIdx="9" presStyleCnt="10">
        <dgm:presLayoutVars>
          <dgm:bulletEnabled val="1"/>
        </dgm:presLayoutVars>
      </dgm:prSet>
      <dgm:spPr/>
    </dgm:pt>
  </dgm:ptLst>
  <dgm:cxnLst>
    <dgm:cxn modelId="{CFB56B05-D156-4A5E-AD05-F1A464C13878}" srcId="{45328C07-AFA1-4DF2-998E-340AC6D4FF31}" destId="{1CA1EC5D-5821-46A0-82C3-0D66209ACE20}" srcOrd="0" destOrd="0" parTransId="{8ACB9408-E18F-43CB-ADF0-47DB1CCFD779}" sibTransId="{910174E5-2172-428B-A185-8CC228599612}"/>
    <dgm:cxn modelId="{8DA6270D-E554-4FD4-92EE-0A790347BB49}" type="presOf" srcId="{F9C0DCCA-F2DD-427E-8C73-BF1948E8A3E4}" destId="{ACD913E4-678E-4790-A3A1-BBC7B5B6B2AD}" srcOrd="0" destOrd="0" presId="urn:microsoft.com/office/officeart/2005/8/layout/default"/>
    <dgm:cxn modelId="{5F73D01B-9503-4B9F-94D1-4366DF629A63}" srcId="{45328C07-AFA1-4DF2-998E-340AC6D4FF31}" destId="{4E16A7DE-DC3E-4DFF-9168-CC956666B1C8}" srcOrd="7" destOrd="0" parTransId="{6CE73379-5177-4E1C-9B1A-877331F248B6}" sibTransId="{743E352A-A92A-43CB-AB4F-CE84B2EBE4DD}"/>
    <dgm:cxn modelId="{DED89A24-F26C-44ED-BF78-266CFE59CA93}" type="presOf" srcId="{2BC287EA-F70D-4A66-A37E-8CD47F0A1BFF}" destId="{C6444C8C-5C44-4D42-8A2C-5E84D7321D13}" srcOrd="0" destOrd="0" presId="urn:microsoft.com/office/officeart/2005/8/layout/default"/>
    <dgm:cxn modelId="{8F73FC4A-3E1A-44F1-86C0-A6DD686DD34A}" type="presOf" srcId="{45328C07-AFA1-4DF2-998E-340AC6D4FF31}" destId="{11E26B9C-BB2E-43AB-854C-AFD660B0A22D}" srcOrd="0" destOrd="0" presId="urn:microsoft.com/office/officeart/2005/8/layout/default"/>
    <dgm:cxn modelId="{FB02E76C-CAEB-42EC-B9FF-72FFDE2E4634}" srcId="{45328C07-AFA1-4DF2-998E-340AC6D4FF31}" destId="{0AC6A8B3-5FE0-49A2-A995-1B0885B2C1C1}" srcOrd="3" destOrd="0" parTransId="{A257E19B-4986-4710-BEE9-80DD1DEB90D8}" sibTransId="{48B5B611-B264-4FFA-A2A3-F6AA233708FF}"/>
    <dgm:cxn modelId="{7C860F50-BCE0-4B4B-A47A-1BAE4BC1C94F}" type="presOf" srcId="{E42D22EB-CDDB-43D8-972F-6C44717A020E}" destId="{21B69568-8925-4C98-BDBE-00B60F26515C}" srcOrd="0" destOrd="0" presId="urn:microsoft.com/office/officeart/2005/8/layout/default"/>
    <dgm:cxn modelId="{286B2E78-D968-4D97-B20D-5D59CE6B8796}" srcId="{45328C07-AFA1-4DF2-998E-340AC6D4FF31}" destId="{2BC287EA-F70D-4A66-A37E-8CD47F0A1BFF}" srcOrd="5" destOrd="0" parTransId="{B5F1638C-C31D-44AA-9ACF-9C6897BD255D}" sibTransId="{144F85F9-C21B-49C1-A0F4-C9027B1A0DC6}"/>
    <dgm:cxn modelId="{F80FBB78-D90E-4CF0-AB90-62CA0DF857F8}" srcId="{45328C07-AFA1-4DF2-998E-340AC6D4FF31}" destId="{95E3A435-56E3-4E4E-A2EE-1A4D17CFB774}" srcOrd="9" destOrd="0" parTransId="{5FE62604-7BE4-44B9-ACE4-70AA2255295B}" sibTransId="{77CD8360-4008-424A-BE2F-69A56E0F6F04}"/>
    <dgm:cxn modelId="{3FEFA35A-3642-44C2-A5CC-8FC2CB15A195}" type="presOf" srcId="{A291F454-8FC3-4095-8F33-9EBF08845756}" destId="{3E42BBFC-0344-4B03-BBB4-3B2995013F32}" srcOrd="0" destOrd="0" presId="urn:microsoft.com/office/officeart/2005/8/layout/default"/>
    <dgm:cxn modelId="{0BD4C082-DFFF-435C-B314-8E2F1F41BABB}" type="presOf" srcId="{6B5CA5A6-C7AB-408C-B580-3B297AEEEFF4}" destId="{B0E847BD-E9C8-4212-A77B-B543343F0F9D}" srcOrd="0" destOrd="0" presId="urn:microsoft.com/office/officeart/2005/8/layout/default"/>
    <dgm:cxn modelId="{F6992584-F0ED-4601-8ACC-AF18A7C3A645}" srcId="{45328C07-AFA1-4DF2-998E-340AC6D4FF31}" destId="{6B5CA5A6-C7AB-408C-B580-3B297AEEEFF4}" srcOrd="1" destOrd="0" parTransId="{FBABE346-883D-42AF-8250-6D701AFCA008}" sibTransId="{430319DA-BEB8-475C-B1C2-97CF790CA595}"/>
    <dgm:cxn modelId="{361D6D91-2F0E-49C4-A3A7-457D8BDAEF83}" srcId="{45328C07-AFA1-4DF2-998E-340AC6D4FF31}" destId="{22510FD4-6CC3-463D-8040-C753219B976B}" srcOrd="8" destOrd="0" parTransId="{13C16553-060C-4E46-B9B5-8043AE1E9883}" sibTransId="{5FA8344C-A9BE-4364-A60C-42D191FAC914}"/>
    <dgm:cxn modelId="{EF8A5D98-AEC5-4476-ABC1-A2EAAC1801AB}" type="presOf" srcId="{1CA1EC5D-5821-46A0-82C3-0D66209ACE20}" destId="{EBA2AE2E-5777-41D9-8F78-9861678305FD}" srcOrd="0" destOrd="0" presId="urn:microsoft.com/office/officeart/2005/8/layout/default"/>
    <dgm:cxn modelId="{6051D4A0-81EC-4B8A-9ECF-6878C2C6D725}" srcId="{45328C07-AFA1-4DF2-998E-340AC6D4FF31}" destId="{E42D22EB-CDDB-43D8-972F-6C44717A020E}" srcOrd="4" destOrd="0" parTransId="{6D3F5AE2-9223-4C7D-8CBF-DB19AE44FDF4}" sibTransId="{D8D86F32-5B89-4042-A4BD-C922AAA14AB8}"/>
    <dgm:cxn modelId="{B6720DA1-30DC-4EFA-8821-934D17EDB41B}" type="presOf" srcId="{22510FD4-6CC3-463D-8040-C753219B976B}" destId="{F0474A96-6280-45A6-BF13-79F1D0EFF9F8}" srcOrd="0" destOrd="0" presId="urn:microsoft.com/office/officeart/2005/8/layout/default"/>
    <dgm:cxn modelId="{CD15C9AB-E5CE-47F1-81AE-D020C671F9A4}" type="presOf" srcId="{4E16A7DE-DC3E-4DFF-9168-CC956666B1C8}" destId="{0513CCF7-9E9A-43E6-9C75-B4E044B54118}" srcOrd="0" destOrd="0" presId="urn:microsoft.com/office/officeart/2005/8/layout/default"/>
    <dgm:cxn modelId="{EFB537AC-13A9-4896-9D2A-7A385023841B}" type="presOf" srcId="{0AC6A8B3-5FE0-49A2-A995-1B0885B2C1C1}" destId="{C26E7A1F-502A-4DD7-849D-40523434AA30}" srcOrd="0" destOrd="0" presId="urn:microsoft.com/office/officeart/2005/8/layout/default"/>
    <dgm:cxn modelId="{01E8A7BC-FED5-45ED-8428-38451770F2FE}" srcId="{45328C07-AFA1-4DF2-998E-340AC6D4FF31}" destId="{A291F454-8FC3-4095-8F33-9EBF08845756}" srcOrd="6" destOrd="0" parTransId="{62F29E6F-8A92-4404-85EE-5F92E1ACC1DA}" sibTransId="{107FC043-A85C-47E6-ADE1-F83907F64A8B}"/>
    <dgm:cxn modelId="{35766BD2-2EC6-445A-B8CA-E3A65BE427BF}" type="presOf" srcId="{95E3A435-56E3-4E4E-A2EE-1A4D17CFB774}" destId="{3F6F9B74-4673-4C2F-81A5-8AE5AB13821A}" srcOrd="0" destOrd="0" presId="urn:microsoft.com/office/officeart/2005/8/layout/default"/>
    <dgm:cxn modelId="{3CB551D6-EA85-4887-B301-F2C81C6E3D42}" srcId="{45328C07-AFA1-4DF2-998E-340AC6D4FF31}" destId="{F9C0DCCA-F2DD-427E-8C73-BF1948E8A3E4}" srcOrd="2" destOrd="0" parTransId="{9C703A90-3D78-4A33-BD14-DE7218C173AF}" sibTransId="{E19A994C-391E-4560-BABC-42E553B454CF}"/>
    <dgm:cxn modelId="{5E2F84A8-50AC-4293-AFEC-C87C8A106F0C}" type="presParOf" srcId="{11E26B9C-BB2E-43AB-854C-AFD660B0A22D}" destId="{EBA2AE2E-5777-41D9-8F78-9861678305FD}" srcOrd="0" destOrd="0" presId="urn:microsoft.com/office/officeart/2005/8/layout/default"/>
    <dgm:cxn modelId="{9F10186C-1399-4D8E-A805-D5819FF953C9}" type="presParOf" srcId="{11E26B9C-BB2E-43AB-854C-AFD660B0A22D}" destId="{B5E51399-A8C8-4E4D-8DAD-ADF2AFFB9739}" srcOrd="1" destOrd="0" presId="urn:microsoft.com/office/officeart/2005/8/layout/default"/>
    <dgm:cxn modelId="{2AA7E744-A961-4417-B567-45EB4E9D8E8F}" type="presParOf" srcId="{11E26B9C-BB2E-43AB-854C-AFD660B0A22D}" destId="{B0E847BD-E9C8-4212-A77B-B543343F0F9D}" srcOrd="2" destOrd="0" presId="urn:microsoft.com/office/officeart/2005/8/layout/default"/>
    <dgm:cxn modelId="{B321C918-FFE8-470D-B3FD-A1E83D100C2E}" type="presParOf" srcId="{11E26B9C-BB2E-43AB-854C-AFD660B0A22D}" destId="{B2A00953-5729-4725-80A3-8FD813896FC9}" srcOrd="3" destOrd="0" presId="urn:microsoft.com/office/officeart/2005/8/layout/default"/>
    <dgm:cxn modelId="{1287430D-49BD-46A1-88ED-6D2F58B1A913}" type="presParOf" srcId="{11E26B9C-BB2E-43AB-854C-AFD660B0A22D}" destId="{ACD913E4-678E-4790-A3A1-BBC7B5B6B2AD}" srcOrd="4" destOrd="0" presId="urn:microsoft.com/office/officeart/2005/8/layout/default"/>
    <dgm:cxn modelId="{197CD1B8-E994-4DD8-AB17-1B20ADBB1674}" type="presParOf" srcId="{11E26B9C-BB2E-43AB-854C-AFD660B0A22D}" destId="{43B1D905-1D7C-4414-9D7C-4037B1EA7AD9}" srcOrd="5" destOrd="0" presId="urn:microsoft.com/office/officeart/2005/8/layout/default"/>
    <dgm:cxn modelId="{BE58C2F2-9FA8-4747-BCF7-B88B58844640}" type="presParOf" srcId="{11E26B9C-BB2E-43AB-854C-AFD660B0A22D}" destId="{C26E7A1F-502A-4DD7-849D-40523434AA30}" srcOrd="6" destOrd="0" presId="urn:microsoft.com/office/officeart/2005/8/layout/default"/>
    <dgm:cxn modelId="{E7896037-A832-416D-907B-D44A40CDB45C}" type="presParOf" srcId="{11E26B9C-BB2E-43AB-854C-AFD660B0A22D}" destId="{3FC07D84-1092-4BCA-90D8-F797C691D103}" srcOrd="7" destOrd="0" presId="urn:microsoft.com/office/officeart/2005/8/layout/default"/>
    <dgm:cxn modelId="{7198B207-4343-4300-BC4C-53C9117F24CE}" type="presParOf" srcId="{11E26B9C-BB2E-43AB-854C-AFD660B0A22D}" destId="{21B69568-8925-4C98-BDBE-00B60F26515C}" srcOrd="8" destOrd="0" presId="urn:microsoft.com/office/officeart/2005/8/layout/default"/>
    <dgm:cxn modelId="{ECC89BDB-2128-4C46-A973-E67680F835B6}" type="presParOf" srcId="{11E26B9C-BB2E-43AB-854C-AFD660B0A22D}" destId="{B5467F16-6D83-4249-B34E-CC41E40335FF}" srcOrd="9" destOrd="0" presId="urn:microsoft.com/office/officeart/2005/8/layout/default"/>
    <dgm:cxn modelId="{C7BB7A84-3693-46AE-ADF2-DE4C7AA2F6B1}" type="presParOf" srcId="{11E26B9C-BB2E-43AB-854C-AFD660B0A22D}" destId="{C6444C8C-5C44-4D42-8A2C-5E84D7321D13}" srcOrd="10" destOrd="0" presId="urn:microsoft.com/office/officeart/2005/8/layout/default"/>
    <dgm:cxn modelId="{F06D525F-C14E-4B69-BF48-252C854A6569}" type="presParOf" srcId="{11E26B9C-BB2E-43AB-854C-AFD660B0A22D}" destId="{EFCC6212-6C4A-4D31-B36A-B261F5665C0C}" srcOrd="11" destOrd="0" presId="urn:microsoft.com/office/officeart/2005/8/layout/default"/>
    <dgm:cxn modelId="{4CC82436-B7BF-4CB3-9ED2-0F733FF3222B}" type="presParOf" srcId="{11E26B9C-BB2E-43AB-854C-AFD660B0A22D}" destId="{3E42BBFC-0344-4B03-BBB4-3B2995013F32}" srcOrd="12" destOrd="0" presId="urn:microsoft.com/office/officeart/2005/8/layout/default"/>
    <dgm:cxn modelId="{AEF41A26-05AB-4E90-94E5-F90899BBB7BD}" type="presParOf" srcId="{11E26B9C-BB2E-43AB-854C-AFD660B0A22D}" destId="{F7FBA429-CA09-41CC-8DA7-082D880222FD}" srcOrd="13" destOrd="0" presId="urn:microsoft.com/office/officeart/2005/8/layout/default"/>
    <dgm:cxn modelId="{669B9496-1493-4C90-952F-E48F6723FF28}" type="presParOf" srcId="{11E26B9C-BB2E-43AB-854C-AFD660B0A22D}" destId="{0513CCF7-9E9A-43E6-9C75-B4E044B54118}" srcOrd="14" destOrd="0" presId="urn:microsoft.com/office/officeart/2005/8/layout/default"/>
    <dgm:cxn modelId="{DEB7C1DB-6369-4DEA-BE75-CD78E348D9A6}" type="presParOf" srcId="{11E26B9C-BB2E-43AB-854C-AFD660B0A22D}" destId="{4A55CF8A-6FAB-42DE-A0FA-394D3EFF1CD3}" srcOrd="15" destOrd="0" presId="urn:microsoft.com/office/officeart/2005/8/layout/default"/>
    <dgm:cxn modelId="{3F88F174-C5EE-4BE4-9D68-3ED286ACFE62}" type="presParOf" srcId="{11E26B9C-BB2E-43AB-854C-AFD660B0A22D}" destId="{F0474A96-6280-45A6-BF13-79F1D0EFF9F8}" srcOrd="16" destOrd="0" presId="urn:microsoft.com/office/officeart/2005/8/layout/default"/>
    <dgm:cxn modelId="{AECE5C04-4987-448D-A697-85F04F16B105}" type="presParOf" srcId="{11E26B9C-BB2E-43AB-854C-AFD660B0A22D}" destId="{8DA07E88-785E-49C1-BBC1-C632148D5E8E}" srcOrd="17" destOrd="0" presId="urn:microsoft.com/office/officeart/2005/8/layout/default"/>
    <dgm:cxn modelId="{12D633CA-3E90-4407-A8A9-6E74DC53EE59}" type="presParOf" srcId="{11E26B9C-BB2E-43AB-854C-AFD660B0A22D}" destId="{3F6F9B74-4673-4C2F-81A5-8AE5AB13821A}"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ACE7684-4F7A-4782-8121-561D00F3AA0E}"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3313A0F0-4AEE-4F3D-A620-DCF2AB7C8AE3}">
      <dgm:prSet/>
      <dgm:spPr/>
      <dgm:t>
        <a:bodyPr/>
        <a:lstStyle/>
        <a:p>
          <a:r>
            <a:rPr lang="fr-FR" b="0" i="0"/>
            <a:t>Faciliter les apprentissages</a:t>
          </a:r>
          <a:endParaRPr lang="en-US"/>
        </a:p>
      </dgm:t>
    </dgm:pt>
    <dgm:pt modelId="{4F320804-6281-40D9-A2DC-4CFFE8BF3334}" type="parTrans" cxnId="{FE5B3164-54FF-484E-B687-74F2C2463E91}">
      <dgm:prSet/>
      <dgm:spPr/>
      <dgm:t>
        <a:bodyPr/>
        <a:lstStyle/>
        <a:p>
          <a:endParaRPr lang="en-US"/>
        </a:p>
      </dgm:t>
    </dgm:pt>
    <dgm:pt modelId="{4A30390D-EB60-4B3F-88FE-CF8AD9B06083}" type="sibTrans" cxnId="{FE5B3164-54FF-484E-B687-74F2C2463E91}">
      <dgm:prSet/>
      <dgm:spPr/>
      <dgm:t>
        <a:bodyPr/>
        <a:lstStyle/>
        <a:p>
          <a:endParaRPr lang="en-US"/>
        </a:p>
      </dgm:t>
    </dgm:pt>
    <dgm:pt modelId="{27FDF090-B3F2-4365-ADAE-7D5B1A684CA5}">
      <dgm:prSet/>
      <dgm:spPr/>
      <dgm:t>
        <a:bodyPr/>
        <a:lstStyle/>
        <a:p>
          <a:r>
            <a:rPr lang="fr-FR" b="0" i="0"/>
            <a:t>La posture de facilitateur. La communication pédagogique. L'intelligence collective en formation. Les consignes de travail, la gestion du temps. La facilitation et l'exploitation des interventions des stagiaires</a:t>
          </a:r>
          <a:endParaRPr lang="en-US"/>
        </a:p>
      </dgm:t>
    </dgm:pt>
    <dgm:pt modelId="{3E6CDD15-9421-44FE-A901-71C7E9A57A10}" type="parTrans" cxnId="{574E19BB-B838-44B2-A333-2BC3636D3277}">
      <dgm:prSet/>
      <dgm:spPr/>
      <dgm:t>
        <a:bodyPr/>
        <a:lstStyle/>
        <a:p>
          <a:endParaRPr lang="en-US"/>
        </a:p>
      </dgm:t>
    </dgm:pt>
    <dgm:pt modelId="{8E5F69AD-C4AE-4459-ADF8-4A94139CF923}" type="sibTrans" cxnId="{574E19BB-B838-44B2-A333-2BC3636D3277}">
      <dgm:prSet/>
      <dgm:spPr/>
      <dgm:t>
        <a:bodyPr/>
        <a:lstStyle/>
        <a:p>
          <a:endParaRPr lang="en-US"/>
        </a:p>
      </dgm:t>
    </dgm:pt>
    <dgm:pt modelId="{059487C1-3F0F-4F80-A42F-F6B60E0FB7BD}" type="pres">
      <dgm:prSet presAssocID="{4ACE7684-4F7A-4782-8121-561D00F3AA0E}" presName="Name0" presStyleCnt="0">
        <dgm:presLayoutVars>
          <dgm:dir/>
          <dgm:animLvl val="lvl"/>
          <dgm:resizeHandles val="exact"/>
        </dgm:presLayoutVars>
      </dgm:prSet>
      <dgm:spPr/>
    </dgm:pt>
    <dgm:pt modelId="{31277A04-5BE6-4FE8-86C0-8DD94F82859A}" type="pres">
      <dgm:prSet presAssocID="{27FDF090-B3F2-4365-ADAE-7D5B1A684CA5}" presName="boxAndChildren" presStyleCnt="0"/>
      <dgm:spPr/>
    </dgm:pt>
    <dgm:pt modelId="{E182A5FD-132D-4E9B-B8E7-7486C5A5CE01}" type="pres">
      <dgm:prSet presAssocID="{27FDF090-B3F2-4365-ADAE-7D5B1A684CA5}" presName="parentTextBox" presStyleLbl="node1" presStyleIdx="0" presStyleCnt="2"/>
      <dgm:spPr/>
    </dgm:pt>
    <dgm:pt modelId="{800CD56F-188B-4C76-8416-DCC8749F0EA2}" type="pres">
      <dgm:prSet presAssocID="{4A30390D-EB60-4B3F-88FE-CF8AD9B06083}" presName="sp" presStyleCnt="0"/>
      <dgm:spPr/>
    </dgm:pt>
    <dgm:pt modelId="{31BBB20A-704D-45D1-94B9-23016687AF2F}" type="pres">
      <dgm:prSet presAssocID="{3313A0F0-4AEE-4F3D-A620-DCF2AB7C8AE3}" presName="arrowAndChildren" presStyleCnt="0"/>
      <dgm:spPr/>
    </dgm:pt>
    <dgm:pt modelId="{759E24FD-3401-4A16-AAC2-386AEC2C6F4A}" type="pres">
      <dgm:prSet presAssocID="{3313A0F0-4AEE-4F3D-A620-DCF2AB7C8AE3}" presName="parentTextArrow" presStyleLbl="node1" presStyleIdx="1" presStyleCnt="2"/>
      <dgm:spPr/>
    </dgm:pt>
  </dgm:ptLst>
  <dgm:cxnLst>
    <dgm:cxn modelId="{A5F5FD01-78AD-469A-BD69-61DA62814D36}" type="presOf" srcId="{4ACE7684-4F7A-4782-8121-561D00F3AA0E}" destId="{059487C1-3F0F-4F80-A42F-F6B60E0FB7BD}" srcOrd="0" destOrd="0" presId="urn:microsoft.com/office/officeart/2005/8/layout/process4"/>
    <dgm:cxn modelId="{88CC7F18-991E-49EE-8352-804CAA3CC0B7}" type="presOf" srcId="{3313A0F0-4AEE-4F3D-A620-DCF2AB7C8AE3}" destId="{759E24FD-3401-4A16-AAC2-386AEC2C6F4A}" srcOrd="0" destOrd="0" presId="urn:microsoft.com/office/officeart/2005/8/layout/process4"/>
    <dgm:cxn modelId="{FE5B3164-54FF-484E-B687-74F2C2463E91}" srcId="{4ACE7684-4F7A-4782-8121-561D00F3AA0E}" destId="{3313A0F0-4AEE-4F3D-A620-DCF2AB7C8AE3}" srcOrd="0" destOrd="0" parTransId="{4F320804-6281-40D9-A2DC-4CFFE8BF3334}" sibTransId="{4A30390D-EB60-4B3F-88FE-CF8AD9B06083}"/>
    <dgm:cxn modelId="{6395A358-8A9B-4A72-8C0F-9CE3B0F074BF}" type="presOf" srcId="{27FDF090-B3F2-4365-ADAE-7D5B1A684CA5}" destId="{E182A5FD-132D-4E9B-B8E7-7486C5A5CE01}" srcOrd="0" destOrd="0" presId="urn:microsoft.com/office/officeart/2005/8/layout/process4"/>
    <dgm:cxn modelId="{574E19BB-B838-44B2-A333-2BC3636D3277}" srcId="{4ACE7684-4F7A-4782-8121-561D00F3AA0E}" destId="{27FDF090-B3F2-4365-ADAE-7D5B1A684CA5}" srcOrd="1" destOrd="0" parTransId="{3E6CDD15-9421-44FE-A901-71C7E9A57A10}" sibTransId="{8E5F69AD-C4AE-4459-ADF8-4A94139CF923}"/>
    <dgm:cxn modelId="{E21B0C99-0741-4832-B2A4-610762AAA7C6}" type="presParOf" srcId="{059487C1-3F0F-4F80-A42F-F6B60E0FB7BD}" destId="{31277A04-5BE6-4FE8-86C0-8DD94F82859A}" srcOrd="0" destOrd="0" presId="urn:microsoft.com/office/officeart/2005/8/layout/process4"/>
    <dgm:cxn modelId="{1303ED79-DC39-4DCC-9077-F11953D91460}" type="presParOf" srcId="{31277A04-5BE6-4FE8-86C0-8DD94F82859A}" destId="{E182A5FD-132D-4E9B-B8E7-7486C5A5CE01}" srcOrd="0" destOrd="0" presId="urn:microsoft.com/office/officeart/2005/8/layout/process4"/>
    <dgm:cxn modelId="{9A1A9897-CAB1-42E9-B7BD-4F1033D73506}" type="presParOf" srcId="{059487C1-3F0F-4F80-A42F-F6B60E0FB7BD}" destId="{800CD56F-188B-4C76-8416-DCC8749F0EA2}" srcOrd="1" destOrd="0" presId="urn:microsoft.com/office/officeart/2005/8/layout/process4"/>
    <dgm:cxn modelId="{2F8E88A1-9020-437C-BAB9-B4DCA569CF84}" type="presParOf" srcId="{059487C1-3F0F-4F80-A42F-F6B60E0FB7BD}" destId="{31BBB20A-704D-45D1-94B9-23016687AF2F}" srcOrd="2" destOrd="0" presId="urn:microsoft.com/office/officeart/2005/8/layout/process4"/>
    <dgm:cxn modelId="{E4FBD9F5-6CB8-4E36-B281-2C7D15F01567}" type="presParOf" srcId="{31BBB20A-704D-45D1-94B9-23016687AF2F}" destId="{759E24FD-3401-4A16-AAC2-386AEC2C6F4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97F64D0-26E2-4479-AFE3-BF76E32F893B}" type="doc">
      <dgm:prSet loTypeId="urn:microsoft.com/office/officeart/2005/8/layout/process1" loCatId="process" qsTypeId="urn:microsoft.com/office/officeart/2005/8/quickstyle/simple1" qsCatId="simple" csTypeId="urn:microsoft.com/office/officeart/2005/8/colors/colorful1" csCatId="colorful"/>
      <dgm:spPr/>
      <dgm:t>
        <a:bodyPr/>
        <a:lstStyle/>
        <a:p>
          <a:endParaRPr lang="en-US"/>
        </a:p>
      </dgm:t>
    </dgm:pt>
    <dgm:pt modelId="{309F992C-B6D9-47FC-BBA4-99475A678231}">
      <dgm:prSet/>
      <dgm:spPr/>
      <dgm:t>
        <a:bodyPr/>
        <a:lstStyle/>
        <a:p>
          <a:r>
            <a:rPr lang="fr-FR" b="0" i="0" dirty="0"/>
            <a:t>Animer une formation en présentiel</a:t>
          </a:r>
          <a:endParaRPr lang="en-US" dirty="0"/>
        </a:p>
      </dgm:t>
    </dgm:pt>
    <dgm:pt modelId="{041A1E44-72A1-4BAA-8BCD-4AF92A01C914}" type="parTrans" cxnId="{4C19F96C-3F14-4465-95FA-032DD3623018}">
      <dgm:prSet/>
      <dgm:spPr/>
      <dgm:t>
        <a:bodyPr/>
        <a:lstStyle/>
        <a:p>
          <a:endParaRPr lang="en-US"/>
        </a:p>
      </dgm:t>
    </dgm:pt>
    <dgm:pt modelId="{0F21695F-D212-401A-8785-565513892793}" type="sibTrans" cxnId="{4C19F96C-3F14-4465-95FA-032DD3623018}">
      <dgm:prSet/>
      <dgm:spPr/>
      <dgm:t>
        <a:bodyPr/>
        <a:lstStyle/>
        <a:p>
          <a:endParaRPr lang="en-US"/>
        </a:p>
      </dgm:t>
    </dgm:pt>
    <dgm:pt modelId="{1E2C9E51-36A5-45FE-93C0-8E80A70F2383}">
      <dgm:prSet/>
      <dgm:spPr/>
      <dgm:t>
        <a:bodyPr/>
        <a:lstStyle/>
        <a:p>
          <a:r>
            <a:rPr lang="fr-FR" b="0" i="0"/>
            <a:t>Préparer sa posture professionnelle et son animation. Démarrer une session de formation, plus de 15 ateliers de lancement. L’impact du démarrage et de la conclusion d’une formation. L'écoute active. Le lancement des séquences pédagogiques. La dynamique de groupe. Stimuler et canaliser les participants</a:t>
          </a:r>
          <a:endParaRPr lang="en-US"/>
        </a:p>
      </dgm:t>
    </dgm:pt>
    <dgm:pt modelId="{F19788DC-ED9A-4200-B3AD-FC4A94E2804E}" type="parTrans" cxnId="{BAA445C0-81EC-46BF-AFF9-6BDEEE9C5F61}">
      <dgm:prSet/>
      <dgm:spPr/>
      <dgm:t>
        <a:bodyPr/>
        <a:lstStyle/>
        <a:p>
          <a:endParaRPr lang="en-US"/>
        </a:p>
      </dgm:t>
    </dgm:pt>
    <dgm:pt modelId="{96980227-C074-44D2-8749-45CDBC83CA50}" type="sibTrans" cxnId="{BAA445C0-81EC-46BF-AFF9-6BDEEE9C5F61}">
      <dgm:prSet/>
      <dgm:spPr/>
      <dgm:t>
        <a:bodyPr/>
        <a:lstStyle/>
        <a:p>
          <a:endParaRPr lang="en-US"/>
        </a:p>
      </dgm:t>
    </dgm:pt>
    <dgm:pt modelId="{B820023E-3D9B-414B-AD3D-3239700AC929}" type="pres">
      <dgm:prSet presAssocID="{B97F64D0-26E2-4479-AFE3-BF76E32F893B}" presName="Name0" presStyleCnt="0">
        <dgm:presLayoutVars>
          <dgm:dir/>
          <dgm:resizeHandles val="exact"/>
        </dgm:presLayoutVars>
      </dgm:prSet>
      <dgm:spPr/>
    </dgm:pt>
    <dgm:pt modelId="{AF650C8D-A096-4BD2-8F0E-37065A88B452}" type="pres">
      <dgm:prSet presAssocID="{309F992C-B6D9-47FC-BBA4-99475A678231}" presName="node" presStyleLbl="node1" presStyleIdx="0" presStyleCnt="2">
        <dgm:presLayoutVars>
          <dgm:bulletEnabled val="1"/>
        </dgm:presLayoutVars>
      </dgm:prSet>
      <dgm:spPr/>
    </dgm:pt>
    <dgm:pt modelId="{AA3352D1-8BE6-4C25-9390-28E7E7CDBBD6}" type="pres">
      <dgm:prSet presAssocID="{0F21695F-D212-401A-8785-565513892793}" presName="sibTrans" presStyleLbl="sibTrans2D1" presStyleIdx="0" presStyleCnt="1"/>
      <dgm:spPr/>
    </dgm:pt>
    <dgm:pt modelId="{46B2B9CE-EA89-4BE4-8748-796C04A7F950}" type="pres">
      <dgm:prSet presAssocID="{0F21695F-D212-401A-8785-565513892793}" presName="connectorText" presStyleLbl="sibTrans2D1" presStyleIdx="0" presStyleCnt="1"/>
      <dgm:spPr/>
    </dgm:pt>
    <dgm:pt modelId="{B86763AB-C53D-4D99-BE81-431FAC9D8946}" type="pres">
      <dgm:prSet presAssocID="{1E2C9E51-36A5-45FE-93C0-8E80A70F2383}" presName="node" presStyleLbl="node1" presStyleIdx="1" presStyleCnt="2">
        <dgm:presLayoutVars>
          <dgm:bulletEnabled val="1"/>
        </dgm:presLayoutVars>
      </dgm:prSet>
      <dgm:spPr/>
    </dgm:pt>
  </dgm:ptLst>
  <dgm:cxnLst>
    <dgm:cxn modelId="{4C19F96C-3F14-4465-95FA-032DD3623018}" srcId="{B97F64D0-26E2-4479-AFE3-BF76E32F893B}" destId="{309F992C-B6D9-47FC-BBA4-99475A678231}" srcOrd="0" destOrd="0" parTransId="{041A1E44-72A1-4BAA-8BCD-4AF92A01C914}" sibTransId="{0F21695F-D212-401A-8785-565513892793}"/>
    <dgm:cxn modelId="{387041A2-79A2-4AB4-AA2B-D881E0A92B77}" type="presOf" srcId="{0F21695F-D212-401A-8785-565513892793}" destId="{46B2B9CE-EA89-4BE4-8748-796C04A7F950}" srcOrd="1" destOrd="0" presId="urn:microsoft.com/office/officeart/2005/8/layout/process1"/>
    <dgm:cxn modelId="{D6420AB2-4F73-40FB-9559-7267A37BEC8B}" type="presOf" srcId="{B97F64D0-26E2-4479-AFE3-BF76E32F893B}" destId="{B820023E-3D9B-414B-AD3D-3239700AC929}" srcOrd="0" destOrd="0" presId="urn:microsoft.com/office/officeart/2005/8/layout/process1"/>
    <dgm:cxn modelId="{728F97BD-D02C-4E65-8C8F-7D0FECDF9438}" type="presOf" srcId="{1E2C9E51-36A5-45FE-93C0-8E80A70F2383}" destId="{B86763AB-C53D-4D99-BE81-431FAC9D8946}" srcOrd="0" destOrd="0" presId="urn:microsoft.com/office/officeart/2005/8/layout/process1"/>
    <dgm:cxn modelId="{BAA445C0-81EC-46BF-AFF9-6BDEEE9C5F61}" srcId="{B97F64D0-26E2-4479-AFE3-BF76E32F893B}" destId="{1E2C9E51-36A5-45FE-93C0-8E80A70F2383}" srcOrd="1" destOrd="0" parTransId="{F19788DC-ED9A-4200-B3AD-FC4A94E2804E}" sibTransId="{96980227-C074-44D2-8749-45CDBC83CA50}"/>
    <dgm:cxn modelId="{4CF002E1-7DAB-458E-A35E-5FDD965E85E2}" type="presOf" srcId="{309F992C-B6D9-47FC-BBA4-99475A678231}" destId="{AF650C8D-A096-4BD2-8F0E-37065A88B452}" srcOrd="0" destOrd="0" presId="urn:microsoft.com/office/officeart/2005/8/layout/process1"/>
    <dgm:cxn modelId="{1B54C8EA-F13F-4689-B8EF-EF2C9B0860A3}" type="presOf" srcId="{0F21695F-D212-401A-8785-565513892793}" destId="{AA3352D1-8BE6-4C25-9390-28E7E7CDBBD6}" srcOrd="0" destOrd="0" presId="urn:microsoft.com/office/officeart/2005/8/layout/process1"/>
    <dgm:cxn modelId="{22B84E17-248C-4A3F-88AA-DF05F0733DEF}" type="presParOf" srcId="{B820023E-3D9B-414B-AD3D-3239700AC929}" destId="{AF650C8D-A096-4BD2-8F0E-37065A88B452}" srcOrd="0" destOrd="0" presId="urn:microsoft.com/office/officeart/2005/8/layout/process1"/>
    <dgm:cxn modelId="{695C51C5-8CDE-45E0-A7C1-5B9FCFD714BE}" type="presParOf" srcId="{B820023E-3D9B-414B-AD3D-3239700AC929}" destId="{AA3352D1-8BE6-4C25-9390-28E7E7CDBBD6}" srcOrd="1" destOrd="0" presId="urn:microsoft.com/office/officeart/2005/8/layout/process1"/>
    <dgm:cxn modelId="{5C3F2930-B201-4FDC-9413-664CAFF2EB9B}" type="presParOf" srcId="{AA3352D1-8BE6-4C25-9390-28E7E7CDBBD6}" destId="{46B2B9CE-EA89-4BE4-8748-796C04A7F950}" srcOrd="0" destOrd="0" presId="urn:microsoft.com/office/officeart/2005/8/layout/process1"/>
    <dgm:cxn modelId="{371AD747-E4A3-49AE-835D-BA045BCC7BD6}" type="presParOf" srcId="{B820023E-3D9B-414B-AD3D-3239700AC929}" destId="{B86763AB-C53D-4D99-BE81-431FAC9D8946}"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9FCDD66-4AC9-44C7-9A56-0FDF3B5ED2CD}"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071E0CFF-71F9-40FF-9571-7AEF9EA56E39}">
      <dgm:prSet/>
      <dgm:spPr/>
      <dgm:t>
        <a:bodyPr/>
        <a:lstStyle/>
        <a:p>
          <a:r>
            <a:rPr lang="fr-FR" b="0" i="0"/>
            <a:t>Animer une formation à distance</a:t>
          </a:r>
          <a:endParaRPr lang="en-US"/>
        </a:p>
      </dgm:t>
    </dgm:pt>
    <dgm:pt modelId="{504CDBFB-6270-4A48-A952-FD0C2B5FAC96}" type="parTrans" cxnId="{96EE653C-FAE5-411D-9CCB-9ECF01A2BE88}">
      <dgm:prSet/>
      <dgm:spPr/>
      <dgm:t>
        <a:bodyPr/>
        <a:lstStyle/>
        <a:p>
          <a:endParaRPr lang="en-US"/>
        </a:p>
      </dgm:t>
    </dgm:pt>
    <dgm:pt modelId="{3B672D45-E10D-4B29-9C85-25218E36CCAB}" type="sibTrans" cxnId="{96EE653C-FAE5-411D-9CCB-9ECF01A2BE88}">
      <dgm:prSet/>
      <dgm:spPr/>
      <dgm:t>
        <a:bodyPr/>
        <a:lstStyle/>
        <a:p>
          <a:endParaRPr lang="en-US"/>
        </a:p>
      </dgm:t>
    </dgm:pt>
    <dgm:pt modelId="{9CF636A0-A56F-4E41-A4A1-7FB7057D99E7}">
      <dgm:prSet/>
      <dgm:spPr/>
      <dgm:t>
        <a:bodyPr/>
        <a:lstStyle/>
        <a:p>
          <a:r>
            <a:rPr lang="fr-FR" b="0" i="0"/>
            <a:t>Le digital Learning. Préparer l'animation d'une classe virtuelle. Animer une classe virtuelle.</a:t>
          </a:r>
          <a:endParaRPr lang="en-US"/>
        </a:p>
      </dgm:t>
    </dgm:pt>
    <dgm:pt modelId="{F1D3572A-CE0C-42E4-B918-48841616C746}" type="parTrans" cxnId="{FCF37817-9D5C-4329-95F8-2EBFE739854F}">
      <dgm:prSet/>
      <dgm:spPr/>
      <dgm:t>
        <a:bodyPr/>
        <a:lstStyle/>
        <a:p>
          <a:endParaRPr lang="en-US"/>
        </a:p>
      </dgm:t>
    </dgm:pt>
    <dgm:pt modelId="{5EBC62DC-AC2F-4483-B486-F1FE964A68F3}" type="sibTrans" cxnId="{FCF37817-9D5C-4329-95F8-2EBFE739854F}">
      <dgm:prSet/>
      <dgm:spPr/>
      <dgm:t>
        <a:bodyPr/>
        <a:lstStyle/>
        <a:p>
          <a:endParaRPr lang="en-US"/>
        </a:p>
      </dgm:t>
    </dgm:pt>
    <dgm:pt modelId="{EBFB16B2-B922-44F3-8632-4850AC311197}" type="pres">
      <dgm:prSet presAssocID="{39FCDD66-4AC9-44C7-9A56-0FDF3B5ED2CD}" presName="vert0" presStyleCnt="0">
        <dgm:presLayoutVars>
          <dgm:dir/>
          <dgm:animOne val="branch"/>
          <dgm:animLvl val="lvl"/>
        </dgm:presLayoutVars>
      </dgm:prSet>
      <dgm:spPr/>
    </dgm:pt>
    <dgm:pt modelId="{E9C6AEAF-77CE-4808-B70E-33EBF54AEEE1}" type="pres">
      <dgm:prSet presAssocID="{071E0CFF-71F9-40FF-9571-7AEF9EA56E39}" presName="thickLine" presStyleLbl="alignNode1" presStyleIdx="0" presStyleCnt="2"/>
      <dgm:spPr/>
    </dgm:pt>
    <dgm:pt modelId="{E95DF73D-AF4F-4C46-9FA2-D4CA4D39F235}" type="pres">
      <dgm:prSet presAssocID="{071E0CFF-71F9-40FF-9571-7AEF9EA56E39}" presName="horz1" presStyleCnt="0"/>
      <dgm:spPr/>
    </dgm:pt>
    <dgm:pt modelId="{A364206F-3512-4697-91A0-E1109282A127}" type="pres">
      <dgm:prSet presAssocID="{071E0CFF-71F9-40FF-9571-7AEF9EA56E39}" presName="tx1" presStyleLbl="revTx" presStyleIdx="0" presStyleCnt="2"/>
      <dgm:spPr/>
    </dgm:pt>
    <dgm:pt modelId="{6F3398FA-9F1E-4583-A36E-9100F6CA4A31}" type="pres">
      <dgm:prSet presAssocID="{071E0CFF-71F9-40FF-9571-7AEF9EA56E39}" presName="vert1" presStyleCnt="0"/>
      <dgm:spPr/>
    </dgm:pt>
    <dgm:pt modelId="{F2AA5BF4-BD9B-4C33-A929-7DE57DFD5DEC}" type="pres">
      <dgm:prSet presAssocID="{9CF636A0-A56F-4E41-A4A1-7FB7057D99E7}" presName="thickLine" presStyleLbl="alignNode1" presStyleIdx="1" presStyleCnt="2"/>
      <dgm:spPr/>
    </dgm:pt>
    <dgm:pt modelId="{CF27D422-AB36-4EC5-9065-AA5BE6CBA3B2}" type="pres">
      <dgm:prSet presAssocID="{9CF636A0-A56F-4E41-A4A1-7FB7057D99E7}" presName="horz1" presStyleCnt="0"/>
      <dgm:spPr/>
    </dgm:pt>
    <dgm:pt modelId="{C1ED09DB-AD1A-4490-8C15-E938C1E7A6BE}" type="pres">
      <dgm:prSet presAssocID="{9CF636A0-A56F-4E41-A4A1-7FB7057D99E7}" presName="tx1" presStyleLbl="revTx" presStyleIdx="1" presStyleCnt="2"/>
      <dgm:spPr/>
    </dgm:pt>
    <dgm:pt modelId="{3F28940B-6B65-4D5F-BF32-A5D86FC33841}" type="pres">
      <dgm:prSet presAssocID="{9CF636A0-A56F-4E41-A4A1-7FB7057D99E7}" presName="vert1" presStyleCnt="0"/>
      <dgm:spPr/>
    </dgm:pt>
  </dgm:ptLst>
  <dgm:cxnLst>
    <dgm:cxn modelId="{FCF37817-9D5C-4329-95F8-2EBFE739854F}" srcId="{39FCDD66-4AC9-44C7-9A56-0FDF3B5ED2CD}" destId="{9CF636A0-A56F-4E41-A4A1-7FB7057D99E7}" srcOrd="1" destOrd="0" parTransId="{F1D3572A-CE0C-42E4-B918-48841616C746}" sibTransId="{5EBC62DC-AC2F-4483-B486-F1FE964A68F3}"/>
    <dgm:cxn modelId="{96EE653C-FAE5-411D-9CCB-9ECF01A2BE88}" srcId="{39FCDD66-4AC9-44C7-9A56-0FDF3B5ED2CD}" destId="{071E0CFF-71F9-40FF-9571-7AEF9EA56E39}" srcOrd="0" destOrd="0" parTransId="{504CDBFB-6270-4A48-A952-FD0C2B5FAC96}" sibTransId="{3B672D45-E10D-4B29-9C85-25218E36CCAB}"/>
    <dgm:cxn modelId="{0139BB87-4B43-4DDD-BC92-4809375BE8E4}" type="presOf" srcId="{39FCDD66-4AC9-44C7-9A56-0FDF3B5ED2CD}" destId="{EBFB16B2-B922-44F3-8632-4850AC311197}" srcOrd="0" destOrd="0" presId="urn:microsoft.com/office/officeart/2008/layout/LinedList"/>
    <dgm:cxn modelId="{1240EBAE-E476-485C-9025-DDC7716462C0}" type="presOf" srcId="{9CF636A0-A56F-4E41-A4A1-7FB7057D99E7}" destId="{C1ED09DB-AD1A-4490-8C15-E938C1E7A6BE}" srcOrd="0" destOrd="0" presId="urn:microsoft.com/office/officeart/2008/layout/LinedList"/>
    <dgm:cxn modelId="{CA25F3C6-ACCD-4729-A7CD-35FF6AEBA35D}" type="presOf" srcId="{071E0CFF-71F9-40FF-9571-7AEF9EA56E39}" destId="{A364206F-3512-4697-91A0-E1109282A127}" srcOrd="0" destOrd="0" presId="urn:microsoft.com/office/officeart/2008/layout/LinedList"/>
    <dgm:cxn modelId="{02B0DA0F-40AF-4391-A371-E42E61F3FAFC}" type="presParOf" srcId="{EBFB16B2-B922-44F3-8632-4850AC311197}" destId="{E9C6AEAF-77CE-4808-B70E-33EBF54AEEE1}" srcOrd="0" destOrd="0" presId="urn:microsoft.com/office/officeart/2008/layout/LinedList"/>
    <dgm:cxn modelId="{D328F3F6-FA6A-44C1-98E2-509603F259EA}" type="presParOf" srcId="{EBFB16B2-B922-44F3-8632-4850AC311197}" destId="{E95DF73D-AF4F-4C46-9FA2-D4CA4D39F235}" srcOrd="1" destOrd="0" presId="urn:microsoft.com/office/officeart/2008/layout/LinedList"/>
    <dgm:cxn modelId="{6CD8843A-C6D1-4E5D-A394-A91E4E41B66A}" type="presParOf" srcId="{E95DF73D-AF4F-4C46-9FA2-D4CA4D39F235}" destId="{A364206F-3512-4697-91A0-E1109282A127}" srcOrd="0" destOrd="0" presId="urn:microsoft.com/office/officeart/2008/layout/LinedList"/>
    <dgm:cxn modelId="{5477C3E7-F1ED-4C29-AA9A-8A7EA6F6B7A7}" type="presParOf" srcId="{E95DF73D-AF4F-4C46-9FA2-D4CA4D39F235}" destId="{6F3398FA-9F1E-4583-A36E-9100F6CA4A31}" srcOrd="1" destOrd="0" presId="urn:microsoft.com/office/officeart/2008/layout/LinedList"/>
    <dgm:cxn modelId="{6924B75B-2CEC-4403-B98E-A3B2B34DE84A}" type="presParOf" srcId="{EBFB16B2-B922-44F3-8632-4850AC311197}" destId="{F2AA5BF4-BD9B-4C33-A929-7DE57DFD5DEC}" srcOrd="2" destOrd="0" presId="urn:microsoft.com/office/officeart/2008/layout/LinedList"/>
    <dgm:cxn modelId="{9627DCB2-B3E9-4582-A7B1-85A7DE323DE0}" type="presParOf" srcId="{EBFB16B2-B922-44F3-8632-4850AC311197}" destId="{CF27D422-AB36-4EC5-9065-AA5BE6CBA3B2}" srcOrd="3" destOrd="0" presId="urn:microsoft.com/office/officeart/2008/layout/LinedList"/>
    <dgm:cxn modelId="{6E70207B-2B4A-4CE5-BF03-D6C14A94AAA9}" type="presParOf" srcId="{CF27D422-AB36-4EC5-9065-AA5BE6CBA3B2}" destId="{C1ED09DB-AD1A-4490-8C15-E938C1E7A6BE}" srcOrd="0" destOrd="0" presId="urn:microsoft.com/office/officeart/2008/layout/LinedList"/>
    <dgm:cxn modelId="{7EB6A0FD-6F6B-4D30-B619-5133F090F2D0}" type="presParOf" srcId="{CF27D422-AB36-4EC5-9065-AA5BE6CBA3B2}" destId="{3F28940B-6B65-4D5F-BF32-A5D86FC3384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16FF3DC-87BB-412A-8235-6A8252B3874A}" type="doc">
      <dgm:prSet loTypeId="urn:microsoft.com/office/officeart/2005/8/layout/process2" loCatId="process" qsTypeId="urn:microsoft.com/office/officeart/2005/8/quickstyle/simple1" qsCatId="simple" csTypeId="urn:microsoft.com/office/officeart/2005/8/colors/accent0_3" csCatId="mainScheme"/>
      <dgm:spPr/>
      <dgm:t>
        <a:bodyPr/>
        <a:lstStyle/>
        <a:p>
          <a:endParaRPr lang="en-US"/>
        </a:p>
      </dgm:t>
    </dgm:pt>
    <dgm:pt modelId="{9C98AE5E-C947-4DE4-90BD-448FCBDE19FD}">
      <dgm:prSet/>
      <dgm:spPr/>
      <dgm:t>
        <a:bodyPr/>
        <a:lstStyle/>
        <a:p>
          <a:r>
            <a:rPr lang="fr-FR" b="0" i="0"/>
            <a:t>Concevoir des outils d'évaluation</a:t>
          </a:r>
          <a:endParaRPr lang="en-US"/>
        </a:p>
      </dgm:t>
    </dgm:pt>
    <dgm:pt modelId="{FA0ED135-A42D-48BC-9726-0F85B427D8EF}" type="parTrans" cxnId="{76D4C093-D531-4F2B-B5CE-39A44189AC77}">
      <dgm:prSet/>
      <dgm:spPr/>
      <dgm:t>
        <a:bodyPr/>
        <a:lstStyle/>
        <a:p>
          <a:endParaRPr lang="en-US"/>
        </a:p>
      </dgm:t>
    </dgm:pt>
    <dgm:pt modelId="{DE728F4E-BEA2-4A9B-8BAA-201B9A5B78D3}" type="sibTrans" cxnId="{76D4C093-D531-4F2B-B5CE-39A44189AC77}">
      <dgm:prSet/>
      <dgm:spPr/>
      <dgm:t>
        <a:bodyPr/>
        <a:lstStyle/>
        <a:p>
          <a:endParaRPr lang="en-US"/>
        </a:p>
      </dgm:t>
    </dgm:pt>
    <dgm:pt modelId="{926E4CC1-E8C2-4987-A262-16AD0EF921A4}">
      <dgm:prSet/>
      <dgm:spPr/>
      <dgm:t>
        <a:bodyPr/>
        <a:lstStyle/>
        <a:p>
          <a:r>
            <a:rPr lang="fr-FR" b="0" i="0"/>
            <a:t>L'évaluation des acquis. Les outils d'évaluation La construction d'activités et d'outils d'évaluation des acquis</a:t>
          </a:r>
          <a:endParaRPr lang="en-US"/>
        </a:p>
      </dgm:t>
    </dgm:pt>
    <dgm:pt modelId="{9BC8A5FA-4860-428B-946F-BAA662485F1A}" type="parTrans" cxnId="{AD3F58AF-FEA6-4444-8B42-85331C74FC92}">
      <dgm:prSet/>
      <dgm:spPr/>
      <dgm:t>
        <a:bodyPr/>
        <a:lstStyle/>
        <a:p>
          <a:endParaRPr lang="en-US"/>
        </a:p>
      </dgm:t>
    </dgm:pt>
    <dgm:pt modelId="{5CF95091-FDCB-45FD-8B10-B440978EA016}" type="sibTrans" cxnId="{AD3F58AF-FEA6-4444-8B42-85331C74FC92}">
      <dgm:prSet/>
      <dgm:spPr/>
      <dgm:t>
        <a:bodyPr/>
        <a:lstStyle/>
        <a:p>
          <a:endParaRPr lang="en-US"/>
        </a:p>
      </dgm:t>
    </dgm:pt>
    <dgm:pt modelId="{3283AE66-5D1F-4C6B-995D-B2682F3C2158}" type="pres">
      <dgm:prSet presAssocID="{C16FF3DC-87BB-412A-8235-6A8252B3874A}" presName="linearFlow" presStyleCnt="0">
        <dgm:presLayoutVars>
          <dgm:resizeHandles val="exact"/>
        </dgm:presLayoutVars>
      </dgm:prSet>
      <dgm:spPr/>
    </dgm:pt>
    <dgm:pt modelId="{6F21BE2C-93F5-42BB-988C-9983FE24D0C4}" type="pres">
      <dgm:prSet presAssocID="{9C98AE5E-C947-4DE4-90BD-448FCBDE19FD}" presName="node" presStyleLbl="node1" presStyleIdx="0" presStyleCnt="2">
        <dgm:presLayoutVars>
          <dgm:bulletEnabled val="1"/>
        </dgm:presLayoutVars>
      </dgm:prSet>
      <dgm:spPr/>
    </dgm:pt>
    <dgm:pt modelId="{3F5BEEBD-8D43-4C56-B28D-C9AF6A958FCB}" type="pres">
      <dgm:prSet presAssocID="{DE728F4E-BEA2-4A9B-8BAA-201B9A5B78D3}" presName="sibTrans" presStyleLbl="sibTrans2D1" presStyleIdx="0" presStyleCnt="1"/>
      <dgm:spPr/>
    </dgm:pt>
    <dgm:pt modelId="{7FF85A1F-026D-43D1-B6B8-F6A0D363E1B0}" type="pres">
      <dgm:prSet presAssocID="{DE728F4E-BEA2-4A9B-8BAA-201B9A5B78D3}" presName="connectorText" presStyleLbl="sibTrans2D1" presStyleIdx="0" presStyleCnt="1"/>
      <dgm:spPr/>
    </dgm:pt>
    <dgm:pt modelId="{9314A8D0-D145-49BF-92D6-EBA357EA7589}" type="pres">
      <dgm:prSet presAssocID="{926E4CC1-E8C2-4987-A262-16AD0EF921A4}" presName="node" presStyleLbl="node1" presStyleIdx="1" presStyleCnt="2">
        <dgm:presLayoutVars>
          <dgm:bulletEnabled val="1"/>
        </dgm:presLayoutVars>
      </dgm:prSet>
      <dgm:spPr/>
    </dgm:pt>
  </dgm:ptLst>
  <dgm:cxnLst>
    <dgm:cxn modelId="{9189F317-226E-4265-85D9-B73F1923D887}" type="presOf" srcId="{DE728F4E-BEA2-4A9B-8BAA-201B9A5B78D3}" destId="{7FF85A1F-026D-43D1-B6B8-F6A0D363E1B0}" srcOrd="1" destOrd="0" presId="urn:microsoft.com/office/officeart/2005/8/layout/process2"/>
    <dgm:cxn modelId="{42DC936D-7DE8-4555-80AB-5007DD909D0C}" type="presOf" srcId="{926E4CC1-E8C2-4987-A262-16AD0EF921A4}" destId="{9314A8D0-D145-49BF-92D6-EBA357EA7589}" srcOrd="0" destOrd="0" presId="urn:microsoft.com/office/officeart/2005/8/layout/process2"/>
    <dgm:cxn modelId="{3765A654-C0BC-4222-9E9F-6B78B09746D0}" type="presOf" srcId="{DE728F4E-BEA2-4A9B-8BAA-201B9A5B78D3}" destId="{3F5BEEBD-8D43-4C56-B28D-C9AF6A958FCB}" srcOrd="0" destOrd="0" presId="urn:microsoft.com/office/officeart/2005/8/layout/process2"/>
    <dgm:cxn modelId="{76D4C093-D531-4F2B-B5CE-39A44189AC77}" srcId="{C16FF3DC-87BB-412A-8235-6A8252B3874A}" destId="{9C98AE5E-C947-4DE4-90BD-448FCBDE19FD}" srcOrd="0" destOrd="0" parTransId="{FA0ED135-A42D-48BC-9726-0F85B427D8EF}" sibTransId="{DE728F4E-BEA2-4A9B-8BAA-201B9A5B78D3}"/>
    <dgm:cxn modelId="{BDF0319E-FAEB-48BE-A547-A161484C7240}" type="presOf" srcId="{9C98AE5E-C947-4DE4-90BD-448FCBDE19FD}" destId="{6F21BE2C-93F5-42BB-988C-9983FE24D0C4}" srcOrd="0" destOrd="0" presId="urn:microsoft.com/office/officeart/2005/8/layout/process2"/>
    <dgm:cxn modelId="{9227A6AE-923C-417B-8980-AA765E4A3C69}" type="presOf" srcId="{C16FF3DC-87BB-412A-8235-6A8252B3874A}" destId="{3283AE66-5D1F-4C6B-995D-B2682F3C2158}" srcOrd="0" destOrd="0" presId="urn:microsoft.com/office/officeart/2005/8/layout/process2"/>
    <dgm:cxn modelId="{AD3F58AF-FEA6-4444-8B42-85331C74FC92}" srcId="{C16FF3DC-87BB-412A-8235-6A8252B3874A}" destId="{926E4CC1-E8C2-4987-A262-16AD0EF921A4}" srcOrd="1" destOrd="0" parTransId="{9BC8A5FA-4860-428B-946F-BAA662485F1A}" sibTransId="{5CF95091-FDCB-45FD-8B10-B440978EA016}"/>
    <dgm:cxn modelId="{A6E34CA9-899B-4512-8103-0EAF8FA6A548}" type="presParOf" srcId="{3283AE66-5D1F-4C6B-995D-B2682F3C2158}" destId="{6F21BE2C-93F5-42BB-988C-9983FE24D0C4}" srcOrd="0" destOrd="0" presId="urn:microsoft.com/office/officeart/2005/8/layout/process2"/>
    <dgm:cxn modelId="{F403FB29-AAEC-4F3A-A6AF-3BE415B2C545}" type="presParOf" srcId="{3283AE66-5D1F-4C6B-995D-B2682F3C2158}" destId="{3F5BEEBD-8D43-4C56-B28D-C9AF6A958FCB}" srcOrd="1" destOrd="0" presId="urn:microsoft.com/office/officeart/2005/8/layout/process2"/>
    <dgm:cxn modelId="{EF2A28E7-07E3-47B0-A2DF-7510D7902CB4}" type="presParOf" srcId="{3F5BEEBD-8D43-4C56-B28D-C9AF6A958FCB}" destId="{7FF85A1F-026D-43D1-B6B8-F6A0D363E1B0}" srcOrd="0" destOrd="0" presId="urn:microsoft.com/office/officeart/2005/8/layout/process2"/>
    <dgm:cxn modelId="{0B8C67AC-445C-4B57-A2E2-762AAE7D3750}" type="presParOf" srcId="{3283AE66-5D1F-4C6B-995D-B2682F3C2158}" destId="{9314A8D0-D145-49BF-92D6-EBA357EA7589}"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7D67D02-301E-4316-99B4-50BC3667286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FEB3E01B-7575-44B1-B66E-18EEFA2DF834}">
      <dgm:prSet/>
      <dgm:spPr/>
      <dgm:t>
        <a:bodyPr/>
        <a:lstStyle/>
        <a:p>
          <a:r>
            <a:rPr lang="fr-FR" b="0" i="0"/>
            <a:t>Mettre en place des stratégies de remédiation aux difficultés identifiées</a:t>
          </a:r>
          <a:endParaRPr lang="en-US"/>
        </a:p>
      </dgm:t>
    </dgm:pt>
    <dgm:pt modelId="{2249B06A-CED9-4C71-8D85-D50AF458B2E6}" type="parTrans" cxnId="{2A001105-5C41-496B-BDAF-1423AFC7105C}">
      <dgm:prSet/>
      <dgm:spPr/>
      <dgm:t>
        <a:bodyPr/>
        <a:lstStyle/>
        <a:p>
          <a:endParaRPr lang="en-US"/>
        </a:p>
      </dgm:t>
    </dgm:pt>
    <dgm:pt modelId="{00AD97FC-6031-4997-9118-F16222F4DC5D}" type="sibTrans" cxnId="{2A001105-5C41-496B-BDAF-1423AFC7105C}">
      <dgm:prSet/>
      <dgm:spPr/>
      <dgm:t>
        <a:bodyPr/>
        <a:lstStyle/>
        <a:p>
          <a:endParaRPr lang="en-US"/>
        </a:p>
      </dgm:t>
    </dgm:pt>
    <dgm:pt modelId="{3DDBC285-CA56-4AA7-9A10-63CA83420318}">
      <dgm:prSet/>
      <dgm:spPr/>
      <dgm:t>
        <a:bodyPr/>
        <a:lstStyle/>
        <a:p>
          <a:r>
            <a:rPr lang="fr-FR" b="0" i="0"/>
            <a:t>L'adaptation de la formation en cas de difficultés individuelles. Les techniques de résolution de problème. La posture à adopter pour remédier aux difficultés individuelles d'apprentissage. Application : Remédier aux difficultés individuelles d'apprentissage</a:t>
          </a:r>
          <a:endParaRPr lang="en-US"/>
        </a:p>
      </dgm:t>
    </dgm:pt>
    <dgm:pt modelId="{65336092-3886-45A0-90ED-07730B62C1C3}" type="parTrans" cxnId="{5DEE07B3-012A-4B5D-847D-BACCAD33DEDE}">
      <dgm:prSet/>
      <dgm:spPr/>
      <dgm:t>
        <a:bodyPr/>
        <a:lstStyle/>
        <a:p>
          <a:endParaRPr lang="en-US"/>
        </a:p>
      </dgm:t>
    </dgm:pt>
    <dgm:pt modelId="{E522D510-D8FF-488C-B8A4-D417BE3F64F8}" type="sibTrans" cxnId="{5DEE07B3-012A-4B5D-847D-BACCAD33DEDE}">
      <dgm:prSet/>
      <dgm:spPr/>
      <dgm:t>
        <a:bodyPr/>
        <a:lstStyle/>
        <a:p>
          <a:endParaRPr lang="en-US"/>
        </a:p>
      </dgm:t>
    </dgm:pt>
    <dgm:pt modelId="{7C19BFB0-3227-4AE0-B339-CC8CA29D1E92}" type="pres">
      <dgm:prSet presAssocID="{C7D67D02-301E-4316-99B4-50BC36672861}" presName="hierChild1" presStyleCnt="0">
        <dgm:presLayoutVars>
          <dgm:chPref val="1"/>
          <dgm:dir/>
          <dgm:animOne val="branch"/>
          <dgm:animLvl val="lvl"/>
          <dgm:resizeHandles/>
        </dgm:presLayoutVars>
      </dgm:prSet>
      <dgm:spPr/>
    </dgm:pt>
    <dgm:pt modelId="{844902AB-B366-4729-92F2-E19D35C57C7A}" type="pres">
      <dgm:prSet presAssocID="{FEB3E01B-7575-44B1-B66E-18EEFA2DF834}" presName="hierRoot1" presStyleCnt="0"/>
      <dgm:spPr/>
    </dgm:pt>
    <dgm:pt modelId="{AADEF0F8-E8E6-4978-882B-2ABA3052EFB0}" type="pres">
      <dgm:prSet presAssocID="{FEB3E01B-7575-44B1-B66E-18EEFA2DF834}" presName="composite" presStyleCnt="0"/>
      <dgm:spPr/>
    </dgm:pt>
    <dgm:pt modelId="{BB3FF5FA-B9B2-4889-81FA-A79A0FEFEB93}" type="pres">
      <dgm:prSet presAssocID="{FEB3E01B-7575-44B1-B66E-18EEFA2DF834}" presName="background" presStyleLbl="node0" presStyleIdx="0" presStyleCnt="2"/>
      <dgm:spPr/>
    </dgm:pt>
    <dgm:pt modelId="{D9E2A8B1-8EA7-4361-9712-C6D0575BB2D0}" type="pres">
      <dgm:prSet presAssocID="{FEB3E01B-7575-44B1-B66E-18EEFA2DF834}" presName="text" presStyleLbl="fgAcc0" presStyleIdx="0" presStyleCnt="2">
        <dgm:presLayoutVars>
          <dgm:chPref val="3"/>
        </dgm:presLayoutVars>
      </dgm:prSet>
      <dgm:spPr/>
    </dgm:pt>
    <dgm:pt modelId="{E812A153-7B53-4B22-9142-6B5ECD9B8818}" type="pres">
      <dgm:prSet presAssocID="{FEB3E01B-7575-44B1-B66E-18EEFA2DF834}" presName="hierChild2" presStyleCnt="0"/>
      <dgm:spPr/>
    </dgm:pt>
    <dgm:pt modelId="{0B63C3FA-FB33-4E06-B852-37BB717F6D45}" type="pres">
      <dgm:prSet presAssocID="{3DDBC285-CA56-4AA7-9A10-63CA83420318}" presName="hierRoot1" presStyleCnt="0"/>
      <dgm:spPr/>
    </dgm:pt>
    <dgm:pt modelId="{C914C4E9-BDF5-44C9-A29D-F59F3E6484C8}" type="pres">
      <dgm:prSet presAssocID="{3DDBC285-CA56-4AA7-9A10-63CA83420318}" presName="composite" presStyleCnt="0"/>
      <dgm:spPr/>
    </dgm:pt>
    <dgm:pt modelId="{F71F08A2-D86E-4B8F-82A2-45FFDC735293}" type="pres">
      <dgm:prSet presAssocID="{3DDBC285-CA56-4AA7-9A10-63CA83420318}" presName="background" presStyleLbl="node0" presStyleIdx="1" presStyleCnt="2"/>
      <dgm:spPr/>
    </dgm:pt>
    <dgm:pt modelId="{AD249CB1-6508-4A46-ADB9-CFDF68AC7389}" type="pres">
      <dgm:prSet presAssocID="{3DDBC285-CA56-4AA7-9A10-63CA83420318}" presName="text" presStyleLbl="fgAcc0" presStyleIdx="1" presStyleCnt="2">
        <dgm:presLayoutVars>
          <dgm:chPref val="3"/>
        </dgm:presLayoutVars>
      </dgm:prSet>
      <dgm:spPr/>
    </dgm:pt>
    <dgm:pt modelId="{B6831787-D15B-4059-BD38-DA2A1D86117E}" type="pres">
      <dgm:prSet presAssocID="{3DDBC285-CA56-4AA7-9A10-63CA83420318}" presName="hierChild2" presStyleCnt="0"/>
      <dgm:spPr/>
    </dgm:pt>
  </dgm:ptLst>
  <dgm:cxnLst>
    <dgm:cxn modelId="{2A001105-5C41-496B-BDAF-1423AFC7105C}" srcId="{C7D67D02-301E-4316-99B4-50BC36672861}" destId="{FEB3E01B-7575-44B1-B66E-18EEFA2DF834}" srcOrd="0" destOrd="0" parTransId="{2249B06A-CED9-4C71-8D85-D50AF458B2E6}" sibTransId="{00AD97FC-6031-4997-9118-F16222F4DC5D}"/>
    <dgm:cxn modelId="{8B232780-FCA1-452B-8C97-50880F3DB9EB}" type="presOf" srcId="{C7D67D02-301E-4316-99B4-50BC36672861}" destId="{7C19BFB0-3227-4AE0-B339-CC8CA29D1E92}" srcOrd="0" destOrd="0" presId="urn:microsoft.com/office/officeart/2005/8/layout/hierarchy1"/>
    <dgm:cxn modelId="{0163E7AF-6D31-4DDA-99B9-AAB9E8D28BBC}" type="presOf" srcId="{3DDBC285-CA56-4AA7-9A10-63CA83420318}" destId="{AD249CB1-6508-4A46-ADB9-CFDF68AC7389}" srcOrd="0" destOrd="0" presId="urn:microsoft.com/office/officeart/2005/8/layout/hierarchy1"/>
    <dgm:cxn modelId="{5DEE07B3-012A-4B5D-847D-BACCAD33DEDE}" srcId="{C7D67D02-301E-4316-99B4-50BC36672861}" destId="{3DDBC285-CA56-4AA7-9A10-63CA83420318}" srcOrd="1" destOrd="0" parTransId="{65336092-3886-45A0-90ED-07730B62C1C3}" sibTransId="{E522D510-D8FF-488C-B8A4-D417BE3F64F8}"/>
    <dgm:cxn modelId="{AECE7AE2-3128-49D8-849D-D36F5A4C1051}" type="presOf" srcId="{FEB3E01B-7575-44B1-B66E-18EEFA2DF834}" destId="{D9E2A8B1-8EA7-4361-9712-C6D0575BB2D0}" srcOrd="0" destOrd="0" presId="urn:microsoft.com/office/officeart/2005/8/layout/hierarchy1"/>
    <dgm:cxn modelId="{332511D9-98A5-4B29-9DD0-0C356C61F283}" type="presParOf" srcId="{7C19BFB0-3227-4AE0-B339-CC8CA29D1E92}" destId="{844902AB-B366-4729-92F2-E19D35C57C7A}" srcOrd="0" destOrd="0" presId="urn:microsoft.com/office/officeart/2005/8/layout/hierarchy1"/>
    <dgm:cxn modelId="{020E812F-C6D2-401D-AA94-11BEB3F017E4}" type="presParOf" srcId="{844902AB-B366-4729-92F2-E19D35C57C7A}" destId="{AADEF0F8-E8E6-4978-882B-2ABA3052EFB0}" srcOrd="0" destOrd="0" presId="urn:microsoft.com/office/officeart/2005/8/layout/hierarchy1"/>
    <dgm:cxn modelId="{BD8BBCE0-D00F-4397-AB00-B847E916F36B}" type="presParOf" srcId="{AADEF0F8-E8E6-4978-882B-2ABA3052EFB0}" destId="{BB3FF5FA-B9B2-4889-81FA-A79A0FEFEB93}" srcOrd="0" destOrd="0" presId="urn:microsoft.com/office/officeart/2005/8/layout/hierarchy1"/>
    <dgm:cxn modelId="{1C3F0DCE-D977-4B40-9406-F1E617A98E31}" type="presParOf" srcId="{AADEF0F8-E8E6-4978-882B-2ABA3052EFB0}" destId="{D9E2A8B1-8EA7-4361-9712-C6D0575BB2D0}" srcOrd="1" destOrd="0" presId="urn:microsoft.com/office/officeart/2005/8/layout/hierarchy1"/>
    <dgm:cxn modelId="{E873F170-5B75-44D2-BE27-CBF407751002}" type="presParOf" srcId="{844902AB-B366-4729-92F2-E19D35C57C7A}" destId="{E812A153-7B53-4B22-9142-6B5ECD9B8818}" srcOrd="1" destOrd="0" presId="urn:microsoft.com/office/officeart/2005/8/layout/hierarchy1"/>
    <dgm:cxn modelId="{597304CB-6743-4DED-B7E8-1A6E861BCB86}" type="presParOf" srcId="{7C19BFB0-3227-4AE0-B339-CC8CA29D1E92}" destId="{0B63C3FA-FB33-4E06-B852-37BB717F6D45}" srcOrd="1" destOrd="0" presId="urn:microsoft.com/office/officeart/2005/8/layout/hierarchy1"/>
    <dgm:cxn modelId="{397058C5-9248-46AE-8C9F-71518F737881}" type="presParOf" srcId="{0B63C3FA-FB33-4E06-B852-37BB717F6D45}" destId="{C914C4E9-BDF5-44C9-A29D-F59F3E6484C8}" srcOrd="0" destOrd="0" presId="urn:microsoft.com/office/officeart/2005/8/layout/hierarchy1"/>
    <dgm:cxn modelId="{1476198D-060E-4B17-B1BE-84C02A5B3ED5}" type="presParOf" srcId="{C914C4E9-BDF5-44C9-A29D-F59F3E6484C8}" destId="{F71F08A2-D86E-4B8F-82A2-45FFDC735293}" srcOrd="0" destOrd="0" presId="urn:microsoft.com/office/officeart/2005/8/layout/hierarchy1"/>
    <dgm:cxn modelId="{FABE0332-ACBC-49D4-8FC5-38D6C8BB8F8A}" type="presParOf" srcId="{C914C4E9-BDF5-44C9-A29D-F59F3E6484C8}" destId="{AD249CB1-6508-4A46-ADB9-CFDF68AC7389}" srcOrd="1" destOrd="0" presId="urn:microsoft.com/office/officeart/2005/8/layout/hierarchy1"/>
    <dgm:cxn modelId="{C8078CBF-FA3C-4BB1-BF68-B488F5398B16}" type="presParOf" srcId="{0B63C3FA-FB33-4E06-B852-37BB717F6D45}" destId="{B6831787-D15B-4059-BD38-DA2A1D86117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BEDF707-BA1A-4765-8B8B-D6A47E1911D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091D262-E7A9-4AD4-A065-A58FC1A90D3B}">
      <dgm:prSet/>
      <dgm:spPr/>
      <dgm:t>
        <a:bodyPr/>
        <a:lstStyle/>
        <a:p>
          <a:r>
            <a:rPr lang="fr-FR" b="1" i="0"/>
            <a:t>Animez efficacement vos formations et évaluez les acquis de vos apprenants !</a:t>
          </a:r>
          <a:endParaRPr lang="en-US"/>
        </a:p>
      </dgm:t>
    </dgm:pt>
    <dgm:pt modelId="{74C49844-76D6-4212-B2B9-47158C497471}" type="parTrans" cxnId="{922BBD7B-5960-4C72-9D43-7824898D1F7E}">
      <dgm:prSet/>
      <dgm:spPr/>
      <dgm:t>
        <a:bodyPr/>
        <a:lstStyle/>
        <a:p>
          <a:endParaRPr lang="en-US"/>
        </a:p>
      </dgm:t>
    </dgm:pt>
    <dgm:pt modelId="{5A32B481-82F7-4140-A618-5696072EF56F}" type="sibTrans" cxnId="{922BBD7B-5960-4C72-9D43-7824898D1F7E}">
      <dgm:prSet/>
      <dgm:spPr/>
      <dgm:t>
        <a:bodyPr/>
        <a:lstStyle/>
        <a:p>
          <a:endParaRPr lang="en-US"/>
        </a:p>
      </dgm:t>
    </dgm:pt>
    <dgm:pt modelId="{36C585CB-3421-424D-BEDA-4B492A147989}">
      <dgm:prSet/>
      <dgm:spPr/>
      <dgm:t>
        <a:bodyPr/>
        <a:lstStyle/>
        <a:p>
          <a:r>
            <a:rPr lang="fr-FR" b="0" i="0"/>
            <a:t>Grâce à cette formation, vous apprendrez les techniques pour faciliter les apprentissages que ce soit en présentiel ou à distance. Vous saurez également élaborer des outils d’évaluation des acquis ainsi que restituer les résultats d’une évaluation.</a:t>
          </a:r>
          <a:endParaRPr lang="en-US"/>
        </a:p>
      </dgm:t>
    </dgm:pt>
    <dgm:pt modelId="{0DD158F5-4390-4D2F-B122-E962A000B420}" type="parTrans" cxnId="{426A8204-F789-4BBB-95DC-824BA9270029}">
      <dgm:prSet/>
      <dgm:spPr/>
      <dgm:t>
        <a:bodyPr/>
        <a:lstStyle/>
        <a:p>
          <a:endParaRPr lang="en-US"/>
        </a:p>
      </dgm:t>
    </dgm:pt>
    <dgm:pt modelId="{63030635-EF09-4238-A53A-B15B6BB70EA2}" type="sibTrans" cxnId="{426A8204-F789-4BBB-95DC-824BA9270029}">
      <dgm:prSet/>
      <dgm:spPr/>
      <dgm:t>
        <a:bodyPr/>
        <a:lstStyle/>
        <a:p>
          <a:endParaRPr lang="en-US"/>
        </a:p>
      </dgm:t>
    </dgm:pt>
    <dgm:pt modelId="{6CBF4AD8-0C84-4C4B-AB15-9C2FA7DEC14B}" type="pres">
      <dgm:prSet presAssocID="{7BEDF707-BA1A-4765-8B8B-D6A47E1911DC}" presName="linear" presStyleCnt="0">
        <dgm:presLayoutVars>
          <dgm:animLvl val="lvl"/>
          <dgm:resizeHandles val="exact"/>
        </dgm:presLayoutVars>
      </dgm:prSet>
      <dgm:spPr/>
    </dgm:pt>
    <dgm:pt modelId="{C601EBC2-845A-4F29-BE93-FEA8BD378DD4}" type="pres">
      <dgm:prSet presAssocID="{E091D262-E7A9-4AD4-A065-A58FC1A90D3B}" presName="parentText" presStyleLbl="node1" presStyleIdx="0" presStyleCnt="2">
        <dgm:presLayoutVars>
          <dgm:chMax val="0"/>
          <dgm:bulletEnabled val="1"/>
        </dgm:presLayoutVars>
      </dgm:prSet>
      <dgm:spPr/>
    </dgm:pt>
    <dgm:pt modelId="{25E3CB02-E8B2-42DE-A798-13266F523C6A}" type="pres">
      <dgm:prSet presAssocID="{5A32B481-82F7-4140-A618-5696072EF56F}" presName="spacer" presStyleCnt="0"/>
      <dgm:spPr/>
    </dgm:pt>
    <dgm:pt modelId="{99CA780D-1358-4523-B567-4466AD54B0B3}" type="pres">
      <dgm:prSet presAssocID="{36C585CB-3421-424D-BEDA-4B492A147989}" presName="parentText" presStyleLbl="node1" presStyleIdx="1" presStyleCnt="2">
        <dgm:presLayoutVars>
          <dgm:chMax val="0"/>
          <dgm:bulletEnabled val="1"/>
        </dgm:presLayoutVars>
      </dgm:prSet>
      <dgm:spPr/>
    </dgm:pt>
  </dgm:ptLst>
  <dgm:cxnLst>
    <dgm:cxn modelId="{426A8204-F789-4BBB-95DC-824BA9270029}" srcId="{7BEDF707-BA1A-4765-8B8B-D6A47E1911DC}" destId="{36C585CB-3421-424D-BEDA-4B492A147989}" srcOrd="1" destOrd="0" parTransId="{0DD158F5-4390-4D2F-B122-E962A000B420}" sibTransId="{63030635-EF09-4238-A53A-B15B6BB70EA2}"/>
    <dgm:cxn modelId="{95E9C630-4874-4EB4-AFC2-F11C08388DD6}" type="presOf" srcId="{7BEDF707-BA1A-4765-8B8B-D6A47E1911DC}" destId="{6CBF4AD8-0C84-4C4B-AB15-9C2FA7DEC14B}" srcOrd="0" destOrd="0" presId="urn:microsoft.com/office/officeart/2005/8/layout/vList2"/>
    <dgm:cxn modelId="{922BBD7B-5960-4C72-9D43-7824898D1F7E}" srcId="{7BEDF707-BA1A-4765-8B8B-D6A47E1911DC}" destId="{E091D262-E7A9-4AD4-A065-A58FC1A90D3B}" srcOrd="0" destOrd="0" parTransId="{74C49844-76D6-4212-B2B9-47158C497471}" sibTransId="{5A32B481-82F7-4140-A618-5696072EF56F}"/>
    <dgm:cxn modelId="{53772780-53EF-4D25-A52C-CBCF5C2101FE}" type="presOf" srcId="{36C585CB-3421-424D-BEDA-4B492A147989}" destId="{99CA780D-1358-4523-B567-4466AD54B0B3}" srcOrd="0" destOrd="0" presId="urn:microsoft.com/office/officeart/2005/8/layout/vList2"/>
    <dgm:cxn modelId="{C09D7AAF-10AA-488A-A0CD-58A7E32366AE}" type="presOf" srcId="{E091D262-E7A9-4AD4-A065-A58FC1A90D3B}" destId="{C601EBC2-845A-4F29-BE93-FEA8BD378DD4}" srcOrd="0" destOrd="0" presId="urn:microsoft.com/office/officeart/2005/8/layout/vList2"/>
    <dgm:cxn modelId="{45A429A4-C48B-4AB5-BEE4-CEEA9938857B}" type="presParOf" srcId="{6CBF4AD8-0C84-4C4B-AB15-9C2FA7DEC14B}" destId="{C601EBC2-845A-4F29-BE93-FEA8BD378DD4}" srcOrd="0" destOrd="0" presId="urn:microsoft.com/office/officeart/2005/8/layout/vList2"/>
    <dgm:cxn modelId="{522E43DD-A160-4535-A3F5-41F4E6964D75}" type="presParOf" srcId="{6CBF4AD8-0C84-4C4B-AB15-9C2FA7DEC14B}" destId="{25E3CB02-E8B2-42DE-A798-13266F523C6A}" srcOrd="1" destOrd="0" presId="urn:microsoft.com/office/officeart/2005/8/layout/vList2"/>
    <dgm:cxn modelId="{E07870D1-0294-47CC-B7DC-8BB40E055471}" type="presParOf" srcId="{6CBF4AD8-0C84-4C4B-AB15-9C2FA7DEC14B}" destId="{99CA780D-1358-4523-B567-4466AD54B0B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6D0A3C8-F9AF-4421-A9C4-6043DC6BE6D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FDE32EE-4F9B-4415-8EEA-D29FA3EC1EFE}">
      <dgm:prSet/>
      <dgm:spPr/>
      <dgm:t>
        <a:bodyPr/>
        <a:lstStyle/>
        <a:p>
          <a:r>
            <a:rPr lang="fr-FR" b="1" i="0"/>
            <a:t>Vous serez capable de :</a:t>
          </a:r>
          <a:endParaRPr lang="en-US"/>
        </a:p>
      </dgm:t>
    </dgm:pt>
    <dgm:pt modelId="{87F990DB-72A8-4434-BE25-BB51A53E9B5A}" type="parTrans" cxnId="{2DB98691-893D-42AA-A701-537964A92703}">
      <dgm:prSet/>
      <dgm:spPr/>
      <dgm:t>
        <a:bodyPr/>
        <a:lstStyle/>
        <a:p>
          <a:endParaRPr lang="en-US"/>
        </a:p>
      </dgm:t>
    </dgm:pt>
    <dgm:pt modelId="{48A3E8FF-96A3-45AB-90B6-014EB9C1B5DF}" type="sibTrans" cxnId="{2DB98691-893D-42AA-A701-537964A92703}">
      <dgm:prSet/>
      <dgm:spPr/>
      <dgm:t>
        <a:bodyPr/>
        <a:lstStyle/>
        <a:p>
          <a:endParaRPr lang="en-US"/>
        </a:p>
      </dgm:t>
    </dgm:pt>
    <dgm:pt modelId="{9C8217AE-3EF5-4F8B-AA29-BAF1A1475CE7}">
      <dgm:prSet/>
      <dgm:spPr/>
      <dgm:t>
        <a:bodyPr/>
        <a:lstStyle/>
        <a:p>
          <a:r>
            <a:rPr lang="fr-FR" b="0" i="0"/>
            <a:t>Animer une formation et faciliter les apprentissages selon différentes modalités</a:t>
          </a:r>
          <a:endParaRPr lang="en-US"/>
        </a:p>
      </dgm:t>
    </dgm:pt>
    <dgm:pt modelId="{BBA9835E-8C2C-4DD5-AFDB-7A054EEAFFDD}" type="parTrans" cxnId="{75F2D3FC-28B2-4C0D-8BC7-136A259183CF}">
      <dgm:prSet/>
      <dgm:spPr/>
      <dgm:t>
        <a:bodyPr/>
        <a:lstStyle/>
        <a:p>
          <a:endParaRPr lang="en-US"/>
        </a:p>
      </dgm:t>
    </dgm:pt>
    <dgm:pt modelId="{1712CE30-D0A1-4F6E-BE5B-E577AD46BD03}" type="sibTrans" cxnId="{75F2D3FC-28B2-4C0D-8BC7-136A259183CF}">
      <dgm:prSet/>
      <dgm:spPr/>
      <dgm:t>
        <a:bodyPr/>
        <a:lstStyle/>
        <a:p>
          <a:endParaRPr lang="en-US"/>
        </a:p>
      </dgm:t>
    </dgm:pt>
    <dgm:pt modelId="{AE5EEBBF-AA64-4307-929E-946C70BD5673}">
      <dgm:prSet/>
      <dgm:spPr/>
      <dgm:t>
        <a:bodyPr/>
        <a:lstStyle/>
        <a:p>
          <a:r>
            <a:rPr lang="fr-FR" b="0" i="0"/>
            <a:t>Evaluer les acquis de formation des apprenants</a:t>
          </a:r>
          <a:endParaRPr lang="en-US"/>
        </a:p>
      </dgm:t>
    </dgm:pt>
    <dgm:pt modelId="{EF4671B3-450B-43F9-BEBC-FA902F97449D}" type="parTrans" cxnId="{76E38A92-FAED-4816-A03F-CE9138288BEC}">
      <dgm:prSet/>
      <dgm:spPr/>
      <dgm:t>
        <a:bodyPr/>
        <a:lstStyle/>
        <a:p>
          <a:endParaRPr lang="en-US"/>
        </a:p>
      </dgm:t>
    </dgm:pt>
    <dgm:pt modelId="{80CE8B0F-46B6-4200-BD9D-7B259291261A}" type="sibTrans" cxnId="{76E38A92-FAED-4816-A03F-CE9138288BEC}">
      <dgm:prSet/>
      <dgm:spPr/>
      <dgm:t>
        <a:bodyPr/>
        <a:lstStyle/>
        <a:p>
          <a:endParaRPr lang="en-US"/>
        </a:p>
      </dgm:t>
    </dgm:pt>
    <dgm:pt modelId="{C625CDD3-72B0-45F2-B27F-0870A539A521}">
      <dgm:prSet/>
      <dgm:spPr/>
      <dgm:t>
        <a:bodyPr/>
        <a:lstStyle/>
        <a:p>
          <a:r>
            <a:rPr lang="fr-FR" b="0" i="0"/>
            <a:t>Remédier aux difficultés individuelles d'apprentissage</a:t>
          </a:r>
          <a:endParaRPr lang="en-US"/>
        </a:p>
      </dgm:t>
    </dgm:pt>
    <dgm:pt modelId="{F4F65FEB-B6C3-43AA-A848-617D01824EAE}" type="parTrans" cxnId="{B6EA38A0-2348-4D6F-98A2-BE5462764C3F}">
      <dgm:prSet/>
      <dgm:spPr/>
      <dgm:t>
        <a:bodyPr/>
        <a:lstStyle/>
        <a:p>
          <a:endParaRPr lang="en-US"/>
        </a:p>
      </dgm:t>
    </dgm:pt>
    <dgm:pt modelId="{51FD2B8B-6232-47EE-8F29-08C51E751536}" type="sibTrans" cxnId="{B6EA38A0-2348-4D6F-98A2-BE5462764C3F}">
      <dgm:prSet/>
      <dgm:spPr/>
      <dgm:t>
        <a:bodyPr/>
        <a:lstStyle/>
        <a:p>
          <a:endParaRPr lang="en-US"/>
        </a:p>
      </dgm:t>
    </dgm:pt>
    <dgm:pt modelId="{7CFDC3F7-E40E-40CC-8292-489DF7C39368}" type="pres">
      <dgm:prSet presAssocID="{36D0A3C8-F9AF-4421-A9C4-6043DC6BE6D2}" presName="linear" presStyleCnt="0">
        <dgm:presLayoutVars>
          <dgm:animLvl val="lvl"/>
          <dgm:resizeHandles val="exact"/>
        </dgm:presLayoutVars>
      </dgm:prSet>
      <dgm:spPr/>
    </dgm:pt>
    <dgm:pt modelId="{CBA8EE46-E085-4298-B8C6-947C3A61C5A9}" type="pres">
      <dgm:prSet presAssocID="{9FDE32EE-4F9B-4415-8EEA-D29FA3EC1EFE}" presName="parentText" presStyleLbl="node1" presStyleIdx="0" presStyleCnt="4">
        <dgm:presLayoutVars>
          <dgm:chMax val="0"/>
          <dgm:bulletEnabled val="1"/>
        </dgm:presLayoutVars>
      </dgm:prSet>
      <dgm:spPr/>
    </dgm:pt>
    <dgm:pt modelId="{C7293549-7301-4179-A0B8-0B1B17F4779D}" type="pres">
      <dgm:prSet presAssocID="{48A3E8FF-96A3-45AB-90B6-014EB9C1B5DF}" presName="spacer" presStyleCnt="0"/>
      <dgm:spPr/>
    </dgm:pt>
    <dgm:pt modelId="{9D6FAFA0-158B-4627-A6D2-3B56829A8B6C}" type="pres">
      <dgm:prSet presAssocID="{9C8217AE-3EF5-4F8B-AA29-BAF1A1475CE7}" presName="parentText" presStyleLbl="node1" presStyleIdx="1" presStyleCnt="4">
        <dgm:presLayoutVars>
          <dgm:chMax val="0"/>
          <dgm:bulletEnabled val="1"/>
        </dgm:presLayoutVars>
      </dgm:prSet>
      <dgm:spPr/>
    </dgm:pt>
    <dgm:pt modelId="{EBB09F48-689A-4A0C-974A-867CCBAA961E}" type="pres">
      <dgm:prSet presAssocID="{1712CE30-D0A1-4F6E-BE5B-E577AD46BD03}" presName="spacer" presStyleCnt="0"/>
      <dgm:spPr/>
    </dgm:pt>
    <dgm:pt modelId="{D85259C7-258C-4EC1-81B0-91A2F9291F2A}" type="pres">
      <dgm:prSet presAssocID="{AE5EEBBF-AA64-4307-929E-946C70BD5673}" presName="parentText" presStyleLbl="node1" presStyleIdx="2" presStyleCnt="4">
        <dgm:presLayoutVars>
          <dgm:chMax val="0"/>
          <dgm:bulletEnabled val="1"/>
        </dgm:presLayoutVars>
      </dgm:prSet>
      <dgm:spPr/>
    </dgm:pt>
    <dgm:pt modelId="{5C351FFF-E48C-437D-97C3-D5977B5C4527}" type="pres">
      <dgm:prSet presAssocID="{80CE8B0F-46B6-4200-BD9D-7B259291261A}" presName="spacer" presStyleCnt="0"/>
      <dgm:spPr/>
    </dgm:pt>
    <dgm:pt modelId="{ECDAA4CC-5471-4380-B022-60128D1CB23A}" type="pres">
      <dgm:prSet presAssocID="{C625CDD3-72B0-45F2-B27F-0870A539A521}" presName="parentText" presStyleLbl="node1" presStyleIdx="3" presStyleCnt="4">
        <dgm:presLayoutVars>
          <dgm:chMax val="0"/>
          <dgm:bulletEnabled val="1"/>
        </dgm:presLayoutVars>
      </dgm:prSet>
      <dgm:spPr/>
    </dgm:pt>
  </dgm:ptLst>
  <dgm:cxnLst>
    <dgm:cxn modelId="{18A1C861-6A00-4C0A-B20A-81078FBC826C}" type="presOf" srcId="{9FDE32EE-4F9B-4415-8EEA-D29FA3EC1EFE}" destId="{CBA8EE46-E085-4298-B8C6-947C3A61C5A9}" srcOrd="0" destOrd="0" presId="urn:microsoft.com/office/officeart/2005/8/layout/vList2"/>
    <dgm:cxn modelId="{2B624474-0826-4337-B2A4-01CC7E6DCB82}" type="presOf" srcId="{AE5EEBBF-AA64-4307-929E-946C70BD5673}" destId="{D85259C7-258C-4EC1-81B0-91A2F9291F2A}" srcOrd="0" destOrd="0" presId="urn:microsoft.com/office/officeart/2005/8/layout/vList2"/>
    <dgm:cxn modelId="{2DB98691-893D-42AA-A701-537964A92703}" srcId="{36D0A3C8-F9AF-4421-A9C4-6043DC6BE6D2}" destId="{9FDE32EE-4F9B-4415-8EEA-D29FA3EC1EFE}" srcOrd="0" destOrd="0" parTransId="{87F990DB-72A8-4434-BE25-BB51A53E9B5A}" sibTransId="{48A3E8FF-96A3-45AB-90B6-014EB9C1B5DF}"/>
    <dgm:cxn modelId="{76E38A92-FAED-4816-A03F-CE9138288BEC}" srcId="{36D0A3C8-F9AF-4421-A9C4-6043DC6BE6D2}" destId="{AE5EEBBF-AA64-4307-929E-946C70BD5673}" srcOrd="2" destOrd="0" parTransId="{EF4671B3-450B-43F9-BEBC-FA902F97449D}" sibTransId="{80CE8B0F-46B6-4200-BD9D-7B259291261A}"/>
    <dgm:cxn modelId="{B6EA38A0-2348-4D6F-98A2-BE5462764C3F}" srcId="{36D0A3C8-F9AF-4421-A9C4-6043DC6BE6D2}" destId="{C625CDD3-72B0-45F2-B27F-0870A539A521}" srcOrd="3" destOrd="0" parTransId="{F4F65FEB-B6C3-43AA-A848-617D01824EAE}" sibTransId="{51FD2B8B-6232-47EE-8F29-08C51E751536}"/>
    <dgm:cxn modelId="{C77C03CF-A35E-414E-BB6D-62C052055903}" type="presOf" srcId="{9C8217AE-3EF5-4F8B-AA29-BAF1A1475CE7}" destId="{9D6FAFA0-158B-4627-A6D2-3B56829A8B6C}" srcOrd="0" destOrd="0" presId="urn:microsoft.com/office/officeart/2005/8/layout/vList2"/>
    <dgm:cxn modelId="{11DB43D4-2AEB-4794-8822-8354D44ACEA4}" type="presOf" srcId="{36D0A3C8-F9AF-4421-A9C4-6043DC6BE6D2}" destId="{7CFDC3F7-E40E-40CC-8292-489DF7C39368}" srcOrd="0" destOrd="0" presId="urn:microsoft.com/office/officeart/2005/8/layout/vList2"/>
    <dgm:cxn modelId="{BA7C94D6-7A15-4407-AE00-92CFF67F01C8}" type="presOf" srcId="{C625CDD3-72B0-45F2-B27F-0870A539A521}" destId="{ECDAA4CC-5471-4380-B022-60128D1CB23A}" srcOrd="0" destOrd="0" presId="urn:microsoft.com/office/officeart/2005/8/layout/vList2"/>
    <dgm:cxn modelId="{75F2D3FC-28B2-4C0D-8BC7-136A259183CF}" srcId="{36D0A3C8-F9AF-4421-A9C4-6043DC6BE6D2}" destId="{9C8217AE-3EF5-4F8B-AA29-BAF1A1475CE7}" srcOrd="1" destOrd="0" parTransId="{BBA9835E-8C2C-4DD5-AFDB-7A054EEAFFDD}" sibTransId="{1712CE30-D0A1-4F6E-BE5B-E577AD46BD03}"/>
    <dgm:cxn modelId="{0058FCC7-F19E-48E3-8AEB-CEFFBE60CCEE}" type="presParOf" srcId="{7CFDC3F7-E40E-40CC-8292-489DF7C39368}" destId="{CBA8EE46-E085-4298-B8C6-947C3A61C5A9}" srcOrd="0" destOrd="0" presId="urn:microsoft.com/office/officeart/2005/8/layout/vList2"/>
    <dgm:cxn modelId="{BF2B824A-8ED9-4C79-8353-51F5F713934A}" type="presParOf" srcId="{7CFDC3F7-E40E-40CC-8292-489DF7C39368}" destId="{C7293549-7301-4179-A0B8-0B1B17F4779D}" srcOrd="1" destOrd="0" presId="urn:microsoft.com/office/officeart/2005/8/layout/vList2"/>
    <dgm:cxn modelId="{AABED80D-54CF-417C-ABCF-622A7A74C36C}" type="presParOf" srcId="{7CFDC3F7-E40E-40CC-8292-489DF7C39368}" destId="{9D6FAFA0-158B-4627-A6D2-3B56829A8B6C}" srcOrd="2" destOrd="0" presId="urn:microsoft.com/office/officeart/2005/8/layout/vList2"/>
    <dgm:cxn modelId="{E309F26D-071A-4A24-9D48-3C6ABF715340}" type="presParOf" srcId="{7CFDC3F7-E40E-40CC-8292-489DF7C39368}" destId="{EBB09F48-689A-4A0C-974A-867CCBAA961E}" srcOrd="3" destOrd="0" presId="urn:microsoft.com/office/officeart/2005/8/layout/vList2"/>
    <dgm:cxn modelId="{DFC16173-EAE7-4D5D-AD0E-1D3F58D76D8D}" type="presParOf" srcId="{7CFDC3F7-E40E-40CC-8292-489DF7C39368}" destId="{D85259C7-258C-4EC1-81B0-91A2F9291F2A}" srcOrd="4" destOrd="0" presId="urn:microsoft.com/office/officeart/2005/8/layout/vList2"/>
    <dgm:cxn modelId="{84357E96-93BB-4E43-9906-8D8393406AA8}" type="presParOf" srcId="{7CFDC3F7-E40E-40CC-8292-489DF7C39368}" destId="{5C351FFF-E48C-437D-97C3-D5977B5C4527}" srcOrd="5" destOrd="0" presId="urn:microsoft.com/office/officeart/2005/8/layout/vList2"/>
    <dgm:cxn modelId="{A4C20512-6D00-44F7-88CA-41D024508515}" type="presParOf" srcId="{7CFDC3F7-E40E-40CC-8292-489DF7C39368}" destId="{ECDAA4CC-5471-4380-B022-60128D1CB23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C558D-8CEC-4F71-931F-C3D7FCCB8DE4}">
      <dsp:nvSpPr>
        <dsp:cNvPr id="0" name=""/>
        <dsp:cNvSpPr/>
      </dsp:nvSpPr>
      <dsp:spPr>
        <a:xfrm>
          <a:off x="3594" y="229666"/>
          <a:ext cx="1946002" cy="116760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i="0" kern="1200"/>
            <a:t>Programme</a:t>
          </a:r>
          <a:endParaRPr lang="en-US" sz="1600" kern="1200"/>
        </a:p>
      </dsp:txBody>
      <dsp:txXfrm>
        <a:off x="3594" y="229666"/>
        <a:ext cx="1946002" cy="1167601"/>
      </dsp:txXfrm>
    </dsp:sp>
    <dsp:sp modelId="{583B487E-7762-4EB9-BE64-DB3DD3934409}">
      <dsp:nvSpPr>
        <dsp:cNvPr id="0" name=""/>
        <dsp:cNvSpPr/>
      </dsp:nvSpPr>
      <dsp:spPr>
        <a:xfrm>
          <a:off x="2144196" y="229666"/>
          <a:ext cx="1946002" cy="116760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Diagnostiquer les besoins des apprenants</a:t>
          </a:r>
          <a:endParaRPr lang="en-US" sz="1600" kern="1200"/>
        </a:p>
      </dsp:txBody>
      <dsp:txXfrm>
        <a:off x="2144196" y="229666"/>
        <a:ext cx="1946002" cy="1167601"/>
      </dsp:txXfrm>
    </dsp:sp>
    <dsp:sp modelId="{7C36B2DA-CEC1-4882-ACB1-652213D9518F}">
      <dsp:nvSpPr>
        <dsp:cNvPr id="0" name=""/>
        <dsp:cNvSpPr/>
      </dsp:nvSpPr>
      <dsp:spPr>
        <a:xfrm>
          <a:off x="4284798" y="229666"/>
          <a:ext cx="1946002" cy="116760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Utiliser des outils pour accompagner les apprenants</a:t>
          </a:r>
          <a:endParaRPr lang="en-US" sz="1600" kern="1200"/>
        </a:p>
      </dsp:txBody>
      <dsp:txXfrm>
        <a:off x="4284798" y="229666"/>
        <a:ext cx="1946002" cy="1167601"/>
      </dsp:txXfrm>
    </dsp:sp>
    <dsp:sp modelId="{1FE723C3-D8E5-4395-83FE-973D591AA071}">
      <dsp:nvSpPr>
        <dsp:cNvPr id="0" name=""/>
        <dsp:cNvSpPr/>
      </dsp:nvSpPr>
      <dsp:spPr>
        <a:xfrm>
          <a:off x="6425401" y="229666"/>
          <a:ext cx="1946002" cy="116760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Réadapter un parcours d'accompagnement</a:t>
          </a:r>
          <a:endParaRPr lang="en-US" sz="1600" kern="1200"/>
        </a:p>
      </dsp:txBody>
      <dsp:txXfrm>
        <a:off x="6425401" y="229666"/>
        <a:ext cx="1946002" cy="1167601"/>
      </dsp:txXfrm>
    </dsp:sp>
    <dsp:sp modelId="{05484309-7716-4B12-9995-F82636D449F5}">
      <dsp:nvSpPr>
        <dsp:cNvPr id="0" name=""/>
        <dsp:cNvSpPr/>
      </dsp:nvSpPr>
      <dsp:spPr>
        <a:xfrm>
          <a:off x="8566003" y="229666"/>
          <a:ext cx="1946002" cy="1167601"/>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Suivre le parcours d'un apprenant</a:t>
          </a:r>
          <a:endParaRPr lang="en-US" sz="1600" kern="1200"/>
        </a:p>
      </dsp:txBody>
      <dsp:txXfrm>
        <a:off x="8566003" y="229666"/>
        <a:ext cx="1946002" cy="1167601"/>
      </dsp:txXfrm>
    </dsp:sp>
    <dsp:sp modelId="{4997B77F-30C5-4B77-9F57-5CFD03B06DDF}">
      <dsp:nvSpPr>
        <dsp:cNvPr id="0" name=""/>
        <dsp:cNvSpPr/>
      </dsp:nvSpPr>
      <dsp:spPr>
        <a:xfrm>
          <a:off x="3594" y="1591868"/>
          <a:ext cx="1946002" cy="116760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Co-construire un parcours de formation</a:t>
          </a:r>
          <a:endParaRPr lang="en-US" sz="1600" kern="1200"/>
        </a:p>
      </dsp:txBody>
      <dsp:txXfrm>
        <a:off x="3594" y="1591868"/>
        <a:ext cx="1946002" cy="1167601"/>
      </dsp:txXfrm>
    </dsp:sp>
    <dsp:sp modelId="{536D58EE-41C0-4590-BF92-DA4AF3FDB3CB}">
      <dsp:nvSpPr>
        <dsp:cNvPr id="0" name=""/>
        <dsp:cNvSpPr/>
      </dsp:nvSpPr>
      <dsp:spPr>
        <a:xfrm>
          <a:off x="2144196" y="1591868"/>
          <a:ext cx="1946002" cy="116760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Accueillir et communiquer lors d'une formation individualisée</a:t>
          </a:r>
          <a:endParaRPr lang="en-US" sz="1600" kern="1200"/>
        </a:p>
      </dsp:txBody>
      <dsp:txXfrm>
        <a:off x="2144196" y="1591868"/>
        <a:ext cx="1946002" cy="1167601"/>
      </dsp:txXfrm>
    </dsp:sp>
    <dsp:sp modelId="{843C9A90-46A2-4328-9F91-AD2BC2FF8527}">
      <dsp:nvSpPr>
        <dsp:cNvPr id="0" name=""/>
        <dsp:cNvSpPr/>
      </dsp:nvSpPr>
      <dsp:spPr>
        <a:xfrm>
          <a:off x="4284798" y="1591868"/>
          <a:ext cx="1946002" cy="116760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Repérer les principes clés du tutorat à distance</a:t>
          </a:r>
          <a:endParaRPr lang="en-US" sz="1600" kern="1200"/>
        </a:p>
      </dsp:txBody>
      <dsp:txXfrm>
        <a:off x="4284798" y="1591868"/>
        <a:ext cx="1946002" cy="1167601"/>
      </dsp:txXfrm>
    </dsp:sp>
    <dsp:sp modelId="{EABF36DC-4608-44CB-A51B-5DB4A860B1BD}">
      <dsp:nvSpPr>
        <dsp:cNvPr id="0" name=""/>
        <dsp:cNvSpPr/>
      </dsp:nvSpPr>
      <dsp:spPr>
        <a:xfrm>
          <a:off x="6425401" y="1591868"/>
          <a:ext cx="1946002" cy="116760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Appliquer les règles de bonne conduite du tutorat à distance</a:t>
          </a:r>
          <a:endParaRPr lang="en-US" sz="1600" kern="1200"/>
        </a:p>
      </dsp:txBody>
      <dsp:txXfrm>
        <a:off x="6425401" y="1591868"/>
        <a:ext cx="1946002" cy="1167601"/>
      </dsp:txXfrm>
    </dsp:sp>
    <dsp:sp modelId="{482005BA-72BD-40D3-BD8A-D658252771FE}">
      <dsp:nvSpPr>
        <dsp:cNvPr id="0" name=""/>
        <dsp:cNvSpPr/>
      </dsp:nvSpPr>
      <dsp:spPr>
        <a:xfrm>
          <a:off x="8566003" y="1591868"/>
          <a:ext cx="1946002" cy="1167601"/>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Repérer les principes de l'alternance</a:t>
          </a:r>
          <a:endParaRPr lang="en-US" sz="1600" kern="1200"/>
        </a:p>
      </dsp:txBody>
      <dsp:txXfrm>
        <a:off x="8566003" y="1591868"/>
        <a:ext cx="1946002" cy="1167601"/>
      </dsp:txXfrm>
    </dsp:sp>
    <dsp:sp modelId="{77CDA4F8-5F68-4D1C-B3EB-D5939B6A47FF}">
      <dsp:nvSpPr>
        <dsp:cNvPr id="0" name=""/>
        <dsp:cNvSpPr/>
      </dsp:nvSpPr>
      <dsp:spPr>
        <a:xfrm>
          <a:off x="2144196" y="2954069"/>
          <a:ext cx="1946002" cy="116760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Former en situation de travail</a:t>
          </a:r>
          <a:endParaRPr lang="en-US" sz="1600" kern="1200"/>
        </a:p>
      </dsp:txBody>
      <dsp:txXfrm>
        <a:off x="2144196" y="2954069"/>
        <a:ext cx="1946002" cy="1167601"/>
      </dsp:txXfrm>
    </dsp:sp>
    <dsp:sp modelId="{FA999762-EE95-4864-AED4-7C6512B265A6}">
      <dsp:nvSpPr>
        <dsp:cNvPr id="0" name=""/>
        <dsp:cNvSpPr/>
      </dsp:nvSpPr>
      <dsp:spPr>
        <a:xfrm>
          <a:off x="4284798" y="2954069"/>
          <a:ext cx="1946002" cy="116760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Accompagner l'apprenant dans le développement de son projet</a:t>
          </a:r>
          <a:endParaRPr lang="en-US" sz="1600" kern="1200"/>
        </a:p>
      </dsp:txBody>
      <dsp:txXfrm>
        <a:off x="4284798" y="2954069"/>
        <a:ext cx="1946002" cy="1167601"/>
      </dsp:txXfrm>
    </dsp:sp>
    <dsp:sp modelId="{E2D41136-249F-4060-AB49-DBF8E5D8E87E}">
      <dsp:nvSpPr>
        <dsp:cNvPr id="0" name=""/>
        <dsp:cNvSpPr/>
      </dsp:nvSpPr>
      <dsp:spPr>
        <a:xfrm>
          <a:off x="6425401" y="2954069"/>
          <a:ext cx="1946002" cy="116760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Repérer la méthodologie de recherche d'emploi</a:t>
          </a:r>
          <a:endParaRPr lang="en-US" sz="1600" kern="1200"/>
        </a:p>
      </dsp:txBody>
      <dsp:txXfrm>
        <a:off x="6425401" y="2954069"/>
        <a:ext cx="1946002" cy="11676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74D1A-4F8D-402F-A0D8-81E9F4B0914E}">
      <dsp:nvSpPr>
        <dsp:cNvPr id="0" name=""/>
        <dsp:cNvSpPr/>
      </dsp:nvSpPr>
      <dsp:spPr>
        <a:xfrm>
          <a:off x="0" y="142246"/>
          <a:ext cx="6253721" cy="2338318"/>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fr-FR" sz="3300" b="0" i="0" kern="1200"/>
            <a:t>Diagnostiquer les besoins des apprenants</a:t>
          </a:r>
          <a:endParaRPr lang="en-US" sz="3300" kern="1200"/>
        </a:p>
      </dsp:txBody>
      <dsp:txXfrm>
        <a:off x="114147" y="256393"/>
        <a:ext cx="6025427" cy="2110024"/>
      </dsp:txXfrm>
    </dsp:sp>
    <dsp:sp modelId="{C5B5E46C-C8E0-427B-B763-01EB426BBAC6}">
      <dsp:nvSpPr>
        <dsp:cNvPr id="0" name=""/>
        <dsp:cNvSpPr/>
      </dsp:nvSpPr>
      <dsp:spPr>
        <a:xfrm>
          <a:off x="0" y="2575605"/>
          <a:ext cx="6253721" cy="2338318"/>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fr-FR" sz="3300" b="0" i="0" kern="1200"/>
            <a:t>Les différents types de difficultés périphériques et besoin d'accompagnement Les démarches diagnostiques</a:t>
          </a:r>
          <a:endParaRPr lang="en-US" sz="3300" kern="1200"/>
        </a:p>
      </dsp:txBody>
      <dsp:txXfrm>
        <a:off x="114147" y="2689752"/>
        <a:ext cx="6025427" cy="21100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C8120-19B9-4C88-B65A-0D61B335CC03}">
      <dsp:nvSpPr>
        <dsp:cNvPr id="0" name=""/>
        <dsp:cNvSpPr/>
      </dsp:nvSpPr>
      <dsp:spPr>
        <a:xfrm>
          <a:off x="2044800" y="139418"/>
          <a:ext cx="2196000" cy="2196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AAF593-0577-4C24-8E9F-9C7449190E2E}">
      <dsp:nvSpPr>
        <dsp:cNvPr id="0" name=""/>
        <dsp:cNvSpPr/>
      </dsp:nvSpPr>
      <dsp:spPr>
        <a:xfrm>
          <a:off x="2512800" y="60741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90D8D2-3085-4D85-A0AF-51B2981E191E}">
      <dsp:nvSpPr>
        <dsp:cNvPr id="0" name=""/>
        <dsp:cNvSpPr/>
      </dsp:nvSpPr>
      <dsp:spPr>
        <a:xfrm>
          <a:off x="1342800" y="3019419"/>
          <a:ext cx="3600000" cy="119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b="0" i="0" kern="1200" dirty="0"/>
            <a:t>Co-construire un parcours de formation</a:t>
          </a:r>
          <a:endParaRPr lang="en-US" sz="2000" kern="1200" dirty="0"/>
        </a:p>
      </dsp:txBody>
      <dsp:txXfrm>
        <a:off x="1342800" y="3019419"/>
        <a:ext cx="3600000" cy="1192500"/>
      </dsp:txXfrm>
    </dsp:sp>
    <dsp:sp modelId="{6B171B9D-DF9B-4EFF-9089-8BA569BA4ECF}">
      <dsp:nvSpPr>
        <dsp:cNvPr id="0" name=""/>
        <dsp:cNvSpPr/>
      </dsp:nvSpPr>
      <dsp:spPr>
        <a:xfrm>
          <a:off x="6274800" y="139418"/>
          <a:ext cx="2196000" cy="2196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83D3AB-40A3-4252-9F6D-D477C1CB6862}">
      <dsp:nvSpPr>
        <dsp:cNvPr id="0" name=""/>
        <dsp:cNvSpPr/>
      </dsp:nvSpPr>
      <dsp:spPr>
        <a:xfrm>
          <a:off x="6742800" y="60741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ADBE23-E09C-489A-A1FB-A2833D9BD6CB}">
      <dsp:nvSpPr>
        <dsp:cNvPr id="0" name=""/>
        <dsp:cNvSpPr/>
      </dsp:nvSpPr>
      <dsp:spPr>
        <a:xfrm>
          <a:off x="5572800" y="3019419"/>
          <a:ext cx="3600000" cy="119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b="0" i="0" kern="1200" dirty="0"/>
            <a:t>Le positionnement des apprenants. L'analyse et la restitution du résultat d'un positionnement.La co-construction d'un parcours de formation. La mise en place d'un protocole individuel de formation</a:t>
          </a:r>
          <a:endParaRPr lang="en-US" sz="1400" kern="1200" dirty="0"/>
        </a:p>
      </dsp:txBody>
      <dsp:txXfrm>
        <a:off x="5572800" y="3019419"/>
        <a:ext cx="3600000" cy="1192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9CD101-6176-4524-B8A3-645D0CDB7ED6}">
      <dsp:nvSpPr>
        <dsp:cNvPr id="0" name=""/>
        <dsp:cNvSpPr/>
      </dsp:nvSpPr>
      <dsp:spPr>
        <a:xfrm>
          <a:off x="0" y="431169"/>
          <a:ext cx="6002110" cy="12935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7F54DF-54AD-4E2D-90AB-1FE78BF32986}">
      <dsp:nvSpPr>
        <dsp:cNvPr id="0" name=""/>
        <dsp:cNvSpPr/>
      </dsp:nvSpPr>
      <dsp:spPr>
        <a:xfrm>
          <a:off x="391286" y="722209"/>
          <a:ext cx="711429" cy="7114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629D65-D0E5-461A-B3A9-132EB3A3966F}">
      <dsp:nvSpPr>
        <dsp:cNvPr id="0" name=""/>
        <dsp:cNvSpPr/>
      </dsp:nvSpPr>
      <dsp:spPr>
        <a:xfrm>
          <a:off x="1494002" y="431169"/>
          <a:ext cx="4508107" cy="129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96" tIns="136896" rIns="136896" bIns="136896" numCol="1" spcCol="1270" anchor="ctr" anchorCtr="0">
          <a:noAutofit/>
        </a:bodyPr>
        <a:lstStyle/>
        <a:p>
          <a:pPr marL="0" lvl="0" indent="0" algn="l" defTabSz="1111250">
            <a:lnSpc>
              <a:spcPct val="100000"/>
            </a:lnSpc>
            <a:spcBef>
              <a:spcPct val="0"/>
            </a:spcBef>
            <a:spcAft>
              <a:spcPct val="35000"/>
            </a:spcAft>
            <a:buNone/>
          </a:pPr>
          <a:r>
            <a:rPr lang="fr-FR" sz="2500" b="0" i="0" kern="1200"/>
            <a:t>Accueillir et communiquer lors d'une formation individualisée</a:t>
          </a:r>
          <a:endParaRPr lang="en-US" sz="2500" kern="1200"/>
        </a:p>
      </dsp:txBody>
      <dsp:txXfrm>
        <a:off x="1494002" y="431169"/>
        <a:ext cx="4508107" cy="1293508"/>
      </dsp:txXfrm>
    </dsp:sp>
    <dsp:sp modelId="{066463BE-2A93-498C-8E79-C31A64A6E708}">
      <dsp:nvSpPr>
        <dsp:cNvPr id="0" name=""/>
        <dsp:cNvSpPr/>
      </dsp:nvSpPr>
      <dsp:spPr>
        <a:xfrm>
          <a:off x="0" y="2004355"/>
          <a:ext cx="6002110" cy="12935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87CBD5-05D6-4324-B6E1-34D88DB6C10E}">
      <dsp:nvSpPr>
        <dsp:cNvPr id="0" name=""/>
        <dsp:cNvSpPr/>
      </dsp:nvSpPr>
      <dsp:spPr>
        <a:xfrm>
          <a:off x="391286" y="2295395"/>
          <a:ext cx="711429" cy="7114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F5079F-F87A-4B2E-A159-D44B293E822D}">
      <dsp:nvSpPr>
        <dsp:cNvPr id="0" name=""/>
        <dsp:cNvSpPr/>
      </dsp:nvSpPr>
      <dsp:spPr>
        <a:xfrm>
          <a:off x="1494002" y="2004355"/>
          <a:ext cx="4508107" cy="1293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96" tIns="136896" rIns="136896" bIns="136896" numCol="1" spcCol="1270" anchor="ctr" anchorCtr="0">
          <a:noAutofit/>
        </a:bodyPr>
        <a:lstStyle/>
        <a:p>
          <a:pPr marL="0" lvl="0" indent="0" algn="l" defTabSz="711200">
            <a:lnSpc>
              <a:spcPct val="100000"/>
            </a:lnSpc>
            <a:spcBef>
              <a:spcPct val="0"/>
            </a:spcBef>
            <a:spcAft>
              <a:spcPct val="35000"/>
            </a:spcAft>
            <a:buNone/>
          </a:pPr>
          <a:r>
            <a:rPr lang="fr-FR" sz="1600" b="0" i="0" kern="1200"/>
            <a:t>L'accueil individuel d'un apprenant en formation L'analyse réflexive et l'auto-évaluation. Application : Accueillir un apprenant en formation et co-construire un parcours</a:t>
          </a:r>
          <a:endParaRPr lang="en-US" sz="1600" kern="1200" dirty="0"/>
        </a:p>
      </dsp:txBody>
      <dsp:txXfrm>
        <a:off x="1494002" y="2004355"/>
        <a:ext cx="4508107" cy="12935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19306-E1F5-4F90-9078-2EA520F44D23}">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AB0BEE-891E-4697-A2FD-315787A6E05F}">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b="0" i="0" kern="1200"/>
            <a:t>Repérer les principes clés du tutorat à distance</a:t>
          </a:r>
          <a:endParaRPr lang="en-US" sz="2200" kern="1200"/>
        </a:p>
      </dsp:txBody>
      <dsp:txXfrm>
        <a:off x="608661" y="692298"/>
        <a:ext cx="4508047" cy="2799040"/>
      </dsp:txXfrm>
    </dsp:sp>
    <dsp:sp modelId="{33050A9E-24B5-4CF4-8EE6-C76C1FC5C45F}">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73C671-65F6-4F8D-9C9D-8ABDFF3E0178}">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b="0" i="0" kern="1200"/>
            <a:t>Fonctions tutorales et besoins de l'apprenant en formation à distance. Les mécanismes motivationnels et attentionnels en formation à distance. Les leviers et freins aux apprentissages dans la relation à distance. La remédiation aux difficultés techniques</a:t>
          </a:r>
          <a:endParaRPr lang="en-US" sz="2200" kern="1200"/>
        </a:p>
      </dsp:txBody>
      <dsp:txXfrm>
        <a:off x="6331365" y="692298"/>
        <a:ext cx="4508047" cy="27990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426624-5CF0-4F7E-9E6C-260A783F7663}">
      <dsp:nvSpPr>
        <dsp:cNvPr id="0" name=""/>
        <dsp:cNvSpPr/>
      </dsp:nvSpPr>
      <dsp:spPr>
        <a:xfrm>
          <a:off x="0" y="2530579"/>
          <a:ext cx="10927829" cy="166033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b="0" i="0" kern="1200"/>
            <a:t>Les principes de fonctionnement des communautés d'apprentissage. L'écriture pour les réseaux sociaux. Le feed-back dans une situation de formation à distance. La protection des données personnelles : Grands principes et lois informatique et Libertés. Les spécificités des apprenants dans le tutorat à distance. Application : Tutoter les apprenants à distance</a:t>
          </a:r>
          <a:endParaRPr lang="en-US" sz="2100" kern="1200"/>
        </a:p>
      </dsp:txBody>
      <dsp:txXfrm>
        <a:off x="0" y="2530579"/>
        <a:ext cx="10927829" cy="1660334"/>
      </dsp:txXfrm>
    </dsp:sp>
    <dsp:sp modelId="{B1C464CE-4CE7-4868-ACF5-4D5663C71927}">
      <dsp:nvSpPr>
        <dsp:cNvPr id="0" name=""/>
        <dsp:cNvSpPr/>
      </dsp:nvSpPr>
      <dsp:spPr>
        <a:xfrm rot="10800000">
          <a:off x="0" y="1890"/>
          <a:ext cx="10927829" cy="2553594"/>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b="0" i="0" kern="1200"/>
            <a:t>Appliquer les règles de bonne conduite du tutorat à distance</a:t>
          </a:r>
          <a:endParaRPr lang="en-US" sz="2100" kern="1200"/>
        </a:p>
      </dsp:txBody>
      <dsp:txXfrm rot="10800000">
        <a:off x="0" y="1890"/>
        <a:ext cx="10927829" cy="16592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4B0E3-F6A9-4498-825A-F97E33452B1C}">
      <dsp:nvSpPr>
        <dsp:cNvPr id="0" name=""/>
        <dsp:cNvSpPr/>
      </dsp:nvSpPr>
      <dsp:spPr>
        <a:xfrm>
          <a:off x="1148" y="239854"/>
          <a:ext cx="3762091" cy="3762091"/>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b="0" i="0" kern="1200"/>
            <a:t>Repérer les principes de l'alternance</a:t>
          </a:r>
          <a:endParaRPr lang="en-US" sz="2000" kern="1200"/>
        </a:p>
      </dsp:txBody>
      <dsp:txXfrm>
        <a:off x="552093" y="790799"/>
        <a:ext cx="2660201" cy="2660201"/>
      </dsp:txXfrm>
    </dsp:sp>
    <dsp:sp modelId="{A401C28E-5012-4C94-A5A4-AE0D8A280154}">
      <dsp:nvSpPr>
        <dsp:cNvPr id="0" name=""/>
        <dsp:cNvSpPr/>
      </dsp:nvSpPr>
      <dsp:spPr>
        <a:xfrm rot="5400000">
          <a:off x="4073612" y="1622422"/>
          <a:ext cx="1316731" cy="996954"/>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2E2D52-572B-444F-9B84-4EF2A3D0B8ED}">
      <dsp:nvSpPr>
        <dsp:cNvPr id="0" name=""/>
        <dsp:cNvSpPr/>
      </dsp:nvSpPr>
      <dsp:spPr>
        <a:xfrm>
          <a:off x="5644285" y="239854"/>
          <a:ext cx="3762091" cy="3762091"/>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b="0" i="0" kern="1200"/>
            <a:t>Les enjeux de l'alternance. Les contrats d'apprentissage et de professionnalisation. La reconversion ou promotion par l'alternance, le "PRO-A"</a:t>
          </a:r>
          <a:endParaRPr lang="en-US" sz="2000" kern="1200"/>
        </a:p>
      </dsp:txBody>
      <dsp:txXfrm>
        <a:off x="6195230" y="790799"/>
        <a:ext cx="2660201" cy="26602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9505B-0D46-40E1-8253-B1834C91F626}">
      <dsp:nvSpPr>
        <dsp:cNvPr id="0" name=""/>
        <dsp:cNvSpPr/>
      </dsp:nvSpPr>
      <dsp:spPr>
        <a:xfrm>
          <a:off x="0" y="2001559"/>
          <a:ext cx="6666833" cy="655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7E9A025-3C76-4A4B-806F-7C34974080A9}">
      <dsp:nvSpPr>
        <dsp:cNvPr id="0" name=""/>
        <dsp:cNvSpPr/>
      </dsp:nvSpPr>
      <dsp:spPr>
        <a:xfrm>
          <a:off x="333341" y="1617799"/>
          <a:ext cx="4666783" cy="7675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55700">
            <a:lnSpc>
              <a:spcPct val="90000"/>
            </a:lnSpc>
            <a:spcBef>
              <a:spcPct val="0"/>
            </a:spcBef>
            <a:spcAft>
              <a:spcPct val="35000"/>
            </a:spcAft>
            <a:buNone/>
          </a:pPr>
          <a:r>
            <a:rPr lang="fr-FR" sz="2600" b="0" i="0" kern="1200"/>
            <a:t>Former en situation de travail</a:t>
          </a:r>
          <a:endParaRPr lang="en-US" sz="2600" kern="1200"/>
        </a:p>
      </dsp:txBody>
      <dsp:txXfrm>
        <a:off x="370808" y="1655266"/>
        <a:ext cx="4591849" cy="692586"/>
      </dsp:txXfrm>
    </dsp:sp>
    <dsp:sp modelId="{02713762-EB95-4623-8B6A-C118106788F2}">
      <dsp:nvSpPr>
        <dsp:cNvPr id="0" name=""/>
        <dsp:cNvSpPr/>
      </dsp:nvSpPr>
      <dsp:spPr>
        <a:xfrm>
          <a:off x="0" y="3180920"/>
          <a:ext cx="6666833" cy="655200"/>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dsp:spPr>
      <dsp:style>
        <a:lnRef idx="1">
          <a:scrgbClr r="0" g="0" b="0"/>
        </a:lnRef>
        <a:fillRef idx="1">
          <a:scrgbClr r="0" g="0" b="0"/>
        </a:fillRef>
        <a:effectRef idx="0">
          <a:scrgbClr r="0" g="0" b="0"/>
        </a:effectRef>
        <a:fontRef idx="minor"/>
      </dsp:style>
    </dsp:sp>
    <dsp:sp modelId="{8B4F91D6-CA02-4AE2-AA6F-4F881EAB9B53}">
      <dsp:nvSpPr>
        <dsp:cNvPr id="0" name=""/>
        <dsp:cNvSpPr/>
      </dsp:nvSpPr>
      <dsp:spPr>
        <a:xfrm>
          <a:off x="333341" y="2797160"/>
          <a:ext cx="4666783" cy="76752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55700">
            <a:lnSpc>
              <a:spcPct val="90000"/>
            </a:lnSpc>
            <a:spcBef>
              <a:spcPct val="0"/>
            </a:spcBef>
            <a:spcAft>
              <a:spcPct val="35000"/>
            </a:spcAft>
            <a:buNone/>
          </a:pPr>
          <a:r>
            <a:rPr lang="fr-FR" sz="2600" b="0" i="0" kern="1200"/>
            <a:t>Le tutorat en entreprise</a:t>
          </a:r>
          <a:endParaRPr lang="en-US" sz="2600" kern="1200"/>
        </a:p>
      </dsp:txBody>
      <dsp:txXfrm>
        <a:off x="370808" y="2834627"/>
        <a:ext cx="4591849" cy="6925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5F3117-2A46-4086-8939-769E0A4EF703}">
      <dsp:nvSpPr>
        <dsp:cNvPr id="0" name=""/>
        <dsp:cNvSpPr/>
      </dsp:nvSpPr>
      <dsp:spPr>
        <a:xfrm>
          <a:off x="0" y="0"/>
          <a:ext cx="545789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5D59A7D-705E-4FBC-9686-9640E06BA284}">
      <dsp:nvSpPr>
        <dsp:cNvPr id="0" name=""/>
        <dsp:cNvSpPr/>
      </dsp:nvSpPr>
      <dsp:spPr>
        <a:xfrm>
          <a:off x="0" y="0"/>
          <a:ext cx="5457891" cy="2593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fr-FR" sz="1900" b="0" i="0" kern="1200"/>
            <a:t>Accompagner l'apprenant dans le développement de son projet</a:t>
          </a:r>
          <a:endParaRPr lang="en-US" sz="1900" kern="1200"/>
        </a:p>
      </dsp:txBody>
      <dsp:txXfrm>
        <a:off x="0" y="0"/>
        <a:ext cx="5457891" cy="2593421"/>
      </dsp:txXfrm>
    </dsp:sp>
    <dsp:sp modelId="{029C2393-64EF-43FE-BD83-FD732D70A430}">
      <dsp:nvSpPr>
        <dsp:cNvPr id="0" name=""/>
        <dsp:cNvSpPr/>
      </dsp:nvSpPr>
      <dsp:spPr>
        <a:xfrm>
          <a:off x="0" y="2593421"/>
          <a:ext cx="545789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403E23A-0517-4768-869A-99DA8227D250}">
      <dsp:nvSpPr>
        <dsp:cNvPr id="0" name=""/>
        <dsp:cNvSpPr/>
      </dsp:nvSpPr>
      <dsp:spPr>
        <a:xfrm>
          <a:off x="0" y="2593421"/>
          <a:ext cx="5457891" cy="2593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fr-FR" sz="1900" b="0" i="0" kern="1200"/>
            <a:t>L'insertion sociale et professionnelle. Les problématiques pouvant constituer des freins à la mise en œuvre du projet. La démarche HANDICAP. Le suivi dans le développement professionnel des apprenants. Les outils numériques d'accompagnement au projet professionnel et de recherche d'emploi. Les méthodes d'accompagnement au projet professionnel</a:t>
          </a:r>
          <a:endParaRPr lang="en-US" sz="1900" kern="1200"/>
        </a:p>
      </dsp:txBody>
      <dsp:txXfrm>
        <a:off x="0" y="2593421"/>
        <a:ext cx="5457891" cy="25934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23D519-5103-401F-8438-A4CB0030D75B}">
      <dsp:nvSpPr>
        <dsp:cNvPr id="0" name=""/>
        <dsp:cNvSpPr/>
      </dsp:nvSpPr>
      <dsp:spPr>
        <a:xfrm>
          <a:off x="0" y="2246688"/>
          <a:ext cx="5181508" cy="147407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b="0" i="0" kern="1200"/>
            <a:t>Les techniques de recherche d'emploi. Les mesures d'accès à la formation et à l'emploi. Application : Accompagner le développement des apprenants</a:t>
          </a:r>
          <a:endParaRPr lang="en-US" sz="2100" kern="1200"/>
        </a:p>
      </dsp:txBody>
      <dsp:txXfrm>
        <a:off x="0" y="2246688"/>
        <a:ext cx="5181508" cy="1474070"/>
      </dsp:txXfrm>
    </dsp:sp>
    <dsp:sp modelId="{30D92418-04CB-4521-A9F7-49F76276AF4C}">
      <dsp:nvSpPr>
        <dsp:cNvPr id="0" name=""/>
        <dsp:cNvSpPr/>
      </dsp:nvSpPr>
      <dsp:spPr>
        <a:xfrm rot="10800000">
          <a:off x="0" y="1678"/>
          <a:ext cx="5181508" cy="2267121"/>
        </a:xfrm>
        <a:prstGeom prst="upArrowCallou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b="0" i="0" kern="1200"/>
            <a:t>Repérer la méthodologie de recherche d'emploi</a:t>
          </a:r>
          <a:endParaRPr lang="en-US" sz="2100" kern="1200"/>
        </a:p>
      </dsp:txBody>
      <dsp:txXfrm rot="10800000">
        <a:off x="0" y="1678"/>
        <a:ext cx="5181508" cy="14731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B432D3-66D0-454F-9EE1-EB2589D2FED8}">
      <dsp:nvSpPr>
        <dsp:cNvPr id="0" name=""/>
        <dsp:cNvSpPr/>
      </dsp:nvSpPr>
      <dsp:spPr>
        <a:xfrm>
          <a:off x="0" y="0"/>
          <a:ext cx="9288654" cy="12578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1" i="0" kern="1200"/>
            <a:t>Maîtrisez les clés pour accompagner vos apprenants en formation !</a:t>
          </a:r>
          <a:endParaRPr lang="en-US" sz="1900" kern="1200"/>
        </a:p>
      </dsp:txBody>
      <dsp:txXfrm>
        <a:off x="36841" y="36841"/>
        <a:ext cx="7931345" cy="1184159"/>
      </dsp:txXfrm>
    </dsp:sp>
    <dsp:sp modelId="{55F5FF25-0D04-4CD1-86C9-395EE5363C5A}">
      <dsp:nvSpPr>
        <dsp:cNvPr id="0" name=""/>
        <dsp:cNvSpPr/>
      </dsp:nvSpPr>
      <dsp:spPr>
        <a:xfrm>
          <a:off x="819587" y="1467481"/>
          <a:ext cx="9288654" cy="1257841"/>
        </a:xfrm>
        <a:prstGeom prst="roundRect">
          <a:avLst>
            <a:gd name="adj" fmla="val 10000"/>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Un formateur professionnel doit accompagner les apprenants dans des parcours individualisés, remédier aux difficultés individuelles d’apprentissage et adapter les outils pédagogiques à l’individualisation.</a:t>
          </a:r>
          <a:endParaRPr lang="en-US" sz="1900" kern="1200"/>
        </a:p>
      </dsp:txBody>
      <dsp:txXfrm>
        <a:off x="856428" y="1504322"/>
        <a:ext cx="7577788" cy="1184159"/>
      </dsp:txXfrm>
    </dsp:sp>
    <dsp:sp modelId="{3EF5AA1C-C92C-4BDA-8B8B-B0403E5ECB91}">
      <dsp:nvSpPr>
        <dsp:cNvPr id="0" name=""/>
        <dsp:cNvSpPr/>
      </dsp:nvSpPr>
      <dsp:spPr>
        <a:xfrm>
          <a:off x="1639174" y="2934963"/>
          <a:ext cx="9288654" cy="1257841"/>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0" i="0" kern="1200"/>
            <a:t>Grâce à cette formation, vous obtiendrez toutes les compétences pour accompagner efficacement les apprenants dans leur parcours de formation.</a:t>
          </a:r>
          <a:endParaRPr lang="en-US" sz="1900" kern="1200"/>
        </a:p>
      </dsp:txBody>
      <dsp:txXfrm>
        <a:off x="1676015" y="2971804"/>
        <a:ext cx="7577788" cy="1184159"/>
      </dsp:txXfrm>
    </dsp:sp>
    <dsp:sp modelId="{A4BFD2EC-B96A-4F6F-9C73-3AEBC321B08E}">
      <dsp:nvSpPr>
        <dsp:cNvPr id="0" name=""/>
        <dsp:cNvSpPr/>
      </dsp:nvSpPr>
      <dsp:spPr>
        <a:xfrm>
          <a:off x="8471057" y="953863"/>
          <a:ext cx="817596" cy="817596"/>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55016" y="953863"/>
        <a:ext cx="449678" cy="615241"/>
      </dsp:txXfrm>
    </dsp:sp>
    <dsp:sp modelId="{48A0E0A9-C555-4BB7-BA13-F201C9D3A455}">
      <dsp:nvSpPr>
        <dsp:cNvPr id="0" name=""/>
        <dsp:cNvSpPr/>
      </dsp:nvSpPr>
      <dsp:spPr>
        <a:xfrm>
          <a:off x="9290644" y="2412959"/>
          <a:ext cx="817596" cy="817596"/>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74603" y="2412959"/>
        <a:ext cx="449678" cy="61524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2AE2E-5777-41D9-8F78-9861678305FD}">
      <dsp:nvSpPr>
        <dsp:cNvPr id="0" name=""/>
        <dsp:cNvSpPr/>
      </dsp:nvSpPr>
      <dsp:spPr>
        <a:xfrm>
          <a:off x="582645" y="1178"/>
          <a:ext cx="2174490" cy="13046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1" i="0" kern="1200"/>
            <a:t>Programme</a:t>
          </a:r>
          <a:endParaRPr lang="en-US" sz="1700" kern="1200"/>
        </a:p>
      </dsp:txBody>
      <dsp:txXfrm>
        <a:off x="582645" y="1178"/>
        <a:ext cx="2174490" cy="1304694"/>
      </dsp:txXfrm>
    </dsp:sp>
    <dsp:sp modelId="{B0E847BD-E9C8-4212-A77B-B543343F0F9D}">
      <dsp:nvSpPr>
        <dsp:cNvPr id="0" name=""/>
        <dsp:cNvSpPr/>
      </dsp:nvSpPr>
      <dsp:spPr>
        <a:xfrm>
          <a:off x="2974584" y="1178"/>
          <a:ext cx="2174490" cy="13046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Faciliter les apprentissages</a:t>
          </a:r>
          <a:endParaRPr lang="en-US" sz="1700" kern="1200"/>
        </a:p>
      </dsp:txBody>
      <dsp:txXfrm>
        <a:off x="2974584" y="1178"/>
        <a:ext cx="2174490" cy="1304694"/>
      </dsp:txXfrm>
    </dsp:sp>
    <dsp:sp modelId="{ACD913E4-678E-4790-A3A1-BBC7B5B6B2AD}">
      <dsp:nvSpPr>
        <dsp:cNvPr id="0" name=""/>
        <dsp:cNvSpPr/>
      </dsp:nvSpPr>
      <dsp:spPr>
        <a:xfrm>
          <a:off x="5366524" y="1178"/>
          <a:ext cx="2174490" cy="1304694"/>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Animer une formation en présentiel</a:t>
          </a:r>
          <a:endParaRPr lang="en-US" sz="1700" kern="1200"/>
        </a:p>
      </dsp:txBody>
      <dsp:txXfrm>
        <a:off x="5366524" y="1178"/>
        <a:ext cx="2174490" cy="1304694"/>
      </dsp:txXfrm>
    </dsp:sp>
    <dsp:sp modelId="{C26E7A1F-502A-4DD7-849D-40523434AA30}">
      <dsp:nvSpPr>
        <dsp:cNvPr id="0" name=""/>
        <dsp:cNvSpPr/>
      </dsp:nvSpPr>
      <dsp:spPr>
        <a:xfrm>
          <a:off x="7758464" y="1178"/>
          <a:ext cx="2174490" cy="1304694"/>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Animer une formation à distance</a:t>
          </a:r>
          <a:endParaRPr lang="en-US" sz="1700" kern="1200"/>
        </a:p>
      </dsp:txBody>
      <dsp:txXfrm>
        <a:off x="7758464" y="1178"/>
        <a:ext cx="2174490" cy="1304694"/>
      </dsp:txXfrm>
    </dsp:sp>
    <dsp:sp modelId="{21B69568-8925-4C98-BDBE-00B60F26515C}">
      <dsp:nvSpPr>
        <dsp:cNvPr id="0" name=""/>
        <dsp:cNvSpPr/>
      </dsp:nvSpPr>
      <dsp:spPr>
        <a:xfrm>
          <a:off x="582645" y="1523321"/>
          <a:ext cx="2174490" cy="1304694"/>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Utiliser des techniques d'animation</a:t>
          </a:r>
          <a:endParaRPr lang="en-US" sz="1700" kern="1200"/>
        </a:p>
      </dsp:txBody>
      <dsp:txXfrm>
        <a:off x="582645" y="1523321"/>
        <a:ext cx="2174490" cy="1304694"/>
      </dsp:txXfrm>
    </dsp:sp>
    <dsp:sp modelId="{C6444C8C-5C44-4D42-8A2C-5E84D7321D13}">
      <dsp:nvSpPr>
        <dsp:cNvPr id="0" name=""/>
        <dsp:cNvSpPr/>
      </dsp:nvSpPr>
      <dsp:spPr>
        <a:xfrm>
          <a:off x="2974584" y="1523321"/>
          <a:ext cx="2174490" cy="13046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Utiliser une méthodologie pour concevoir une évaluation</a:t>
          </a:r>
          <a:endParaRPr lang="en-US" sz="1700" kern="1200"/>
        </a:p>
      </dsp:txBody>
      <dsp:txXfrm>
        <a:off x="2974584" y="1523321"/>
        <a:ext cx="2174490" cy="1304694"/>
      </dsp:txXfrm>
    </dsp:sp>
    <dsp:sp modelId="{3E42BBFC-0344-4B03-BBB4-3B2995013F32}">
      <dsp:nvSpPr>
        <dsp:cNvPr id="0" name=""/>
        <dsp:cNvSpPr/>
      </dsp:nvSpPr>
      <dsp:spPr>
        <a:xfrm>
          <a:off x="5366524" y="1523321"/>
          <a:ext cx="2174490" cy="130469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Concevoir des outils d'évaluation</a:t>
          </a:r>
          <a:endParaRPr lang="en-US" sz="1700" kern="1200"/>
        </a:p>
      </dsp:txBody>
      <dsp:txXfrm>
        <a:off x="5366524" y="1523321"/>
        <a:ext cx="2174490" cy="1304694"/>
      </dsp:txXfrm>
    </dsp:sp>
    <dsp:sp modelId="{0513CCF7-9E9A-43E6-9C75-B4E044B54118}">
      <dsp:nvSpPr>
        <dsp:cNvPr id="0" name=""/>
        <dsp:cNvSpPr/>
      </dsp:nvSpPr>
      <dsp:spPr>
        <a:xfrm>
          <a:off x="7758464" y="1523321"/>
          <a:ext cx="2174490" cy="1304694"/>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Restituer une évaluation</a:t>
          </a:r>
          <a:endParaRPr lang="en-US" sz="1700" kern="1200"/>
        </a:p>
      </dsp:txBody>
      <dsp:txXfrm>
        <a:off x="7758464" y="1523321"/>
        <a:ext cx="2174490" cy="1304694"/>
      </dsp:txXfrm>
    </dsp:sp>
    <dsp:sp modelId="{F0474A96-6280-45A6-BF13-79F1D0EFF9F8}">
      <dsp:nvSpPr>
        <dsp:cNvPr id="0" name=""/>
        <dsp:cNvSpPr/>
      </dsp:nvSpPr>
      <dsp:spPr>
        <a:xfrm>
          <a:off x="2974584" y="3045465"/>
          <a:ext cx="2174490" cy="1304694"/>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Identifier les difficultés d'apprentissage</a:t>
          </a:r>
          <a:endParaRPr lang="en-US" sz="1700" kern="1200"/>
        </a:p>
      </dsp:txBody>
      <dsp:txXfrm>
        <a:off x="2974584" y="3045465"/>
        <a:ext cx="2174490" cy="1304694"/>
      </dsp:txXfrm>
    </dsp:sp>
    <dsp:sp modelId="{3F6F9B74-4673-4C2F-81A5-8AE5AB13821A}">
      <dsp:nvSpPr>
        <dsp:cNvPr id="0" name=""/>
        <dsp:cNvSpPr/>
      </dsp:nvSpPr>
      <dsp:spPr>
        <a:xfrm>
          <a:off x="5366524" y="3045465"/>
          <a:ext cx="2174490" cy="1304694"/>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b="0" i="0" kern="1200"/>
            <a:t>Mettre en place des stratégies de remédiation aux difficultés identifiées</a:t>
          </a:r>
          <a:endParaRPr lang="en-US" sz="1700" kern="1200"/>
        </a:p>
      </dsp:txBody>
      <dsp:txXfrm>
        <a:off x="5366524" y="3045465"/>
        <a:ext cx="2174490" cy="13046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2A5FD-132D-4E9B-B8E7-7486C5A5CE01}">
      <dsp:nvSpPr>
        <dsp:cNvPr id="0" name=""/>
        <dsp:cNvSpPr/>
      </dsp:nvSpPr>
      <dsp:spPr>
        <a:xfrm>
          <a:off x="0" y="3866126"/>
          <a:ext cx="6367912" cy="253659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fr-FR" sz="2500" b="0" i="0" kern="1200"/>
            <a:t>La posture de facilitateur. La communication pédagogique. L'intelligence collective en formation. Les consignes de travail, la gestion du temps. La facilitation et l'exploitation des interventions des stagiaires</a:t>
          </a:r>
          <a:endParaRPr lang="en-US" sz="2500" kern="1200"/>
        </a:p>
      </dsp:txBody>
      <dsp:txXfrm>
        <a:off x="0" y="3866126"/>
        <a:ext cx="6367912" cy="2536597"/>
      </dsp:txXfrm>
    </dsp:sp>
    <dsp:sp modelId="{759E24FD-3401-4A16-AAC2-386AEC2C6F4A}">
      <dsp:nvSpPr>
        <dsp:cNvPr id="0" name=""/>
        <dsp:cNvSpPr/>
      </dsp:nvSpPr>
      <dsp:spPr>
        <a:xfrm rot="10800000">
          <a:off x="0" y="2888"/>
          <a:ext cx="6367912" cy="3901287"/>
        </a:xfrm>
        <a:prstGeom prst="upArrowCallou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fr-FR" sz="2500" b="0" i="0" kern="1200"/>
            <a:t>Faciliter les apprentissages</a:t>
          </a:r>
          <a:endParaRPr lang="en-US" sz="2500" kern="1200"/>
        </a:p>
      </dsp:txBody>
      <dsp:txXfrm rot="10800000">
        <a:off x="0" y="2888"/>
        <a:ext cx="6367912" cy="253493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650C8D-A096-4BD2-8F0E-37065A88B452}">
      <dsp:nvSpPr>
        <dsp:cNvPr id="0" name=""/>
        <dsp:cNvSpPr/>
      </dsp:nvSpPr>
      <dsp:spPr>
        <a:xfrm>
          <a:off x="1827" y="754045"/>
          <a:ext cx="3896855" cy="288610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0" i="0" kern="1200" dirty="0"/>
            <a:t>Animer une formation en présentiel</a:t>
          </a:r>
          <a:endParaRPr lang="en-US" sz="1800" kern="1200" dirty="0"/>
        </a:p>
      </dsp:txBody>
      <dsp:txXfrm>
        <a:off x="86358" y="838576"/>
        <a:ext cx="3727793" cy="2717046"/>
      </dsp:txXfrm>
    </dsp:sp>
    <dsp:sp modelId="{AA3352D1-8BE6-4C25-9390-28E7E7CDBBD6}">
      <dsp:nvSpPr>
        <dsp:cNvPr id="0" name=""/>
        <dsp:cNvSpPr/>
      </dsp:nvSpPr>
      <dsp:spPr>
        <a:xfrm>
          <a:off x="4288367" y="1713889"/>
          <a:ext cx="826133" cy="96642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88367" y="1907173"/>
        <a:ext cx="578293" cy="579852"/>
      </dsp:txXfrm>
    </dsp:sp>
    <dsp:sp modelId="{B86763AB-C53D-4D99-BE81-431FAC9D8946}">
      <dsp:nvSpPr>
        <dsp:cNvPr id="0" name=""/>
        <dsp:cNvSpPr/>
      </dsp:nvSpPr>
      <dsp:spPr>
        <a:xfrm>
          <a:off x="5457424" y="754045"/>
          <a:ext cx="3896855" cy="288610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0" i="0" kern="1200"/>
            <a:t>Préparer sa posture professionnelle et son animation. Démarrer une session de formation, plus de 15 ateliers de lancement. L’impact du démarrage et de la conclusion d’une formation. L'écoute active. Le lancement des séquences pédagogiques. La dynamique de groupe. Stimuler et canaliser les participants</a:t>
          </a:r>
          <a:endParaRPr lang="en-US" sz="1800" kern="1200"/>
        </a:p>
      </dsp:txBody>
      <dsp:txXfrm>
        <a:off x="5541955" y="838576"/>
        <a:ext cx="3727793" cy="271704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6AEAF-77CE-4808-B70E-33EBF54AEEE1}">
      <dsp:nvSpPr>
        <dsp:cNvPr id="0" name=""/>
        <dsp:cNvSpPr/>
      </dsp:nvSpPr>
      <dsp:spPr>
        <a:xfrm>
          <a:off x="0" y="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64206F-3512-4697-91A0-E1109282A127}">
      <dsp:nvSpPr>
        <dsp:cNvPr id="0" name=""/>
        <dsp:cNvSpPr/>
      </dsp:nvSpPr>
      <dsp:spPr>
        <a:xfrm>
          <a:off x="0" y="0"/>
          <a:ext cx="6291714" cy="2765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fr-FR" sz="4100" b="0" i="0" kern="1200"/>
            <a:t>Animer une formation à distance</a:t>
          </a:r>
          <a:endParaRPr lang="en-US" sz="4100" kern="1200"/>
        </a:p>
      </dsp:txBody>
      <dsp:txXfrm>
        <a:off x="0" y="0"/>
        <a:ext cx="6291714" cy="2765367"/>
      </dsp:txXfrm>
    </dsp:sp>
    <dsp:sp modelId="{F2AA5BF4-BD9B-4C33-A929-7DE57DFD5DEC}">
      <dsp:nvSpPr>
        <dsp:cNvPr id="0" name=""/>
        <dsp:cNvSpPr/>
      </dsp:nvSpPr>
      <dsp:spPr>
        <a:xfrm>
          <a:off x="0" y="2765367"/>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ED09DB-AD1A-4490-8C15-E938C1E7A6BE}">
      <dsp:nvSpPr>
        <dsp:cNvPr id="0" name=""/>
        <dsp:cNvSpPr/>
      </dsp:nvSpPr>
      <dsp:spPr>
        <a:xfrm>
          <a:off x="0" y="2765367"/>
          <a:ext cx="6291714" cy="2765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fr-FR" sz="4100" b="0" i="0" kern="1200"/>
            <a:t>Le digital Learning. Préparer l'animation d'une classe virtuelle. Animer une classe virtuelle.</a:t>
          </a:r>
          <a:endParaRPr lang="en-US" sz="4100" kern="1200"/>
        </a:p>
      </dsp:txBody>
      <dsp:txXfrm>
        <a:off x="0" y="2765367"/>
        <a:ext cx="6291714" cy="276536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1BE2C-93F5-42BB-988C-9983FE24D0C4}">
      <dsp:nvSpPr>
        <dsp:cNvPr id="0" name=""/>
        <dsp:cNvSpPr/>
      </dsp:nvSpPr>
      <dsp:spPr>
        <a:xfrm>
          <a:off x="878498" y="781"/>
          <a:ext cx="4610915" cy="2561619"/>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b="0" i="0" kern="1200"/>
            <a:t>Concevoir des outils d'évaluation</a:t>
          </a:r>
          <a:endParaRPr lang="en-US" sz="3000" kern="1200"/>
        </a:p>
      </dsp:txBody>
      <dsp:txXfrm>
        <a:off x="953525" y="75808"/>
        <a:ext cx="4460861" cy="2411565"/>
      </dsp:txXfrm>
    </dsp:sp>
    <dsp:sp modelId="{3F5BEEBD-8D43-4C56-B28D-C9AF6A958FCB}">
      <dsp:nvSpPr>
        <dsp:cNvPr id="0" name=""/>
        <dsp:cNvSpPr/>
      </dsp:nvSpPr>
      <dsp:spPr>
        <a:xfrm rot="5400000">
          <a:off x="2703652" y="2626442"/>
          <a:ext cx="960607" cy="1152728"/>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2838138" y="2722502"/>
        <a:ext cx="691636" cy="672425"/>
      </dsp:txXfrm>
    </dsp:sp>
    <dsp:sp modelId="{9314A8D0-D145-49BF-92D6-EBA357EA7589}">
      <dsp:nvSpPr>
        <dsp:cNvPr id="0" name=""/>
        <dsp:cNvSpPr/>
      </dsp:nvSpPr>
      <dsp:spPr>
        <a:xfrm>
          <a:off x="878498" y="3843211"/>
          <a:ext cx="4610915" cy="2561619"/>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b="0" i="0" kern="1200"/>
            <a:t>L'évaluation des acquis. Les outils d'évaluation La construction d'activités et d'outils d'évaluation des acquis</a:t>
          </a:r>
          <a:endParaRPr lang="en-US" sz="3000" kern="1200"/>
        </a:p>
      </dsp:txBody>
      <dsp:txXfrm>
        <a:off x="953525" y="3918238"/>
        <a:ext cx="4460861" cy="241156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FF5FA-B9B2-4889-81FA-A79A0FEFEB93}">
      <dsp:nvSpPr>
        <dsp:cNvPr id="0" name=""/>
        <dsp:cNvSpPr/>
      </dsp:nvSpPr>
      <dsp:spPr>
        <a:xfrm>
          <a:off x="1320" y="150224"/>
          <a:ext cx="4636182" cy="294397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E2A8B1-8EA7-4361-9712-C6D0575BB2D0}">
      <dsp:nvSpPr>
        <dsp:cNvPr id="0" name=""/>
        <dsp:cNvSpPr/>
      </dsp:nvSpPr>
      <dsp:spPr>
        <a:xfrm>
          <a:off x="516452" y="639599"/>
          <a:ext cx="4636182" cy="294397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0" i="0" kern="1200"/>
            <a:t>Mettre en place des stratégies de remédiation aux difficultés identifiées</a:t>
          </a:r>
          <a:endParaRPr lang="en-US" sz="2100" kern="1200"/>
        </a:p>
      </dsp:txBody>
      <dsp:txXfrm>
        <a:off x="602678" y="725825"/>
        <a:ext cx="4463730" cy="2771523"/>
      </dsp:txXfrm>
    </dsp:sp>
    <dsp:sp modelId="{F71F08A2-D86E-4B8F-82A2-45FFDC735293}">
      <dsp:nvSpPr>
        <dsp:cNvPr id="0" name=""/>
        <dsp:cNvSpPr/>
      </dsp:nvSpPr>
      <dsp:spPr>
        <a:xfrm>
          <a:off x="5667765" y="150224"/>
          <a:ext cx="4636182" cy="294397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249CB1-6508-4A46-ADB9-CFDF68AC7389}">
      <dsp:nvSpPr>
        <dsp:cNvPr id="0" name=""/>
        <dsp:cNvSpPr/>
      </dsp:nvSpPr>
      <dsp:spPr>
        <a:xfrm>
          <a:off x="6182897" y="639599"/>
          <a:ext cx="4636182" cy="294397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b="0" i="0" kern="1200"/>
            <a:t>L'adaptation de la formation en cas de difficultés individuelles. Les techniques de résolution de problème. La posture à adopter pour remédier aux difficultés individuelles d'apprentissage. Application : Remédier aux difficultés individuelles d'apprentissage</a:t>
          </a:r>
          <a:endParaRPr lang="en-US" sz="2100" kern="1200"/>
        </a:p>
      </dsp:txBody>
      <dsp:txXfrm>
        <a:off x="6269123" y="725825"/>
        <a:ext cx="4463730" cy="277152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1EBC2-845A-4F29-BE93-FEA8BD378DD4}">
      <dsp:nvSpPr>
        <dsp:cNvPr id="0" name=""/>
        <dsp:cNvSpPr/>
      </dsp:nvSpPr>
      <dsp:spPr>
        <a:xfrm>
          <a:off x="0" y="4767"/>
          <a:ext cx="5387501" cy="2140661"/>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1" i="0" kern="1200"/>
            <a:t>Animez efficacement vos formations et évaluez les acquis de vos apprenants !</a:t>
          </a:r>
          <a:endParaRPr lang="en-US" sz="2100" kern="1200"/>
        </a:p>
      </dsp:txBody>
      <dsp:txXfrm>
        <a:off x="104498" y="109265"/>
        <a:ext cx="5178505" cy="1931665"/>
      </dsp:txXfrm>
    </dsp:sp>
    <dsp:sp modelId="{99CA780D-1358-4523-B567-4466AD54B0B3}">
      <dsp:nvSpPr>
        <dsp:cNvPr id="0" name=""/>
        <dsp:cNvSpPr/>
      </dsp:nvSpPr>
      <dsp:spPr>
        <a:xfrm>
          <a:off x="0" y="2205909"/>
          <a:ext cx="5387501" cy="2140661"/>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0" i="0" kern="1200"/>
            <a:t>Grâce à cette formation, vous apprendrez les techniques pour faciliter les apprentissages que ce soit en présentiel ou à distance. Vous saurez également élaborer des outils d’évaluation des acquis ainsi que restituer les résultats d’une évaluation.</a:t>
          </a:r>
          <a:endParaRPr lang="en-US" sz="2100" kern="1200"/>
        </a:p>
      </dsp:txBody>
      <dsp:txXfrm>
        <a:off x="104498" y="2310407"/>
        <a:ext cx="5178505" cy="193166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8EE46-E085-4298-B8C6-947C3A61C5A9}">
      <dsp:nvSpPr>
        <dsp:cNvPr id="0" name=""/>
        <dsp:cNvSpPr/>
      </dsp:nvSpPr>
      <dsp:spPr>
        <a:xfrm>
          <a:off x="0" y="408046"/>
          <a:ext cx="5393361" cy="838451"/>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1" i="0" kern="1200"/>
            <a:t>Vous serez capable de :</a:t>
          </a:r>
          <a:endParaRPr lang="en-US" sz="2100" kern="1200"/>
        </a:p>
      </dsp:txBody>
      <dsp:txXfrm>
        <a:off x="40930" y="448976"/>
        <a:ext cx="5311501" cy="756591"/>
      </dsp:txXfrm>
    </dsp:sp>
    <dsp:sp modelId="{9D6FAFA0-158B-4627-A6D2-3B56829A8B6C}">
      <dsp:nvSpPr>
        <dsp:cNvPr id="0" name=""/>
        <dsp:cNvSpPr/>
      </dsp:nvSpPr>
      <dsp:spPr>
        <a:xfrm>
          <a:off x="0" y="1306977"/>
          <a:ext cx="5393361" cy="838451"/>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0" i="0" kern="1200"/>
            <a:t>Animer une formation et faciliter les apprentissages selon différentes modalités</a:t>
          </a:r>
          <a:endParaRPr lang="en-US" sz="2100" kern="1200"/>
        </a:p>
      </dsp:txBody>
      <dsp:txXfrm>
        <a:off x="40930" y="1347907"/>
        <a:ext cx="5311501" cy="756591"/>
      </dsp:txXfrm>
    </dsp:sp>
    <dsp:sp modelId="{D85259C7-258C-4EC1-81B0-91A2F9291F2A}">
      <dsp:nvSpPr>
        <dsp:cNvPr id="0" name=""/>
        <dsp:cNvSpPr/>
      </dsp:nvSpPr>
      <dsp:spPr>
        <a:xfrm>
          <a:off x="0" y="2205909"/>
          <a:ext cx="5393361" cy="838451"/>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0" i="0" kern="1200"/>
            <a:t>Evaluer les acquis de formation des apprenants</a:t>
          </a:r>
          <a:endParaRPr lang="en-US" sz="2100" kern="1200"/>
        </a:p>
      </dsp:txBody>
      <dsp:txXfrm>
        <a:off x="40930" y="2246839"/>
        <a:ext cx="5311501" cy="756591"/>
      </dsp:txXfrm>
    </dsp:sp>
    <dsp:sp modelId="{ECDAA4CC-5471-4380-B022-60128D1CB23A}">
      <dsp:nvSpPr>
        <dsp:cNvPr id="0" name=""/>
        <dsp:cNvSpPr/>
      </dsp:nvSpPr>
      <dsp:spPr>
        <a:xfrm>
          <a:off x="0" y="3104840"/>
          <a:ext cx="5393361" cy="838451"/>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b="0" i="0" kern="1200"/>
            <a:t>Remédier aux difficultés individuelles d'apprentissage</a:t>
          </a:r>
          <a:endParaRPr lang="en-US" sz="2100" kern="1200"/>
        </a:p>
      </dsp:txBody>
      <dsp:txXfrm>
        <a:off x="40930" y="3145770"/>
        <a:ext cx="5311501" cy="75659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719ACE-B0EA-7414-FDDC-AD3690BA08A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44197CD-59B0-1DC3-BF74-0C0479FBE8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D69E872-94C8-81D8-C529-9A8ABB47906A}"/>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5" name="Espace réservé du pied de page 4">
            <a:extLst>
              <a:ext uri="{FF2B5EF4-FFF2-40B4-BE49-F238E27FC236}">
                <a16:creationId xmlns:a16="http://schemas.microsoft.com/office/drawing/2014/main" id="{8556A630-8711-EFD5-57D6-9955BA8376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84C69D-D780-7493-6B2D-9A8794379FEF}"/>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1076970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0B30D8-0C3A-8B02-CE71-557E8555496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41222D9-7C66-95CF-5950-23138189F61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57A77CE-91E2-E1A7-0978-C787AF741CEA}"/>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5" name="Espace réservé du pied de page 4">
            <a:extLst>
              <a:ext uri="{FF2B5EF4-FFF2-40B4-BE49-F238E27FC236}">
                <a16:creationId xmlns:a16="http://schemas.microsoft.com/office/drawing/2014/main" id="{3B206F3F-AAE7-C0C6-46A5-FB711DD13D6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6F38CF-81A6-E758-4483-BDD99DDD4E62}"/>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401272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1DB6F7-ADF3-31B3-C08A-22A199E48D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1B0AB46-DAAD-8C61-0A27-FEF957BF8F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29069DD-54C5-11D4-A8CE-C0704778F356}"/>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5" name="Espace réservé du pied de page 4">
            <a:extLst>
              <a:ext uri="{FF2B5EF4-FFF2-40B4-BE49-F238E27FC236}">
                <a16:creationId xmlns:a16="http://schemas.microsoft.com/office/drawing/2014/main" id="{D44AD48B-CA4E-3C2C-9C21-7A99EB152DC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FF4330-2E96-F56D-5600-92030BA24906}"/>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1879195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A331FE-7596-6E5E-FD32-491DC46B327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ACCB58B-4798-97F6-239D-DFC5523FF59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C3C1D71-4172-D62F-619E-DB775CEB017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C78EA39-77D7-ED71-FF39-CB92CA968BFD}"/>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6" name="Espace réservé du pied de page 5">
            <a:extLst>
              <a:ext uri="{FF2B5EF4-FFF2-40B4-BE49-F238E27FC236}">
                <a16:creationId xmlns:a16="http://schemas.microsoft.com/office/drawing/2014/main" id="{0B98DAEA-1F4B-AF01-FAF3-4CEBA84CFC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0D1E65-1946-2A41-6CB7-18AC09C58ED2}"/>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3320261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13A402-9C09-C600-8E40-F97745BA15C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7E67BF-C953-1762-F662-9F1008453F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DE7212E-A71D-7D2B-BFB1-50A1E5700A7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2881C01-3803-A179-86B1-F7F08E52CB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1609311-D3B8-88FE-EFAA-AD6562B1A9C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18D4725-EBF2-E82A-F7E6-C333AB9E0222}"/>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8" name="Espace réservé du pied de page 7">
            <a:extLst>
              <a:ext uri="{FF2B5EF4-FFF2-40B4-BE49-F238E27FC236}">
                <a16:creationId xmlns:a16="http://schemas.microsoft.com/office/drawing/2014/main" id="{DD9E97E3-32F0-695F-75B1-597BEA0549F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37F770-2186-0836-CC7F-DEE5D4B063C5}"/>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500232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78C137-D94D-0B11-6BC9-5B984F50FBE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081883B-8F2F-E8DB-800A-9A0CD9AF4ACA}"/>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4" name="Espace réservé du pied de page 3">
            <a:extLst>
              <a:ext uri="{FF2B5EF4-FFF2-40B4-BE49-F238E27FC236}">
                <a16:creationId xmlns:a16="http://schemas.microsoft.com/office/drawing/2014/main" id="{B6DC6863-5FA4-0D42-2C99-ABF4904F0EC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B4BC360-D1B3-7268-435D-1D2877FE70E9}"/>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105310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F308C0A-62A4-4A03-7502-CB49864AD550}"/>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3" name="Espace réservé du pied de page 2">
            <a:extLst>
              <a:ext uri="{FF2B5EF4-FFF2-40B4-BE49-F238E27FC236}">
                <a16:creationId xmlns:a16="http://schemas.microsoft.com/office/drawing/2014/main" id="{449A900A-4B50-672B-A750-75350A145C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6356242-67EB-D77A-95EE-BC435248E8D6}"/>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154503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A98A77-084A-34C8-37D5-DD39DA41F72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3200404-A733-9C7D-18C2-900A63367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80AC4F8-493A-D3DE-1E2A-922284EB87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3D7D2E5-5C36-E50E-F77F-0616FDA56FF5}"/>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6" name="Espace réservé du pied de page 5">
            <a:extLst>
              <a:ext uri="{FF2B5EF4-FFF2-40B4-BE49-F238E27FC236}">
                <a16:creationId xmlns:a16="http://schemas.microsoft.com/office/drawing/2014/main" id="{8458242C-0C49-09A2-8A7C-BF5AE217492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9DDFFC8-B84A-3EEE-2B7F-3197DA84200E}"/>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147622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D1BD26-0C66-F5F6-9866-975BBAC6295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4EB9B48-95AA-1298-5DD0-7E17066BA9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AFADCA3-914C-CBCA-B41D-9582E79317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356736-3D02-1D94-D303-16204CF83B7D}"/>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6" name="Espace réservé du pied de page 5">
            <a:extLst>
              <a:ext uri="{FF2B5EF4-FFF2-40B4-BE49-F238E27FC236}">
                <a16:creationId xmlns:a16="http://schemas.microsoft.com/office/drawing/2014/main" id="{C1D81113-C869-8BD2-80F0-6AF80A4F4CB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A5E7E39-CBE4-A27E-D103-27C98B75CB1D}"/>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2100145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C18ED1-9B5C-5CC1-0510-859AFBA6733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5EC2870-8BCE-8EF2-FA59-886F404B162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5904D6-7D50-9100-9C3C-A527E11DB2FB}"/>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5" name="Espace réservé du pied de page 4">
            <a:extLst>
              <a:ext uri="{FF2B5EF4-FFF2-40B4-BE49-F238E27FC236}">
                <a16:creationId xmlns:a16="http://schemas.microsoft.com/office/drawing/2014/main" id="{2A0551D1-F536-EE08-24A3-63DAC590B5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6832E5-1811-9272-6BC1-EB7002A12320}"/>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2923159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32399CD-D72D-5EE6-D6DA-F2A6C18B787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914F7DA-37F9-A465-A413-52684777671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6EB76A5-F20E-1602-2378-C9CC1D0F77F1}"/>
              </a:ext>
            </a:extLst>
          </p:cNvPr>
          <p:cNvSpPr>
            <a:spLocks noGrp="1"/>
          </p:cNvSpPr>
          <p:nvPr>
            <p:ph type="dt" sz="half" idx="10"/>
          </p:nvPr>
        </p:nvSpPr>
        <p:spPr/>
        <p:txBody>
          <a:bodyPr/>
          <a:lstStyle/>
          <a:p>
            <a:fld id="{1A14D391-A5E6-4D46-B0C1-6FAFF46FD0AC}" type="datetimeFigureOut">
              <a:rPr lang="fr-FR" smtClean="0"/>
              <a:t>02/02/2025</a:t>
            </a:fld>
            <a:endParaRPr lang="fr-FR"/>
          </a:p>
        </p:txBody>
      </p:sp>
      <p:sp>
        <p:nvSpPr>
          <p:cNvPr id="5" name="Espace réservé du pied de page 4">
            <a:extLst>
              <a:ext uri="{FF2B5EF4-FFF2-40B4-BE49-F238E27FC236}">
                <a16:creationId xmlns:a16="http://schemas.microsoft.com/office/drawing/2014/main" id="{54078FB4-A343-D571-BA31-05D24FEC1F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CADB84-68BE-E459-24C0-6093E3D74D34}"/>
              </a:ext>
            </a:extLst>
          </p:cNvPr>
          <p:cNvSpPr>
            <a:spLocks noGrp="1"/>
          </p:cNvSpPr>
          <p:nvPr>
            <p:ph type="sldNum" sz="quarter" idx="12"/>
          </p:nvPr>
        </p:nvSpPr>
        <p:spPr/>
        <p:txBody>
          <a:bodyPr/>
          <a:lstStyle/>
          <a:p>
            <a:fld id="{424DE4B7-2489-4794-81A7-625A3C50F08C}" type="slidenum">
              <a:rPr lang="fr-FR" smtClean="0"/>
              <a:t>‹N°›</a:t>
            </a:fld>
            <a:endParaRPr lang="fr-FR"/>
          </a:p>
        </p:txBody>
      </p:sp>
    </p:spTree>
    <p:extLst>
      <p:ext uri="{BB962C8B-B14F-4D97-AF65-F5344CB8AC3E}">
        <p14:creationId xmlns:p14="http://schemas.microsoft.com/office/powerpoint/2010/main" val="457332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B6A3E1A-1252-0C22-F953-F9EB5B72C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032185B-8739-3516-C0F8-10CB3375F4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60A74B0-91D9-A4EF-4B4C-456A86E031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14D391-A5E6-4D46-B0C1-6FAFF46FD0AC}" type="datetimeFigureOut">
              <a:rPr lang="fr-FR" smtClean="0"/>
              <a:t>02/02/2025</a:t>
            </a:fld>
            <a:endParaRPr lang="fr-FR"/>
          </a:p>
        </p:txBody>
      </p:sp>
      <p:sp>
        <p:nvSpPr>
          <p:cNvPr id="5" name="Espace réservé du pied de page 4">
            <a:extLst>
              <a:ext uri="{FF2B5EF4-FFF2-40B4-BE49-F238E27FC236}">
                <a16:creationId xmlns:a16="http://schemas.microsoft.com/office/drawing/2014/main" id="{75416FE9-1FC3-1273-FF0A-7C3A1390D2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863F1D5-1D97-9A15-C213-5439AAE1AF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4DE4B7-2489-4794-81A7-625A3C50F08C}" type="slidenum">
              <a:rPr lang="fr-FR" smtClean="0"/>
              <a:t>‹N°›</a:t>
            </a:fld>
            <a:endParaRPr lang="fr-FR"/>
          </a:p>
        </p:txBody>
      </p:sp>
    </p:spTree>
    <p:extLst>
      <p:ext uri="{BB962C8B-B14F-4D97-AF65-F5344CB8AC3E}">
        <p14:creationId xmlns:p14="http://schemas.microsoft.com/office/powerpoint/2010/main" val="409730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ZoneTexte 2">
            <a:extLst>
              <a:ext uri="{FF2B5EF4-FFF2-40B4-BE49-F238E27FC236}">
                <a16:creationId xmlns:a16="http://schemas.microsoft.com/office/drawing/2014/main" id="{0E35C9B2-4366-D317-BFAC-34CA4CAF8C2D}"/>
              </a:ext>
            </a:extLst>
          </p:cNvPr>
          <p:cNvSpPr txBox="1"/>
          <p:nvPr/>
        </p:nvSpPr>
        <p:spPr>
          <a:xfrm>
            <a:off x="2026693" y="1030406"/>
            <a:ext cx="8147713" cy="308124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b="1" i="0" kern="1200" dirty="0">
                <a:solidFill>
                  <a:srgbClr val="FFFFFF"/>
                </a:solidFill>
                <a:effectLst/>
                <a:latin typeface="+mj-lt"/>
                <a:ea typeface="+mj-ea"/>
                <a:cs typeface="+mj-cs"/>
              </a:rPr>
              <a:t>Accompagner des apprenants en formation</a:t>
            </a:r>
          </a:p>
        </p:txBody>
      </p:sp>
    </p:spTree>
    <p:extLst>
      <p:ext uri="{BB962C8B-B14F-4D97-AF65-F5344CB8AC3E}">
        <p14:creationId xmlns:p14="http://schemas.microsoft.com/office/powerpoint/2010/main" val="2674002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ZoneTexte 2">
            <a:extLst>
              <a:ext uri="{FF2B5EF4-FFF2-40B4-BE49-F238E27FC236}">
                <a16:creationId xmlns:a16="http://schemas.microsoft.com/office/drawing/2014/main" id="{90D42320-1AF1-0BA1-66C8-30C91718FF15}"/>
              </a:ext>
            </a:extLst>
          </p:cNvPr>
          <p:cNvGraphicFramePr/>
          <p:nvPr>
            <p:extLst>
              <p:ext uri="{D42A27DB-BD31-4B8C-83A1-F6EECF244321}">
                <p14:modId xmlns:p14="http://schemas.microsoft.com/office/powerpoint/2010/main" val="247861976"/>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878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aphicFrame>
        <p:nvGraphicFramePr>
          <p:cNvPr id="48" name="ZoneTexte 2">
            <a:extLst>
              <a:ext uri="{FF2B5EF4-FFF2-40B4-BE49-F238E27FC236}">
                <a16:creationId xmlns:a16="http://schemas.microsoft.com/office/drawing/2014/main" id="{F4906E5B-7AE5-721B-89D9-09451777403D}"/>
              </a:ext>
            </a:extLst>
          </p:cNvPr>
          <p:cNvGraphicFramePr/>
          <p:nvPr>
            <p:extLst>
              <p:ext uri="{D42A27DB-BD31-4B8C-83A1-F6EECF244321}">
                <p14:modId xmlns:p14="http://schemas.microsoft.com/office/powerpoint/2010/main" val="2201214692"/>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304940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lasse">
            <a:extLst>
              <a:ext uri="{FF2B5EF4-FFF2-40B4-BE49-F238E27FC236}">
                <a16:creationId xmlns:a16="http://schemas.microsoft.com/office/drawing/2014/main" id="{F243D289-0363-8799-4B5F-5A5168DA9E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4988" y="1744515"/>
            <a:ext cx="3368969" cy="3368969"/>
          </a:xfrm>
          <a:prstGeom prst="rect">
            <a:avLst/>
          </a:prstGeom>
        </p:spPr>
      </p:pic>
      <p:sp>
        <p:nvSpPr>
          <p:cNvPr id="66" name="Freeform: Shape 65">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68" name="sketch lin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353" y="2560829"/>
            <a:ext cx="5029200" cy="18288"/>
          </a:xfrm>
          <a:custGeom>
            <a:avLst/>
            <a:gdLst>
              <a:gd name="connsiteX0" fmla="*/ 0 w 5029200"/>
              <a:gd name="connsiteY0" fmla="*/ 0 h 18288"/>
              <a:gd name="connsiteX1" fmla="*/ 528066 w 5029200"/>
              <a:gd name="connsiteY1" fmla="*/ 0 h 18288"/>
              <a:gd name="connsiteX2" fmla="*/ 1207008 w 5029200"/>
              <a:gd name="connsiteY2" fmla="*/ 0 h 18288"/>
              <a:gd name="connsiteX3" fmla="*/ 1785366 w 5029200"/>
              <a:gd name="connsiteY3" fmla="*/ 0 h 18288"/>
              <a:gd name="connsiteX4" fmla="*/ 2313432 w 5029200"/>
              <a:gd name="connsiteY4" fmla="*/ 0 h 18288"/>
              <a:gd name="connsiteX5" fmla="*/ 2992374 w 5029200"/>
              <a:gd name="connsiteY5" fmla="*/ 0 h 18288"/>
              <a:gd name="connsiteX6" fmla="*/ 3621024 w 5029200"/>
              <a:gd name="connsiteY6" fmla="*/ 0 h 18288"/>
              <a:gd name="connsiteX7" fmla="*/ 4249674 w 5029200"/>
              <a:gd name="connsiteY7" fmla="*/ 0 h 18288"/>
              <a:gd name="connsiteX8" fmla="*/ 5029200 w 5029200"/>
              <a:gd name="connsiteY8" fmla="*/ 0 h 18288"/>
              <a:gd name="connsiteX9" fmla="*/ 5029200 w 5029200"/>
              <a:gd name="connsiteY9" fmla="*/ 18288 h 18288"/>
              <a:gd name="connsiteX10" fmla="*/ 4501134 w 5029200"/>
              <a:gd name="connsiteY10" fmla="*/ 18288 h 18288"/>
              <a:gd name="connsiteX11" fmla="*/ 4023360 w 5029200"/>
              <a:gd name="connsiteY11" fmla="*/ 18288 h 18288"/>
              <a:gd name="connsiteX12" fmla="*/ 3344418 w 5029200"/>
              <a:gd name="connsiteY12" fmla="*/ 18288 h 18288"/>
              <a:gd name="connsiteX13" fmla="*/ 2816352 w 5029200"/>
              <a:gd name="connsiteY13" fmla="*/ 18288 h 18288"/>
              <a:gd name="connsiteX14" fmla="*/ 2137410 w 5029200"/>
              <a:gd name="connsiteY14" fmla="*/ 18288 h 18288"/>
              <a:gd name="connsiteX15" fmla="*/ 1408176 w 5029200"/>
              <a:gd name="connsiteY15" fmla="*/ 18288 h 18288"/>
              <a:gd name="connsiteX16" fmla="*/ 829818 w 5029200"/>
              <a:gd name="connsiteY16" fmla="*/ 18288 h 18288"/>
              <a:gd name="connsiteX17" fmla="*/ 0 w 5029200"/>
              <a:gd name="connsiteY17" fmla="*/ 18288 h 18288"/>
              <a:gd name="connsiteX18" fmla="*/ 0 w 5029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200" h="18288" fill="none" extrusionOk="0">
                <a:moveTo>
                  <a:pt x="0" y="0"/>
                </a:moveTo>
                <a:cubicBezTo>
                  <a:pt x="142937" y="1696"/>
                  <a:pt x="371859" y="12840"/>
                  <a:pt x="528066" y="0"/>
                </a:cubicBezTo>
                <a:cubicBezTo>
                  <a:pt x="684273" y="-12840"/>
                  <a:pt x="928949" y="-5725"/>
                  <a:pt x="1207008" y="0"/>
                </a:cubicBezTo>
                <a:cubicBezTo>
                  <a:pt x="1485067" y="5725"/>
                  <a:pt x="1562886" y="-21331"/>
                  <a:pt x="1785366" y="0"/>
                </a:cubicBezTo>
                <a:cubicBezTo>
                  <a:pt x="2007846" y="21331"/>
                  <a:pt x="2056226" y="25221"/>
                  <a:pt x="2313432" y="0"/>
                </a:cubicBezTo>
                <a:cubicBezTo>
                  <a:pt x="2570638" y="-25221"/>
                  <a:pt x="2732455" y="16294"/>
                  <a:pt x="2992374" y="0"/>
                </a:cubicBezTo>
                <a:cubicBezTo>
                  <a:pt x="3252293" y="-16294"/>
                  <a:pt x="3319267" y="-29774"/>
                  <a:pt x="3621024" y="0"/>
                </a:cubicBezTo>
                <a:cubicBezTo>
                  <a:pt x="3922781" y="29774"/>
                  <a:pt x="3998107" y="-1004"/>
                  <a:pt x="4249674" y="0"/>
                </a:cubicBezTo>
                <a:cubicBezTo>
                  <a:pt x="4501241" y="1004"/>
                  <a:pt x="4792523" y="-4510"/>
                  <a:pt x="5029200" y="0"/>
                </a:cubicBezTo>
                <a:cubicBezTo>
                  <a:pt x="5029730" y="6954"/>
                  <a:pt x="5029934" y="12839"/>
                  <a:pt x="5029200" y="18288"/>
                </a:cubicBezTo>
                <a:cubicBezTo>
                  <a:pt x="4805432" y="23154"/>
                  <a:pt x="4715801" y="17034"/>
                  <a:pt x="4501134" y="18288"/>
                </a:cubicBezTo>
                <a:cubicBezTo>
                  <a:pt x="4286467" y="19542"/>
                  <a:pt x="4193719" y="41701"/>
                  <a:pt x="4023360" y="18288"/>
                </a:cubicBezTo>
                <a:cubicBezTo>
                  <a:pt x="3853001" y="-5125"/>
                  <a:pt x="3676466" y="16909"/>
                  <a:pt x="3344418" y="18288"/>
                </a:cubicBezTo>
                <a:cubicBezTo>
                  <a:pt x="3012370" y="19667"/>
                  <a:pt x="2945824" y="14410"/>
                  <a:pt x="2816352" y="18288"/>
                </a:cubicBezTo>
                <a:cubicBezTo>
                  <a:pt x="2686880" y="22166"/>
                  <a:pt x="2438351" y="13507"/>
                  <a:pt x="2137410" y="18288"/>
                </a:cubicBezTo>
                <a:cubicBezTo>
                  <a:pt x="1836469" y="23069"/>
                  <a:pt x="1581391" y="46111"/>
                  <a:pt x="1408176" y="18288"/>
                </a:cubicBezTo>
                <a:cubicBezTo>
                  <a:pt x="1234961" y="-9535"/>
                  <a:pt x="1040489" y="-7495"/>
                  <a:pt x="829818" y="18288"/>
                </a:cubicBezTo>
                <a:cubicBezTo>
                  <a:pt x="619147" y="44071"/>
                  <a:pt x="238626" y="37568"/>
                  <a:pt x="0" y="18288"/>
                </a:cubicBezTo>
                <a:cubicBezTo>
                  <a:pt x="-570" y="9279"/>
                  <a:pt x="132" y="5100"/>
                  <a:pt x="0" y="0"/>
                </a:cubicBezTo>
                <a:close/>
              </a:path>
              <a:path w="5029200" h="18288" stroke="0" extrusionOk="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59981" y="-21788"/>
                  <a:pt x="2942082" y="0"/>
                </a:cubicBezTo>
                <a:cubicBezTo>
                  <a:pt x="3124183" y="21788"/>
                  <a:pt x="3482217" y="8836"/>
                  <a:pt x="3671316" y="0"/>
                </a:cubicBezTo>
                <a:cubicBezTo>
                  <a:pt x="3860415" y="-8836"/>
                  <a:pt x="4058665" y="-25048"/>
                  <a:pt x="4199382" y="0"/>
                </a:cubicBezTo>
                <a:cubicBezTo>
                  <a:pt x="4340099" y="25048"/>
                  <a:pt x="4735096" y="-22088"/>
                  <a:pt x="5029200" y="0"/>
                </a:cubicBezTo>
                <a:cubicBezTo>
                  <a:pt x="5028517" y="5414"/>
                  <a:pt x="5028480" y="12510"/>
                  <a:pt x="5029200" y="18288"/>
                </a:cubicBezTo>
                <a:cubicBezTo>
                  <a:pt x="4891577" y="31493"/>
                  <a:pt x="4684146" y="-2509"/>
                  <a:pt x="4501134" y="18288"/>
                </a:cubicBezTo>
                <a:cubicBezTo>
                  <a:pt x="4318122" y="39085"/>
                  <a:pt x="4030703" y="3672"/>
                  <a:pt x="3872484" y="18288"/>
                </a:cubicBezTo>
                <a:cubicBezTo>
                  <a:pt x="3714265" y="32905"/>
                  <a:pt x="3546134" y="7501"/>
                  <a:pt x="3294126" y="18288"/>
                </a:cubicBezTo>
                <a:cubicBezTo>
                  <a:pt x="3042118" y="29075"/>
                  <a:pt x="2912116" y="11153"/>
                  <a:pt x="2564892" y="18288"/>
                </a:cubicBezTo>
                <a:cubicBezTo>
                  <a:pt x="2217668" y="25423"/>
                  <a:pt x="2095118" y="11659"/>
                  <a:pt x="1835658" y="18288"/>
                </a:cubicBezTo>
                <a:cubicBezTo>
                  <a:pt x="1576198" y="24917"/>
                  <a:pt x="1500897" y="19889"/>
                  <a:pt x="1307592" y="18288"/>
                </a:cubicBezTo>
                <a:cubicBezTo>
                  <a:pt x="1114287" y="16687"/>
                  <a:pt x="961527" y="47453"/>
                  <a:pt x="678942" y="18288"/>
                </a:cubicBezTo>
                <a:cubicBezTo>
                  <a:pt x="396357" y="-10877"/>
                  <a:pt x="271066" y="23005"/>
                  <a:pt x="0" y="18288"/>
                </a:cubicBezTo>
                <a:cubicBezTo>
                  <a:pt x="-306" y="11061"/>
                  <a:pt x="-655" y="7751"/>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ZoneTexte 58">
            <a:extLst>
              <a:ext uri="{FF2B5EF4-FFF2-40B4-BE49-F238E27FC236}">
                <a16:creationId xmlns:a16="http://schemas.microsoft.com/office/drawing/2014/main" id="{675896C9-C2A9-7DDD-C5D9-0A4355C26B9E}"/>
              </a:ext>
            </a:extLst>
          </p:cNvPr>
          <p:cNvSpPr txBox="1"/>
          <p:nvPr/>
        </p:nvSpPr>
        <p:spPr>
          <a:xfrm>
            <a:off x="5759354" y="2798064"/>
            <a:ext cx="5461095" cy="3417611"/>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b="0" i="0" dirty="0">
                <a:solidFill>
                  <a:srgbClr val="FFFFFF"/>
                </a:solidFill>
                <a:effectLst/>
              </a:rPr>
              <a:t>Utiliser des </a:t>
            </a:r>
            <a:r>
              <a:rPr lang="en-US" sz="2200" b="0" i="0" dirty="0" err="1">
                <a:solidFill>
                  <a:srgbClr val="FFFFFF"/>
                </a:solidFill>
                <a:effectLst/>
              </a:rPr>
              <a:t>outils</a:t>
            </a:r>
            <a:r>
              <a:rPr lang="en-US" sz="2200" b="0" i="0" dirty="0">
                <a:solidFill>
                  <a:srgbClr val="FFFFFF"/>
                </a:solidFill>
                <a:effectLst/>
              </a:rPr>
              <a:t> pour </a:t>
            </a:r>
            <a:r>
              <a:rPr lang="en-US" sz="2200" b="0" i="0" dirty="0" err="1">
                <a:solidFill>
                  <a:srgbClr val="FFFFFF"/>
                </a:solidFill>
                <a:effectLst/>
              </a:rPr>
              <a:t>accompagner</a:t>
            </a:r>
            <a:r>
              <a:rPr lang="en-US" sz="2200" b="0" i="0" dirty="0">
                <a:solidFill>
                  <a:srgbClr val="FFFFFF"/>
                </a:solidFill>
                <a:effectLst/>
              </a:rPr>
              <a:t> les apprenants</a:t>
            </a:r>
          </a:p>
          <a:p>
            <a:pPr indent="-228600">
              <a:lnSpc>
                <a:spcPct val="90000"/>
              </a:lnSpc>
              <a:spcAft>
                <a:spcPts val="600"/>
              </a:spcAft>
              <a:buFont typeface="Arial" panose="020B0604020202020204" pitchFamily="34" charset="0"/>
              <a:buChar char="•"/>
            </a:pPr>
            <a:r>
              <a:rPr lang="en-US" sz="2200" b="0" i="0" dirty="0">
                <a:solidFill>
                  <a:srgbClr val="FFFFFF"/>
                </a:solidFill>
                <a:effectLst/>
              </a:rPr>
              <a:t>Les techniques </a:t>
            </a:r>
            <a:r>
              <a:rPr lang="en-US" sz="2200" b="0" i="0" dirty="0" err="1">
                <a:solidFill>
                  <a:srgbClr val="FFFFFF"/>
                </a:solidFill>
                <a:effectLst/>
              </a:rPr>
              <a:t>d'entretien</a:t>
            </a:r>
            <a:r>
              <a:rPr lang="en-US" sz="2200" b="0" i="0" dirty="0">
                <a:solidFill>
                  <a:srgbClr val="FFFFFF"/>
                </a:solidFill>
                <a:effectLst/>
              </a:rPr>
              <a:t> Les </a:t>
            </a:r>
            <a:r>
              <a:rPr lang="en-US" sz="2200" b="0" i="0" dirty="0" err="1">
                <a:solidFill>
                  <a:srgbClr val="FFFFFF"/>
                </a:solidFill>
                <a:effectLst/>
              </a:rPr>
              <a:t>différents</a:t>
            </a:r>
            <a:r>
              <a:rPr lang="en-US" sz="2200" b="0" i="0" dirty="0">
                <a:solidFill>
                  <a:srgbClr val="FFFFFF"/>
                </a:solidFill>
                <a:effectLst/>
              </a:rPr>
              <a:t> types </a:t>
            </a:r>
            <a:r>
              <a:rPr lang="en-US" sz="2200" b="0" i="0" dirty="0" err="1">
                <a:solidFill>
                  <a:srgbClr val="FFFFFF"/>
                </a:solidFill>
                <a:effectLst/>
              </a:rPr>
              <a:t>d'entretien</a:t>
            </a:r>
            <a:r>
              <a:rPr lang="en-US" sz="2200" b="0" i="0" dirty="0">
                <a:solidFill>
                  <a:srgbClr val="FFFFFF"/>
                </a:solidFill>
                <a:effectLst/>
              </a:rPr>
              <a:t> Les </a:t>
            </a:r>
            <a:r>
              <a:rPr lang="en-US" sz="2200" b="0" i="0" dirty="0" err="1">
                <a:solidFill>
                  <a:srgbClr val="FFFFFF"/>
                </a:solidFill>
                <a:effectLst/>
              </a:rPr>
              <a:t>outils</a:t>
            </a:r>
            <a:r>
              <a:rPr lang="en-US" sz="2200" b="0" i="0" dirty="0">
                <a:solidFill>
                  <a:srgbClr val="FFFFFF"/>
                </a:solidFill>
                <a:effectLst/>
              </a:rPr>
              <a:t> de </a:t>
            </a:r>
            <a:r>
              <a:rPr lang="en-US" sz="2200" b="0" i="0" dirty="0" err="1">
                <a:solidFill>
                  <a:srgbClr val="FFFFFF"/>
                </a:solidFill>
                <a:effectLst/>
              </a:rPr>
              <a:t>suivi</a:t>
            </a:r>
            <a:r>
              <a:rPr lang="en-US" sz="2200" b="0" i="0" dirty="0">
                <a:solidFill>
                  <a:srgbClr val="FFFFFF"/>
                </a:solidFill>
                <a:effectLst/>
              </a:rPr>
              <a:t> et de </a:t>
            </a:r>
            <a:r>
              <a:rPr lang="en-US" sz="2200" b="0" i="0" dirty="0" err="1">
                <a:solidFill>
                  <a:srgbClr val="FFFFFF"/>
                </a:solidFill>
                <a:effectLst/>
              </a:rPr>
              <a:t>bilan</a:t>
            </a:r>
            <a:r>
              <a:rPr lang="en-US" sz="2200" b="0" i="0" dirty="0">
                <a:solidFill>
                  <a:srgbClr val="FFFFFF"/>
                </a:solidFill>
                <a:effectLst/>
              </a:rPr>
              <a:t> Les </a:t>
            </a:r>
            <a:r>
              <a:rPr lang="en-US" sz="2200" b="0" i="0" dirty="0" err="1">
                <a:solidFill>
                  <a:srgbClr val="FFFFFF"/>
                </a:solidFill>
                <a:effectLst/>
              </a:rPr>
              <a:t>outils</a:t>
            </a:r>
            <a:r>
              <a:rPr lang="en-US" sz="2200" b="0" i="0" dirty="0">
                <a:solidFill>
                  <a:srgbClr val="FFFFFF"/>
                </a:solidFill>
                <a:effectLst/>
              </a:rPr>
              <a:t> d'accompagnement pédagogique</a:t>
            </a:r>
          </a:p>
        </p:txBody>
      </p:sp>
    </p:spTree>
    <p:extLst>
      <p:ext uri="{BB962C8B-B14F-4D97-AF65-F5344CB8AC3E}">
        <p14:creationId xmlns:p14="http://schemas.microsoft.com/office/powerpoint/2010/main" val="2108035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47">
            <a:extLst>
              <a:ext uri="{FF2B5EF4-FFF2-40B4-BE49-F238E27FC236}">
                <a16:creationId xmlns:a16="http://schemas.microsoft.com/office/drawing/2014/main" id="{2DD5E267-EB6F-47DF-ABEF-2C1BED44DA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49" name="Color Cover">
              <a:extLst>
                <a:ext uri="{FF2B5EF4-FFF2-40B4-BE49-F238E27FC236}">
                  <a16:creationId xmlns:a16="http://schemas.microsoft.com/office/drawing/2014/main" id="{4BA86AA3-0623-4268-861E-ADA01A7C0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Color Cover">
              <a:extLst>
                <a:ext uri="{FF2B5EF4-FFF2-40B4-BE49-F238E27FC236}">
                  <a16:creationId xmlns:a16="http://schemas.microsoft.com/office/drawing/2014/main" id="{72692EF2-4C1F-4ED7-9C00-6CF92783E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51">
            <a:extLst>
              <a:ext uri="{FF2B5EF4-FFF2-40B4-BE49-F238E27FC236}">
                <a16:creationId xmlns:a16="http://schemas.microsoft.com/office/drawing/2014/main" id="{66828D02-A05D-412B-9F20-B68E970B9F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53" name="Color">
              <a:extLst>
                <a:ext uri="{FF2B5EF4-FFF2-40B4-BE49-F238E27FC236}">
                  <a16:creationId xmlns:a16="http://schemas.microsoft.com/office/drawing/2014/main" id="{A1A8E50E-11DE-480E-A93B-F503760BC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Color">
              <a:extLst>
                <a:ext uri="{FF2B5EF4-FFF2-40B4-BE49-F238E27FC236}">
                  <a16:creationId xmlns:a16="http://schemas.microsoft.com/office/drawing/2014/main" id="{D2E2EE99-89A4-435B-B61A-3C8B5B2B2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9" name="Graphic 6" descr="Contour de cœur">
            <a:extLst>
              <a:ext uri="{FF2B5EF4-FFF2-40B4-BE49-F238E27FC236}">
                <a16:creationId xmlns:a16="http://schemas.microsoft.com/office/drawing/2014/main" id="{2DDC872D-78B1-0BC5-6972-2E40128FF5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7026" y="1131373"/>
            <a:ext cx="4571936" cy="4571936"/>
          </a:xfrm>
          <a:prstGeom prst="rect">
            <a:avLst/>
          </a:prstGeom>
        </p:spPr>
      </p:pic>
      <p:grpSp>
        <p:nvGrpSpPr>
          <p:cNvPr id="56" name="Group 55">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57" name="Freeform: Shape 56">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8" name="Freeform: Shape 57">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9" name="Freeform: Shape 58">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0" name="Freeform: Shape 59">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 name="Freeform: Shape 60">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2" name="Freeform: Shape 61">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Freeform: Shape 62">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0" name="ZoneTexte 29">
            <a:extLst>
              <a:ext uri="{FF2B5EF4-FFF2-40B4-BE49-F238E27FC236}">
                <a16:creationId xmlns:a16="http://schemas.microsoft.com/office/drawing/2014/main" id="{C884AF5F-8125-9785-8E75-C2563BD32C79}"/>
              </a:ext>
            </a:extLst>
          </p:cNvPr>
          <p:cNvSpPr txBox="1"/>
          <p:nvPr/>
        </p:nvSpPr>
        <p:spPr>
          <a:xfrm>
            <a:off x="1014985" y="980141"/>
            <a:ext cx="5779354" cy="5035527"/>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3200" b="0" i="0" dirty="0">
                <a:solidFill>
                  <a:schemeClr val="bg1"/>
                </a:solidFill>
                <a:effectLst/>
              </a:rPr>
              <a:t>Réadapter un parcours d'accompagnement</a:t>
            </a:r>
          </a:p>
          <a:p>
            <a:pPr indent="-228600">
              <a:lnSpc>
                <a:spcPct val="90000"/>
              </a:lnSpc>
              <a:spcAft>
                <a:spcPts val="600"/>
              </a:spcAft>
              <a:buFont typeface="Arial" panose="020B0604020202020204" pitchFamily="34" charset="0"/>
              <a:buChar char="•"/>
            </a:pPr>
            <a:r>
              <a:rPr lang="en-US" sz="3200" b="0" i="0" dirty="0">
                <a:solidFill>
                  <a:schemeClr val="bg1"/>
                </a:solidFill>
                <a:effectLst/>
              </a:rPr>
              <a:t>L'intelligence émotionnelle : au coeur de l'être humain. La réadaptation d'un parcours de formation</a:t>
            </a:r>
            <a:r>
              <a:rPr lang="en-US" sz="3200" dirty="0">
                <a:solidFill>
                  <a:schemeClr val="bg1"/>
                </a:solidFill>
              </a:rPr>
              <a:t>.</a:t>
            </a:r>
            <a:r>
              <a:rPr lang="en-US" sz="3200" b="0" i="0" dirty="0">
                <a:solidFill>
                  <a:schemeClr val="bg1"/>
                </a:solidFill>
                <a:effectLst/>
              </a:rPr>
              <a:t> Les acteurs de l'accompagnement. La communication de la situation d'un apprenant</a:t>
            </a:r>
          </a:p>
        </p:txBody>
      </p:sp>
    </p:spTree>
    <p:extLst>
      <p:ext uri="{BB962C8B-B14F-4D97-AF65-F5344CB8AC3E}">
        <p14:creationId xmlns:p14="http://schemas.microsoft.com/office/powerpoint/2010/main" val="300309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Personne pointant sur une carte">
            <a:extLst>
              <a:ext uri="{FF2B5EF4-FFF2-40B4-BE49-F238E27FC236}">
                <a16:creationId xmlns:a16="http://schemas.microsoft.com/office/drawing/2014/main" id="{50D52E91-FB9E-CD05-3A5A-9277F92A6A71}"/>
              </a:ext>
            </a:extLst>
          </p:cNvPr>
          <p:cNvPicPr>
            <a:picLocks noChangeAspect="1"/>
          </p:cNvPicPr>
          <p:nvPr/>
        </p:nvPicPr>
        <p:blipFill>
          <a:blip r:embed="rId2"/>
          <a:srcRect r="5882" b="-1"/>
          <a:stretch/>
        </p:blipFill>
        <p:spPr>
          <a:xfrm>
            <a:off x="2522356"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ZoneTexte 2">
            <a:extLst>
              <a:ext uri="{FF2B5EF4-FFF2-40B4-BE49-F238E27FC236}">
                <a16:creationId xmlns:a16="http://schemas.microsoft.com/office/drawing/2014/main" id="{59D0F460-38CB-F820-7323-C2DD668ED688}"/>
              </a:ext>
            </a:extLst>
          </p:cNvPr>
          <p:cNvSpPr txBox="1"/>
          <p:nvPr/>
        </p:nvSpPr>
        <p:spPr>
          <a:xfrm>
            <a:off x="83820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dirty="0">
                <a:effectLst/>
              </a:rPr>
              <a:t>Suivre le parcours d'un apprenant</a:t>
            </a:r>
          </a:p>
          <a:p>
            <a:pPr indent="-228600">
              <a:lnSpc>
                <a:spcPct val="90000"/>
              </a:lnSpc>
              <a:spcAft>
                <a:spcPts val="600"/>
              </a:spcAft>
              <a:buFont typeface="Arial" panose="020B0604020202020204" pitchFamily="34" charset="0"/>
              <a:buChar char="•"/>
            </a:pPr>
            <a:r>
              <a:rPr lang="en-US" sz="2000" b="0" i="0" dirty="0">
                <a:effectLst/>
              </a:rPr>
              <a:t>Les flux d'apprenants dans la gestion d'un parcours.Administrer et suivre un parcours de formation sur une plateforme numérique. Application : Accompagner les apprenants dans leurs parcours de formation</a:t>
            </a:r>
          </a:p>
        </p:txBody>
      </p:sp>
    </p:spTree>
    <p:extLst>
      <p:ext uri="{BB962C8B-B14F-4D97-AF65-F5344CB8AC3E}">
        <p14:creationId xmlns:p14="http://schemas.microsoft.com/office/powerpoint/2010/main" val="249725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9" name="ZoneTexte 36">
            <a:extLst>
              <a:ext uri="{FF2B5EF4-FFF2-40B4-BE49-F238E27FC236}">
                <a16:creationId xmlns:a16="http://schemas.microsoft.com/office/drawing/2014/main" id="{7D6E8491-B264-A18D-7DE3-8B243B1894E2}"/>
              </a:ext>
            </a:extLst>
          </p:cNvPr>
          <p:cNvGraphicFramePr/>
          <p:nvPr>
            <p:extLst>
              <p:ext uri="{D42A27DB-BD31-4B8C-83A1-F6EECF244321}">
                <p14:modId xmlns:p14="http://schemas.microsoft.com/office/powerpoint/2010/main" val="1682991191"/>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3462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C199958-8A9C-D00E-91A6-A98F1614E289}"/>
              </a:ext>
            </a:extLst>
          </p:cNvPr>
          <p:cNvPicPr>
            <a:picLocks noChangeAspect="1"/>
          </p:cNvPicPr>
          <p:nvPr/>
        </p:nvPicPr>
        <p:blipFill>
          <a:blip r:embed="rId2"/>
          <a:srcRect l="34090" r="12585"/>
          <a:stretch/>
        </p:blipFill>
        <p:spPr>
          <a:xfrm>
            <a:off x="7199440" y="10"/>
            <a:ext cx="4992560" cy="6857990"/>
          </a:xfrm>
          <a:prstGeom prst="rect">
            <a:avLst/>
          </a:prstGeom>
          <a:effectLst/>
        </p:spPr>
      </p:pic>
      <p:graphicFrame>
        <p:nvGraphicFramePr>
          <p:cNvPr id="5" name="ZoneTexte 2">
            <a:extLst>
              <a:ext uri="{FF2B5EF4-FFF2-40B4-BE49-F238E27FC236}">
                <a16:creationId xmlns:a16="http://schemas.microsoft.com/office/drawing/2014/main" id="{E01B2FBF-EEBB-D5DB-FF3A-253BECF9605B}"/>
              </a:ext>
            </a:extLst>
          </p:cNvPr>
          <p:cNvGraphicFramePr/>
          <p:nvPr>
            <p:extLst>
              <p:ext uri="{D42A27DB-BD31-4B8C-83A1-F6EECF244321}">
                <p14:modId xmlns:p14="http://schemas.microsoft.com/office/powerpoint/2010/main" val="1335548816"/>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2241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3" name="ZoneTexte 2">
            <a:extLst>
              <a:ext uri="{FF2B5EF4-FFF2-40B4-BE49-F238E27FC236}">
                <a16:creationId xmlns:a16="http://schemas.microsoft.com/office/drawing/2014/main" id="{A3B30539-CB87-9F09-3479-FEF7DE5B9E69}"/>
              </a:ext>
            </a:extLst>
          </p:cNvPr>
          <p:cNvGraphicFramePr/>
          <p:nvPr>
            <p:extLst>
              <p:ext uri="{D42A27DB-BD31-4B8C-83A1-F6EECF244321}">
                <p14:modId xmlns:p14="http://schemas.microsoft.com/office/powerpoint/2010/main" val="346462386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7550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1" name="ZoneTexte 2">
            <a:extLst>
              <a:ext uri="{FF2B5EF4-FFF2-40B4-BE49-F238E27FC236}">
                <a16:creationId xmlns:a16="http://schemas.microsoft.com/office/drawing/2014/main" id="{8B040482-7853-0383-6405-19A5568D1C0E}"/>
              </a:ext>
            </a:extLst>
          </p:cNvPr>
          <p:cNvGraphicFramePr/>
          <p:nvPr>
            <p:extLst>
              <p:ext uri="{D42A27DB-BD31-4B8C-83A1-F6EECF244321}">
                <p14:modId xmlns:p14="http://schemas.microsoft.com/office/powerpoint/2010/main" val="269721011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2129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1" name="Straight Connector 1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1440584"/>
            <a:ext cx="62119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C955CB67-EAE0-09CA-F5EB-6DEAAE99FD82}"/>
              </a:ext>
            </a:extLst>
          </p:cNvPr>
          <p:cNvGraphicFramePr/>
          <p:nvPr>
            <p:extLst>
              <p:ext uri="{D42A27DB-BD31-4B8C-83A1-F6EECF244321}">
                <p14:modId xmlns:p14="http://schemas.microsoft.com/office/powerpoint/2010/main" val="3939857134"/>
              </p:ext>
            </p:extLst>
          </p:nvPr>
        </p:nvGraphicFramePr>
        <p:xfrm>
          <a:off x="1392238" y="1682750"/>
          <a:ext cx="9407525" cy="424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9683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Rectangle 4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02418326-453A-6D87-80B1-A1B785E949A4}"/>
              </a:ext>
            </a:extLst>
          </p:cNvPr>
          <p:cNvGraphicFramePr/>
          <p:nvPr>
            <p:extLst>
              <p:ext uri="{D42A27DB-BD31-4B8C-83A1-F6EECF244321}">
                <p14:modId xmlns:p14="http://schemas.microsoft.com/office/powerpoint/2010/main" val="29732810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5238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5">
            <a:extLst>
              <a:ext uri="{FF2B5EF4-FFF2-40B4-BE49-F238E27FC236}">
                <a16:creationId xmlns:a16="http://schemas.microsoft.com/office/drawing/2014/main" id="{6F696F69-AC91-88DB-7F65-BEE9720F5761}"/>
              </a:ext>
            </a:extLst>
          </p:cNvPr>
          <p:cNvPicPr>
            <a:picLocks noChangeAspect="1"/>
          </p:cNvPicPr>
          <p:nvPr/>
        </p:nvPicPr>
        <p:blipFill>
          <a:blip r:embed="rId2"/>
          <a:srcRect l="34873" r="1"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9" name="ZoneTexte 2">
            <a:extLst>
              <a:ext uri="{FF2B5EF4-FFF2-40B4-BE49-F238E27FC236}">
                <a16:creationId xmlns:a16="http://schemas.microsoft.com/office/drawing/2014/main" id="{4B74C1BE-EF6C-8C0B-B5E0-E51842CA4EB7}"/>
              </a:ext>
            </a:extLst>
          </p:cNvPr>
          <p:cNvGraphicFramePr/>
          <p:nvPr>
            <p:extLst>
              <p:ext uri="{D42A27DB-BD31-4B8C-83A1-F6EECF244321}">
                <p14:modId xmlns:p14="http://schemas.microsoft.com/office/powerpoint/2010/main" val="1100216559"/>
              </p:ext>
            </p:extLst>
          </p:nvPr>
        </p:nvGraphicFramePr>
        <p:xfrm>
          <a:off x="6417734" y="1180618"/>
          <a:ext cx="5457891" cy="5186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7496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a:extLst>
              <a:ext uri="{FF2B5EF4-FFF2-40B4-BE49-F238E27FC236}">
                <a16:creationId xmlns:a16="http://schemas.microsoft.com/office/drawing/2014/main" id="{EAC6822F-1D0A-D98C-52AC-CD4C53A35E9E}"/>
              </a:ext>
            </a:extLst>
          </p:cNvPr>
          <p:cNvPicPr>
            <a:picLocks noChangeAspect="1"/>
          </p:cNvPicPr>
          <p:nvPr/>
        </p:nvPicPr>
        <p:blipFill>
          <a:blip r:embed="rId2"/>
          <a:srcRect l="8840" r="3629"/>
          <a:stretch/>
        </p:blipFill>
        <p:spPr>
          <a:xfrm>
            <a:off x="6189155" y="10"/>
            <a:ext cx="6002844" cy="6857990"/>
          </a:xfrm>
          <a:prstGeom prst="rect">
            <a:avLst/>
          </a:prstGeom>
          <a:effectLst/>
        </p:spPr>
      </p:pic>
      <p:graphicFrame>
        <p:nvGraphicFramePr>
          <p:cNvPr id="9" name="ZoneTexte 2">
            <a:extLst>
              <a:ext uri="{FF2B5EF4-FFF2-40B4-BE49-F238E27FC236}">
                <a16:creationId xmlns:a16="http://schemas.microsoft.com/office/drawing/2014/main" id="{7DB5F042-CDBA-3F3F-840E-1F4F2CEBB671}"/>
              </a:ext>
            </a:extLst>
          </p:cNvPr>
          <p:cNvGraphicFramePr/>
          <p:nvPr>
            <p:extLst>
              <p:ext uri="{D42A27DB-BD31-4B8C-83A1-F6EECF244321}">
                <p14:modId xmlns:p14="http://schemas.microsoft.com/office/powerpoint/2010/main" val="3544535232"/>
              </p:ext>
            </p:extLst>
          </p:nvPr>
        </p:nvGraphicFramePr>
        <p:xfrm>
          <a:off x="648930" y="2406650"/>
          <a:ext cx="5181508" cy="3722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5948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ZoneTexte 2">
            <a:extLst>
              <a:ext uri="{FF2B5EF4-FFF2-40B4-BE49-F238E27FC236}">
                <a16:creationId xmlns:a16="http://schemas.microsoft.com/office/drawing/2014/main" id="{BF2B79D0-751A-D2F8-E10A-1F0F9E8EE15B}"/>
              </a:ext>
            </a:extLst>
          </p:cNvPr>
          <p:cNvGraphicFramePr/>
          <p:nvPr>
            <p:extLst>
              <p:ext uri="{D42A27DB-BD31-4B8C-83A1-F6EECF244321}">
                <p14:modId xmlns:p14="http://schemas.microsoft.com/office/powerpoint/2010/main" val="193008498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9019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07CF7FD3-AE9D-9928-23C5-476F3B7E858E}"/>
              </a:ext>
            </a:extLst>
          </p:cNvPr>
          <p:cNvSpPr txBox="1"/>
          <p:nvPr/>
        </p:nvSpPr>
        <p:spPr>
          <a:xfrm>
            <a:off x="173620" y="196770"/>
            <a:ext cx="5922380" cy="6470248"/>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400" b="1" i="0" dirty="0">
                <a:solidFill>
                  <a:srgbClr val="595959"/>
                </a:solidFill>
                <a:effectLst/>
              </a:rPr>
              <a:t>Vous serez capable de :</a:t>
            </a:r>
          </a:p>
          <a:p>
            <a:pPr indent="-228600">
              <a:lnSpc>
                <a:spcPct val="90000"/>
              </a:lnSpc>
              <a:spcAft>
                <a:spcPts val="600"/>
              </a:spcAft>
              <a:buFont typeface="Arial" panose="020B0604020202020204" pitchFamily="34" charset="0"/>
              <a:buChar char="•"/>
            </a:pPr>
            <a:r>
              <a:rPr lang="en-US" sz="3200" b="0" i="0" dirty="0">
                <a:solidFill>
                  <a:srgbClr val="595959"/>
                </a:solidFill>
                <a:effectLst/>
              </a:rPr>
              <a:t>Accompagner les apprenants dans leur parcours de formation</a:t>
            </a:r>
          </a:p>
          <a:p>
            <a:pPr indent="-228600">
              <a:lnSpc>
                <a:spcPct val="90000"/>
              </a:lnSpc>
              <a:spcAft>
                <a:spcPts val="600"/>
              </a:spcAft>
              <a:buFont typeface="Arial" panose="020B0604020202020204" pitchFamily="34" charset="0"/>
              <a:buChar char="•"/>
            </a:pPr>
            <a:r>
              <a:rPr lang="en-US" sz="3200" b="0" i="0" dirty="0">
                <a:solidFill>
                  <a:srgbClr val="595959"/>
                </a:solidFill>
                <a:effectLst/>
              </a:rPr>
              <a:t>Accueillir un apprenant en formation et co-</a:t>
            </a:r>
            <a:r>
              <a:rPr lang="en-US" sz="3200" b="0" i="0" dirty="0" err="1">
                <a:solidFill>
                  <a:srgbClr val="595959"/>
                </a:solidFill>
                <a:effectLst/>
              </a:rPr>
              <a:t>construire</a:t>
            </a:r>
            <a:r>
              <a:rPr lang="en-US" sz="3200" b="0" i="0" dirty="0">
                <a:solidFill>
                  <a:srgbClr val="595959"/>
                </a:solidFill>
                <a:effectLst/>
              </a:rPr>
              <a:t> son parcours</a:t>
            </a:r>
          </a:p>
          <a:p>
            <a:pPr indent="-228600">
              <a:lnSpc>
                <a:spcPct val="90000"/>
              </a:lnSpc>
              <a:spcAft>
                <a:spcPts val="600"/>
              </a:spcAft>
              <a:buFont typeface="Arial" panose="020B0604020202020204" pitchFamily="34" charset="0"/>
              <a:buChar char="•"/>
            </a:pPr>
            <a:r>
              <a:rPr lang="en-US" sz="3200" b="0" i="0" dirty="0">
                <a:solidFill>
                  <a:srgbClr val="595959"/>
                </a:solidFill>
                <a:effectLst/>
              </a:rPr>
              <a:t>Tutorer les apprenants à distance</a:t>
            </a:r>
          </a:p>
          <a:p>
            <a:pPr indent="-228600">
              <a:lnSpc>
                <a:spcPct val="90000"/>
              </a:lnSpc>
              <a:spcAft>
                <a:spcPts val="600"/>
              </a:spcAft>
              <a:buFont typeface="Arial" panose="020B0604020202020204" pitchFamily="34" charset="0"/>
              <a:buChar char="•"/>
            </a:pPr>
            <a:r>
              <a:rPr lang="en-US" sz="3200" b="0" i="0" dirty="0">
                <a:solidFill>
                  <a:srgbClr val="595959"/>
                </a:solidFill>
                <a:effectLst/>
              </a:rPr>
              <a:t>Accompagner le développement professionnel des apprenants</a:t>
            </a:r>
          </a:p>
        </p:txBody>
      </p:sp>
      <p:pic>
        <p:nvPicPr>
          <p:cNvPr id="7" name="Graphic 6" descr="Classe">
            <a:extLst>
              <a:ext uri="{FF2B5EF4-FFF2-40B4-BE49-F238E27FC236}">
                <a16:creationId xmlns:a16="http://schemas.microsoft.com/office/drawing/2014/main" id="{61AE3A47-DD3E-714A-B638-D3728567B50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81801" y="1053257"/>
            <a:ext cx="4797056" cy="4797056"/>
          </a:xfrm>
          <a:prstGeom prst="rect">
            <a:avLst/>
          </a:prstGeom>
        </p:spPr>
      </p:pic>
    </p:spTree>
    <p:extLst>
      <p:ext uri="{BB962C8B-B14F-4D97-AF65-F5344CB8AC3E}">
        <p14:creationId xmlns:p14="http://schemas.microsoft.com/office/powerpoint/2010/main" val="976837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ZoneTexte 2">
            <a:extLst>
              <a:ext uri="{FF2B5EF4-FFF2-40B4-BE49-F238E27FC236}">
                <a16:creationId xmlns:a16="http://schemas.microsoft.com/office/drawing/2014/main" id="{93DC4922-7E52-EDCC-432D-EF2402E666D1}"/>
              </a:ext>
            </a:extLst>
          </p:cNvPr>
          <p:cNvSpPr txBox="1"/>
          <p:nvPr/>
        </p:nvSpPr>
        <p:spPr>
          <a:xfrm>
            <a:off x="6297233" y="518400"/>
            <a:ext cx="4771607" cy="58379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b="1" i="0">
                <a:solidFill>
                  <a:schemeClr val="tx1">
                    <a:alpha val="80000"/>
                  </a:schemeClr>
                </a:solidFill>
                <a:effectLst/>
              </a:rPr>
              <a:t>Animer une formation et évaluer les acquis des apprenants</a:t>
            </a:r>
          </a:p>
        </p:txBody>
      </p:sp>
      <p:sp>
        <p:nvSpPr>
          <p:cNvPr id="25"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7" name="Straight Connector 2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358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F58F5F9-6BA9-6683-B50E-F93BE89ECA1C}"/>
              </a:ext>
            </a:extLst>
          </p:cNvPr>
          <p:cNvPicPr>
            <a:picLocks noChangeAspect="1"/>
          </p:cNvPicPr>
          <p:nvPr/>
        </p:nvPicPr>
        <p:blipFill>
          <a:blip r:embed="rId2">
            <a:duotone>
              <a:schemeClr val="bg2">
                <a:shade val="45000"/>
                <a:satMod val="135000"/>
              </a:schemeClr>
              <a:prstClr val="white"/>
            </a:duotone>
          </a:blip>
          <a:srcRect/>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41C63BD4-319C-C05F-4B0D-72498F7DBED8}"/>
              </a:ext>
            </a:extLst>
          </p:cNvPr>
          <p:cNvGraphicFramePr/>
          <p:nvPr>
            <p:extLst>
              <p:ext uri="{D42A27DB-BD31-4B8C-83A1-F6EECF244321}">
                <p14:modId xmlns:p14="http://schemas.microsoft.com/office/powerpoint/2010/main" val="25223694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7582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1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ZoneTexte 2">
            <a:extLst>
              <a:ext uri="{FF2B5EF4-FFF2-40B4-BE49-F238E27FC236}">
                <a16:creationId xmlns:a16="http://schemas.microsoft.com/office/drawing/2014/main" id="{1570BC5A-8768-CA65-E20F-C7C82F59F0D7}"/>
              </a:ext>
            </a:extLst>
          </p:cNvPr>
          <p:cNvGraphicFramePr/>
          <p:nvPr>
            <p:extLst>
              <p:ext uri="{D42A27DB-BD31-4B8C-83A1-F6EECF244321}">
                <p14:modId xmlns:p14="http://schemas.microsoft.com/office/powerpoint/2010/main" val="2616602997"/>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658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4200" y="554152"/>
            <a:ext cx="574177"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ZoneTexte 2">
            <a:extLst>
              <a:ext uri="{FF2B5EF4-FFF2-40B4-BE49-F238E27FC236}">
                <a16:creationId xmlns:a16="http://schemas.microsoft.com/office/drawing/2014/main" id="{EC2849EA-DE03-0729-F426-A3F48F9ACDA6}"/>
              </a:ext>
            </a:extLst>
          </p:cNvPr>
          <p:cNvGraphicFramePr/>
          <p:nvPr>
            <p:extLst>
              <p:ext uri="{D42A27DB-BD31-4B8C-83A1-F6EECF244321}">
                <p14:modId xmlns:p14="http://schemas.microsoft.com/office/powerpoint/2010/main" val="3347508007"/>
              </p:ext>
            </p:extLst>
          </p:nvPr>
        </p:nvGraphicFramePr>
        <p:xfrm>
          <a:off x="1188062" y="1825625"/>
          <a:ext cx="9356107" cy="439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898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aphicFrame>
        <p:nvGraphicFramePr>
          <p:cNvPr id="5" name="ZoneTexte 2">
            <a:extLst>
              <a:ext uri="{FF2B5EF4-FFF2-40B4-BE49-F238E27FC236}">
                <a16:creationId xmlns:a16="http://schemas.microsoft.com/office/drawing/2014/main" id="{4C11ACAC-FC09-2117-8EB6-D4D9D361BB24}"/>
              </a:ext>
            </a:extLst>
          </p:cNvPr>
          <p:cNvGraphicFramePr/>
          <p:nvPr>
            <p:extLst>
              <p:ext uri="{D42A27DB-BD31-4B8C-83A1-F6EECF244321}">
                <p14:modId xmlns:p14="http://schemas.microsoft.com/office/powerpoint/2010/main" val="1528557223"/>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3354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es lumières sur un fauteuil roulant">
            <a:extLst>
              <a:ext uri="{FF2B5EF4-FFF2-40B4-BE49-F238E27FC236}">
                <a16:creationId xmlns:a16="http://schemas.microsoft.com/office/drawing/2014/main" id="{05F3B59A-7A3B-61BC-873D-F577755CE888}"/>
              </a:ext>
            </a:extLst>
          </p:cNvPr>
          <p:cNvPicPr>
            <a:picLocks noChangeAspect="1"/>
          </p:cNvPicPr>
          <p:nvPr/>
        </p:nvPicPr>
        <p:blipFill>
          <a:blip r:embed="rId2"/>
          <a:srcRect l="31202" r="16139" b="-2"/>
          <a:stretch/>
        </p:blipFill>
        <p:spPr>
          <a:xfrm>
            <a:off x="-1" y="-2"/>
            <a:ext cx="5410198" cy="6858002"/>
          </a:xfrm>
          <a:prstGeom prst="rect">
            <a:avLst/>
          </a:prstGeom>
        </p:spPr>
      </p:pic>
      <p:sp useBgFill="1">
        <p:nvSpPr>
          <p:cNvPr id="20" name="Rectangle 19">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EFC8E534-C498-663D-FF46-C73EE5AA3A4F}"/>
              </a:ext>
            </a:extLst>
          </p:cNvPr>
          <p:cNvSpPr txBox="1"/>
          <p:nvPr/>
        </p:nvSpPr>
        <p:spPr>
          <a:xfrm>
            <a:off x="6115317" y="2743200"/>
            <a:ext cx="5247340" cy="349687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b="0" i="0" dirty="0">
                <a:effectLst/>
              </a:rPr>
              <a:t>Utiliser des techniques d'animation</a:t>
            </a:r>
          </a:p>
          <a:p>
            <a:pPr indent="-228600">
              <a:lnSpc>
                <a:spcPct val="90000"/>
              </a:lnSpc>
              <a:spcAft>
                <a:spcPts val="600"/>
              </a:spcAft>
              <a:buFont typeface="Arial" panose="020B0604020202020204" pitchFamily="34" charset="0"/>
              <a:buChar char="•"/>
            </a:pPr>
            <a:r>
              <a:rPr lang="en-US" sz="2000" b="0" i="0" dirty="0">
                <a:effectLst/>
              </a:rPr>
              <a:t>L'individualisation. Les difficultés individuelles et collectives d'apprentissage. Désamorcer une situation conflictuelle. Les troubles DYS dans les apprentissages. Les autres types de handicaps et leurs conséquences en formation. Les mécanismes de l'attention, de la motivation et les neurosciences. Application : Animer une formation et faciliter les apprentissages </a:t>
            </a:r>
            <a:r>
              <a:rPr lang="en-US" sz="2000" b="0" i="0" dirty="0" err="1">
                <a:effectLst/>
              </a:rPr>
              <a:t>selon</a:t>
            </a:r>
            <a:r>
              <a:rPr lang="en-US" sz="2000" b="0" i="0" dirty="0">
                <a:effectLst/>
              </a:rPr>
              <a:t> différentes modalités</a:t>
            </a:r>
          </a:p>
        </p:txBody>
      </p:sp>
    </p:spTree>
    <p:extLst>
      <p:ext uri="{BB962C8B-B14F-4D97-AF65-F5344CB8AC3E}">
        <p14:creationId xmlns:p14="http://schemas.microsoft.com/office/powerpoint/2010/main" val="2334075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ureau avec des éléments de productivité">
            <a:extLst>
              <a:ext uri="{FF2B5EF4-FFF2-40B4-BE49-F238E27FC236}">
                <a16:creationId xmlns:a16="http://schemas.microsoft.com/office/drawing/2014/main" id="{CFF8FC86-DE7A-B24E-AD5F-01880174A749}"/>
              </a:ext>
            </a:extLst>
          </p:cNvPr>
          <p:cNvPicPr>
            <a:picLocks noChangeAspect="1"/>
          </p:cNvPicPr>
          <p:nvPr/>
        </p:nvPicPr>
        <p:blipFill>
          <a:blip r:embed="rId2"/>
          <a:srcRect l="31295" r="16045"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7B67E88E-C371-A35C-C956-D0B1731151FC}"/>
              </a:ext>
            </a:extLst>
          </p:cNvPr>
          <p:cNvSpPr txBox="1"/>
          <p:nvPr/>
        </p:nvSpPr>
        <p:spPr>
          <a:xfrm>
            <a:off x="6115317" y="2743200"/>
            <a:ext cx="5247340" cy="349687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b="0" i="0" dirty="0">
                <a:effectLst/>
              </a:rPr>
              <a:t>Utiliser une méthodologie pour concevoir une évaluation</a:t>
            </a:r>
          </a:p>
          <a:p>
            <a:pPr indent="-228600">
              <a:lnSpc>
                <a:spcPct val="90000"/>
              </a:lnSpc>
              <a:spcAft>
                <a:spcPts val="600"/>
              </a:spcAft>
              <a:buFont typeface="Arial" panose="020B0604020202020204" pitchFamily="34" charset="0"/>
              <a:buChar char="•"/>
            </a:pPr>
            <a:r>
              <a:rPr lang="en-US" sz="2000" b="0" i="0" dirty="0">
                <a:effectLst/>
              </a:rPr>
              <a:t>La planification et la mise en place d'une évaluation. Le dispositif d'évaluation. Les référentiels, les critères et indicateurs de l'évaluation. La réglementation sur l’adaptation des évaluations pour les apprenants en situation de handicap. L'alignement pédagogique entre les objectifs d'apprentissage, les activités et l'évaluation</a:t>
            </a:r>
          </a:p>
        </p:txBody>
      </p:sp>
    </p:spTree>
    <p:extLst>
      <p:ext uri="{BB962C8B-B14F-4D97-AF65-F5344CB8AC3E}">
        <p14:creationId xmlns:p14="http://schemas.microsoft.com/office/powerpoint/2010/main" val="385385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1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25" name="ZoneTexte 2">
            <a:extLst>
              <a:ext uri="{FF2B5EF4-FFF2-40B4-BE49-F238E27FC236}">
                <a16:creationId xmlns:a16="http://schemas.microsoft.com/office/drawing/2014/main" id="{C1D94571-FB2B-5DBE-4441-21272267CBD7}"/>
              </a:ext>
            </a:extLst>
          </p:cNvPr>
          <p:cNvGraphicFramePr/>
          <p:nvPr>
            <p:extLst>
              <p:ext uri="{D42A27DB-BD31-4B8C-83A1-F6EECF244321}">
                <p14:modId xmlns:p14="http://schemas.microsoft.com/office/powerpoint/2010/main" val="2610129380"/>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9220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ir angulaire de stylo sur un graphique">
            <a:extLst>
              <a:ext uri="{FF2B5EF4-FFF2-40B4-BE49-F238E27FC236}">
                <a16:creationId xmlns:a16="http://schemas.microsoft.com/office/drawing/2014/main" id="{90A53D31-0460-1A19-DCCA-9B4D1CD3CCE8}"/>
              </a:ext>
            </a:extLst>
          </p:cNvPr>
          <p:cNvPicPr>
            <a:picLocks noChangeAspect="1"/>
          </p:cNvPicPr>
          <p:nvPr/>
        </p:nvPicPr>
        <p:blipFill>
          <a:blip r:embed="rId2"/>
          <a:srcRect r="28068" b="-1"/>
          <a:stretch/>
        </p:blipFill>
        <p:spPr>
          <a:xfrm>
            <a:off x="20" y="10"/>
            <a:ext cx="7390243" cy="6857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ZoneTexte 16">
            <a:extLst>
              <a:ext uri="{FF2B5EF4-FFF2-40B4-BE49-F238E27FC236}">
                <a16:creationId xmlns:a16="http://schemas.microsoft.com/office/drawing/2014/main" id="{1FBBF847-452F-B6CF-6C44-E51024C162B7}"/>
              </a:ext>
            </a:extLst>
          </p:cNvPr>
          <p:cNvSpPr txBox="1"/>
          <p:nvPr/>
        </p:nvSpPr>
        <p:spPr>
          <a:xfrm>
            <a:off x="7477795" y="555585"/>
            <a:ext cx="4455703" cy="5425723"/>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800" b="0" i="0" dirty="0">
                <a:effectLst/>
              </a:rPr>
              <a:t>Restituer une évaluation</a:t>
            </a:r>
          </a:p>
          <a:p>
            <a:pPr indent="-228600">
              <a:lnSpc>
                <a:spcPct val="90000"/>
              </a:lnSpc>
              <a:spcAft>
                <a:spcPts val="600"/>
              </a:spcAft>
              <a:buFont typeface="Arial" panose="020B0604020202020204" pitchFamily="34" charset="0"/>
              <a:buChar char="•"/>
            </a:pPr>
            <a:r>
              <a:rPr lang="en-US" sz="2800" b="0" i="0" dirty="0">
                <a:effectLst/>
              </a:rPr>
              <a:t>Les modalités de restitution d'une évaluation. L'exploitation des résultats en tant que situation d'apprentissage. La planification des temps d'évaluation, de correction, de restitution. La restitution de bilans pédagogiques individuels et collectifs. Application : Evaluer les acquis de formation des apprenants</a:t>
            </a:r>
          </a:p>
        </p:txBody>
      </p:sp>
    </p:spTree>
    <p:extLst>
      <p:ext uri="{BB962C8B-B14F-4D97-AF65-F5344CB8AC3E}">
        <p14:creationId xmlns:p14="http://schemas.microsoft.com/office/powerpoint/2010/main" val="2207007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7738A0D-07A6-93D7-27C0-724372FD4A47}"/>
              </a:ext>
            </a:extLst>
          </p:cNvPr>
          <p:cNvPicPr>
            <a:picLocks noChangeAspect="1"/>
          </p:cNvPicPr>
          <p:nvPr/>
        </p:nvPicPr>
        <p:blipFill>
          <a:blip r:embed="rId2"/>
          <a:srcRect r="20689"/>
          <a:stretch/>
        </p:blipFill>
        <p:spPr>
          <a:xfrm>
            <a:off x="2519309" y="-104162"/>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ZoneTexte 2">
            <a:extLst>
              <a:ext uri="{FF2B5EF4-FFF2-40B4-BE49-F238E27FC236}">
                <a16:creationId xmlns:a16="http://schemas.microsoft.com/office/drawing/2014/main" id="{0714BFA5-4EF2-5C1B-4341-646400BDC2DB}"/>
              </a:ext>
            </a:extLst>
          </p:cNvPr>
          <p:cNvSpPr txBox="1"/>
          <p:nvPr/>
        </p:nvSpPr>
        <p:spPr>
          <a:xfrm>
            <a:off x="138896" y="648182"/>
            <a:ext cx="4521494" cy="5937813"/>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3200" b="0" i="0" dirty="0">
                <a:effectLst/>
              </a:rPr>
              <a:t>Identifier les difficultés d'apprentissage</a:t>
            </a:r>
          </a:p>
          <a:p>
            <a:pPr indent="-228600">
              <a:lnSpc>
                <a:spcPct val="90000"/>
              </a:lnSpc>
              <a:spcAft>
                <a:spcPts val="600"/>
              </a:spcAft>
              <a:buFont typeface="Arial" panose="020B0604020202020204" pitchFamily="34" charset="0"/>
              <a:buChar char="•"/>
            </a:pPr>
            <a:r>
              <a:rPr lang="en-US" sz="3200" b="0" i="0" dirty="0">
                <a:effectLst/>
              </a:rPr>
              <a:t>Remédier aux difficultés et obstacles à l'apprentissage. Remédier aux difficultés d'apprentissage. Les indicateurs de décrochage et les stratégies de remédiation</a:t>
            </a:r>
          </a:p>
        </p:txBody>
      </p:sp>
    </p:spTree>
    <p:extLst>
      <p:ext uri="{BB962C8B-B14F-4D97-AF65-F5344CB8AC3E}">
        <p14:creationId xmlns:p14="http://schemas.microsoft.com/office/powerpoint/2010/main" val="1686403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ZoneTexte 2">
            <a:extLst>
              <a:ext uri="{FF2B5EF4-FFF2-40B4-BE49-F238E27FC236}">
                <a16:creationId xmlns:a16="http://schemas.microsoft.com/office/drawing/2014/main" id="{EE9AD01D-4E46-7D4A-6521-C1B9732466C1}"/>
              </a:ext>
            </a:extLst>
          </p:cNvPr>
          <p:cNvGraphicFramePr/>
          <p:nvPr>
            <p:extLst>
              <p:ext uri="{D42A27DB-BD31-4B8C-83A1-F6EECF244321}">
                <p14:modId xmlns:p14="http://schemas.microsoft.com/office/powerpoint/2010/main" val="2707750051"/>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4996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9C103FD9-614F-F501-2242-2BC6431D0A2E}"/>
              </a:ext>
            </a:extLst>
          </p:cNvPr>
          <p:cNvPicPr>
            <a:picLocks noChangeAspect="1"/>
          </p:cNvPicPr>
          <p:nvPr/>
        </p:nvPicPr>
        <p:blipFill>
          <a:blip r:embed="rId2"/>
          <a:srcRect l="29797" r="13872"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5" name="ZoneTexte 2">
            <a:extLst>
              <a:ext uri="{FF2B5EF4-FFF2-40B4-BE49-F238E27FC236}">
                <a16:creationId xmlns:a16="http://schemas.microsoft.com/office/drawing/2014/main" id="{2DD129FB-7403-AA1B-9FA9-13D0AF969B0E}"/>
              </a:ext>
            </a:extLst>
          </p:cNvPr>
          <p:cNvGraphicFramePr/>
          <p:nvPr>
            <p:extLst>
              <p:ext uri="{D42A27DB-BD31-4B8C-83A1-F6EECF244321}">
                <p14:modId xmlns:p14="http://schemas.microsoft.com/office/powerpoint/2010/main" val="2648672538"/>
              </p:ext>
            </p:extLst>
          </p:nvPr>
        </p:nvGraphicFramePr>
        <p:xfrm>
          <a:off x="838200" y="1825625"/>
          <a:ext cx="538750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924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Une image contenant Symétrie, noir et blanc, blanc, monochrome&#10;&#10;Description générée automatiquement">
            <a:extLst>
              <a:ext uri="{FF2B5EF4-FFF2-40B4-BE49-F238E27FC236}">
                <a16:creationId xmlns:a16="http://schemas.microsoft.com/office/drawing/2014/main" id="{94BA2D07-4F13-3EF2-DB44-8445A8964FF3}"/>
              </a:ext>
            </a:extLst>
          </p:cNvPr>
          <p:cNvPicPr>
            <a:picLocks noChangeAspect="1"/>
          </p:cNvPicPr>
          <p:nvPr/>
        </p:nvPicPr>
        <p:blipFill>
          <a:blip r:embed="rId2"/>
          <a:srcRect l="32976" r="2525" b="1"/>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ZoneTexte 2">
            <a:extLst>
              <a:ext uri="{FF2B5EF4-FFF2-40B4-BE49-F238E27FC236}">
                <a16:creationId xmlns:a16="http://schemas.microsoft.com/office/drawing/2014/main" id="{D4B9E013-39AD-560C-2AEA-5C12B255E7BF}"/>
              </a:ext>
            </a:extLst>
          </p:cNvPr>
          <p:cNvGraphicFramePr/>
          <p:nvPr>
            <p:extLst>
              <p:ext uri="{D42A27DB-BD31-4B8C-83A1-F6EECF244321}">
                <p14:modId xmlns:p14="http://schemas.microsoft.com/office/powerpoint/2010/main" val="1417628993"/>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392283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TotalTime>
  <Words>1077</Words>
  <Application>Microsoft Office PowerPoint</Application>
  <PresentationFormat>Grand écran</PresentationFormat>
  <Paragraphs>81</Paragraphs>
  <Slides>29</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Aptos</vt:lpstr>
      <vt:lpstr>Aptos Display</vt:lpstr>
      <vt:lpstr>Arial</vt:lpstr>
      <vt:lpstr>Calibri</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2025-02-02T13:09:05Z</dcterms:created>
  <dcterms:modified xsi:type="dcterms:W3CDTF">2025-02-02T14:34:05Z</dcterms:modified>
</cp:coreProperties>
</file>