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65" r:id="rId2"/>
    <p:sldId id="258" r:id="rId3"/>
    <p:sldId id="259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3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74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2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0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8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5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54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89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6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5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4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8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6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1BB2E1-CA30-79DC-7A9C-5A8887B7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Résultat d’images pour image savoir faire">
            <a:extLst>
              <a:ext uri="{FF2B5EF4-FFF2-40B4-BE49-F238E27FC236}">
                <a16:creationId xmlns:a16="http://schemas.microsoft.com/office/drawing/2014/main" id="{5EF2FBF4-A041-7A91-93B0-7B19F7440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-157942"/>
            <a:ext cx="11648209" cy="665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27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541F16-24C9-6B96-48BC-7538AD7CB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r="5" b="1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9632603-447F-4389-863D-9820DB991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54F4BB5-9639-4525-A748-2B2D8FDB1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D9AF55E-83EF-4A42-A236-590299A7B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8A2F582-2AB3-114C-1539-D6673E7D9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744909"/>
            <a:ext cx="10190071" cy="31458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Savoir-</a:t>
            </a:r>
            <a:r>
              <a:rPr lang="en-US" dirty="0" err="1">
                <a:solidFill>
                  <a:srgbClr val="FFFFFF"/>
                </a:solidFill>
              </a:rPr>
              <a:t>être</a:t>
            </a:r>
            <a:r>
              <a:rPr lang="en-US" dirty="0">
                <a:solidFill>
                  <a:srgbClr val="FFFFFF"/>
                </a:solidFill>
              </a:rPr>
              <a:t>, savoir-faire, savoir permet de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développer les compétences globales, mieux interagir, à maîtriser les tâches et à enrichir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les connaissances.</a:t>
            </a:r>
          </a:p>
        </p:txBody>
      </p:sp>
    </p:spTree>
    <p:extLst>
      <p:ext uri="{BB962C8B-B14F-4D97-AF65-F5344CB8AC3E}">
        <p14:creationId xmlns:p14="http://schemas.microsoft.com/office/powerpoint/2010/main" val="91647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Gros plan de l'objectif de l'appareil photo">
            <a:extLst>
              <a:ext uri="{FF2B5EF4-FFF2-40B4-BE49-F238E27FC236}">
                <a16:creationId xmlns:a16="http://schemas.microsoft.com/office/drawing/2014/main" id="{F32FB27E-8EA8-73A4-6F07-09337E3C45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t="15726" r="-1" b="-1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9632603-447F-4389-863D-9820DB991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54F4BB5-9639-4525-A748-2B2D8FDB1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D9AF55E-83EF-4A42-A236-590299A7B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D3DD89F-F7C7-8749-870A-F3579F459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744909"/>
            <a:ext cx="10190071" cy="31458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OBJECTIF DE LA FORMATION</a:t>
            </a:r>
          </a:p>
        </p:txBody>
      </p:sp>
    </p:spTree>
    <p:extLst>
      <p:ext uri="{BB962C8B-B14F-4D97-AF65-F5344CB8AC3E}">
        <p14:creationId xmlns:p14="http://schemas.microsoft.com/office/powerpoint/2010/main" val="68546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1" name="Picture 22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54" name="Group 28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55" name="Picture 30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06435D-169F-C468-C008-15B588C8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0" y="1066800"/>
            <a:ext cx="5367527" cy="28335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/>
              <a:t>Développer une attitude professionnelle et des comportements adaptés (savoir-</a:t>
            </a:r>
            <a:r>
              <a:rPr lang="en-US" sz="4100" dirty="0" err="1"/>
              <a:t>être</a:t>
            </a:r>
            <a:r>
              <a:rPr lang="en-US" sz="4100" dirty="0"/>
              <a:t>) </a:t>
            </a:r>
          </a:p>
        </p:txBody>
      </p:sp>
      <p:pic>
        <p:nvPicPr>
          <p:cNvPr id="4" name="Vidéo 3" descr="Personnes en discussion">
            <a:extLst>
              <a:ext uri="{FF2B5EF4-FFF2-40B4-BE49-F238E27FC236}">
                <a16:creationId xmlns:a16="http://schemas.microsoft.com/office/drawing/2014/main" id="{D5D106AF-8C23-B5D0-9FEA-7C7536C6DA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284" r="-1" b="-1"/>
          <a:stretch/>
        </p:blipFill>
        <p:spPr>
          <a:xfrm>
            <a:off x="1066800" y="2284758"/>
            <a:ext cx="4209625" cy="236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4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129" name="Picture 512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5131" name="Rectangle 5130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122" name="Picture 2" descr="Résultat d’images pour image attitude et comportement professionnels">
            <a:extLst>
              <a:ext uri="{FF2B5EF4-FFF2-40B4-BE49-F238E27FC236}">
                <a16:creationId xmlns:a16="http://schemas.microsoft.com/office/drawing/2014/main" id="{B3C8A33C-DEEC-3CE6-5720-18FD111B0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08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Rectangle 5134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0600" y="-533400"/>
            <a:ext cx="6858000" cy="79248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BE181D-70AD-DCB9-8493-ED1AC73AF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8" y="616688"/>
            <a:ext cx="45719" cy="370430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4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Vidéo 3" descr="Personnes en discussion">
            <a:extLst>
              <a:ext uri="{FF2B5EF4-FFF2-40B4-BE49-F238E27FC236}">
                <a16:creationId xmlns:a16="http://schemas.microsoft.com/office/drawing/2014/main" id="{81921340-E97E-DCDF-165A-E1B651486C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rcRect t="284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9619DC-88C6-391C-2194-015233618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4" y="565846"/>
            <a:ext cx="4958128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Acquérir et perfectionner des compétences techniques et pratiques (savoir-faire)</a:t>
            </a:r>
          </a:p>
        </p:txBody>
      </p:sp>
    </p:spTree>
    <p:extLst>
      <p:ext uri="{BB962C8B-B14F-4D97-AF65-F5344CB8AC3E}">
        <p14:creationId xmlns:p14="http://schemas.microsoft.com/office/powerpoint/2010/main" val="291767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6153" name="Picture 6152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6146" name="Picture 2" descr="Résultat d’images pour image savoir faire">
            <a:extLst>
              <a:ext uri="{FF2B5EF4-FFF2-40B4-BE49-F238E27FC236}">
                <a16:creationId xmlns:a16="http://schemas.microsoft.com/office/drawing/2014/main" id="{2107AC4A-0B4C-791B-47C3-8197DD91C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" r="1" b="1"/>
          <a:stretch/>
        </p:blipFill>
        <p:spPr bwMode="auto">
          <a:xfrm>
            <a:off x="106842" y="-5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9" name="Rectangle 6158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78CF136-BD66-CD22-AB0A-1238004B1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301870" y="326855"/>
            <a:ext cx="116957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1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C4FEF12A-9D1C-931B-3BD4-359B7E11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1295400"/>
            <a:ext cx="7010400" cy="26049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Renforcer les connaissances théoriques necessaires pour un travail efficace (savoir)</a:t>
            </a:r>
          </a:p>
        </p:txBody>
      </p:sp>
    </p:spTree>
    <p:extLst>
      <p:ext uri="{BB962C8B-B14F-4D97-AF65-F5344CB8AC3E}">
        <p14:creationId xmlns:p14="http://schemas.microsoft.com/office/powerpoint/2010/main" val="66366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97937-E595-66C6-AB68-19EAAD8F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Résultat d’images pour image savoir">
            <a:extLst>
              <a:ext uri="{FF2B5EF4-FFF2-40B4-BE49-F238E27FC236}">
                <a16:creationId xmlns:a16="http://schemas.microsoft.com/office/drawing/2014/main" id="{7A46829C-A8E1-91CE-5D09-E5519F72C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36" y="365760"/>
            <a:ext cx="11700164" cy="649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91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7" name="Rectangle 1029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298" name="Picture 10276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0299" name="Rectangle 10298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300" name="Rectangle 10299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0301" name="Group 10282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0284" name="Picture 10283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0285" name="Picture 10284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10302" name="Rectangle 10301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3" name="Rectangle 10302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76D163-89AE-E792-C7D7-C54AC75F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0" y="1066800"/>
            <a:ext cx="5367527" cy="28335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Le savoir-être</a:t>
            </a:r>
          </a:p>
        </p:txBody>
      </p:sp>
      <p:pic>
        <p:nvPicPr>
          <p:cNvPr id="10242" name="Picture 2" descr="Résultat d’images pour image savoir être">
            <a:extLst>
              <a:ext uri="{FF2B5EF4-FFF2-40B4-BE49-F238E27FC236}">
                <a16:creationId xmlns:a16="http://schemas.microsoft.com/office/drawing/2014/main" id="{FD66869E-C84C-01CD-C910-1F6CD5B74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" r="2" b="2493"/>
          <a:stretch/>
        </p:blipFill>
        <p:spPr bwMode="auto">
          <a:xfrm>
            <a:off x="1066800" y="1359847"/>
            <a:ext cx="4209625" cy="421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81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9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2" name="Picture 3" descr="Main en bois tenant un crayon">
            <a:extLst>
              <a:ext uri="{FF2B5EF4-FFF2-40B4-BE49-F238E27FC236}">
                <a16:creationId xmlns:a16="http://schemas.microsoft.com/office/drawing/2014/main" id="{4F3789EA-A51C-EA64-A73F-C205D96333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1307" b="144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00600" y="-533400"/>
            <a:ext cx="6858000" cy="79248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316175E-3E2B-7F4B-B0A5-5A514E7F1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178" y="565846"/>
            <a:ext cx="4958128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L’importance de l’attitude et de la posture au travail</a:t>
            </a:r>
          </a:p>
        </p:txBody>
      </p:sp>
    </p:spTree>
    <p:extLst>
      <p:ext uri="{BB962C8B-B14F-4D97-AF65-F5344CB8AC3E}">
        <p14:creationId xmlns:p14="http://schemas.microsoft.com/office/powerpoint/2010/main" val="158631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0E66AF-237E-5F6D-01BD-A4272580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Résultat d’images pour image attitude et comportement professionnels">
            <a:extLst>
              <a:ext uri="{FF2B5EF4-FFF2-40B4-BE49-F238E27FC236}">
                <a16:creationId xmlns:a16="http://schemas.microsoft.com/office/drawing/2014/main" id="{78830B50-7486-3977-C782-C48754C70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2" y="166256"/>
            <a:ext cx="11814939" cy="669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036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07BAA-4352-75EE-9760-5CCA6F6C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Résultat d’images pour posture au travail image">
            <a:extLst>
              <a:ext uri="{FF2B5EF4-FFF2-40B4-BE49-F238E27FC236}">
                <a16:creationId xmlns:a16="http://schemas.microsoft.com/office/drawing/2014/main" id="{A7F70A5E-F06B-7A1F-66AD-586F421D5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4" y="0"/>
            <a:ext cx="11274612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750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CA32239F-98E1-63C6-B873-8201772B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1295400"/>
            <a:ext cx="7010400" cy="26049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La communication interpersonnelle et l’écoute active.</a:t>
            </a:r>
          </a:p>
        </p:txBody>
      </p:sp>
    </p:spTree>
    <p:extLst>
      <p:ext uri="{BB962C8B-B14F-4D97-AF65-F5344CB8AC3E}">
        <p14:creationId xmlns:p14="http://schemas.microsoft.com/office/powerpoint/2010/main" val="4201798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EC1472-EDF4-8FFD-AE28-AF7F4C23E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Résultat d’images pour image de communication interpersonnelle">
            <a:extLst>
              <a:ext uri="{FF2B5EF4-FFF2-40B4-BE49-F238E27FC236}">
                <a16:creationId xmlns:a16="http://schemas.microsoft.com/office/drawing/2014/main" id="{CB5B1B95-0090-2214-DC74-BA8512E73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518"/>
            <a:ext cx="11733305" cy="654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468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A8728-02B1-EE2A-697D-9CFDF375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Résultat d’images pour image l'écoute active">
            <a:extLst>
              <a:ext uri="{FF2B5EF4-FFF2-40B4-BE49-F238E27FC236}">
                <a16:creationId xmlns:a16="http://schemas.microsoft.com/office/drawing/2014/main" id="{3931FA9D-EAAC-1D61-6213-2390437A6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4" y="365760"/>
            <a:ext cx="10867397" cy="639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017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26" name="Picture 15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FBB62B54-2E94-ECAF-7F24-3D7F54AA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1295400"/>
            <a:ext cx="7010400" cy="26049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La gestion des conflits et de relations difficiles</a:t>
            </a:r>
          </a:p>
        </p:txBody>
      </p:sp>
    </p:spTree>
    <p:extLst>
      <p:ext uri="{BB962C8B-B14F-4D97-AF65-F5344CB8AC3E}">
        <p14:creationId xmlns:p14="http://schemas.microsoft.com/office/powerpoint/2010/main" val="49416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5369" name="Picture 1536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5371" name="Rectangle 15370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373" name="Rectangle 15372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5362" name="Picture 2" descr="Gestion de conflit en entreprise : les solutions Qualisocial">
            <a:extLst>
              <a:ext uri="{FF2B5EF4-FFF2-40B4-BE49-F238E27FC236}">
                <a16:creationId xmlns:a16="http://schemas.microsoft.com/office/drawing/2014/main" id="{1C0E1A81-74C2-99D6-D046-FB7194169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2" b="6151"/>
          <a:stretch/>
        </p:blipFill>
        <p:spPr bwMode="auto">
          <a:xfrm>
            <a:off x="4267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5" name="Rectangle 15374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AF0A0D-BFA2-3A10-4107-1A552DB9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9" y="565846"/>
            <a:ext cx="45719" cy="3755144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1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37E86-6540-5578-8978-DAE25B5A1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Webinaire - La gestion des conflits en milieu professionnel - YouTube">
            <a:extLst>
              <a:ext uri="{FF2B5EF4-FFF2-40B4-BE49-F238E27FC236}">
                <a16:creationId xmlns:a16="http://schemas.microsoft.com/office/drawing/2014/main" id="{A4A10730-D766-DB54-FB94-9821C22A1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291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7CE7A7-0AFD-439B-9765-E708254D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9CFBC2-8561-4BBF-BDDE-CF7908C9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AC8F43-3BD7-44FC-843A-972922AF2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DE643C6-923A-4762-9462-D589A0AED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1AB708F-73DA-4CC8-89B1-8EB70ABB3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09A7A352-67F4-3275-F12D-F475C4726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1295400"/>
            <a:ext cx="7010400" cy="26049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L’empathie et l’intelligence émotionnelle</a:t>
            </a:r>
          </a:p>
        </p:txBody>
      </p:sp>
    </p:spTree>
    <p:extLst>
      <p:ext uri="{BB962C8B-B14F-4D97-AF65-F5344CB8AC3E}">
        <p14:creationId xmlns:p14="http://schemas.microsoft.com/office/powerpoint/2010/main" val="180100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D16FF-9B69-C466-D45C-41C54AF6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Résultat d’images pour l empathie au travail">
            <a:extLst>
              <a:ext uri="{FF2B5EF4-FFF2-40B4-BE49-F238E27FC236}">
                <a16:creationId xmlns:a16="http://schemas.microsoft.com/office/drawing/2014/main" id="{1E5C6BDE-A6AA-F6E1-E194-EBD31E220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4" y="550718"/>
            <a:ext cx="11179124" cy="59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537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7AAF75-65FD-343B-97F9-67285804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Résultat d’images pour fonctionnement de l intelligence emotionnelle">
            <a:extLst>
              <a:ext uri="{FF2B5EF4-FFF2-40B4-BE49-F238E27FC236}">
                <a16:creationId xmlns:a16="http://schemas.microsoft.com/office/drawing/2014/main" id="{C2B5AE27-DBF5-0B2E-6930-55A59401A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3" y="365760"/>
            <a:ext cx="11397333" cy="620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895896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95</Words>
  <Application>Microsoft Office PowerPoint</Application>
  <PresentationFormat>Grand écran</PresentationFormat>
  <Paragraphs>10</Paragraphs>
  <Slides>22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Avenir Next LT Pro</vt:lpstr>
      <vt:lpstr>AvenirNext LT Pro Medium</vt:lpstr>
      <vt:lpstr>Sabon Next LT</vt:lpstr>
      <vt:lpstr>DappledVTI</vt:lpstr>
      <vt:lpstr>Présentation PowerPoint</vt:lpstr>
      <vt:lpstr>Savoir-être, savoir-faire, savoir permet de  développer les compétences globales, mieux interagir, à maîtriser les tâches et à enrichir les connaissances.</vt:lpstr>
      <vt:lpstr>OBJECTIF DE LA FORMATION</vt:lpstr>
      <vt:lpstr>Développer une attitude professionnelle et des comportements adaptés (savoir-être) </vt:lpstr>
      <vt:lpstr>Présentation PowerPoint</vt:lpstr>
      <vt:lpstr>Acquérir et perfectionner des compétences techniques et pratiques (savoir-faire)</vt:lpstr>
      <vt:lpstr>Présentation PowerPoint</vt:lpstr>
      <vt:lpstr>Renforcer les connaissances théoriques necessaires pour un travail efficace (savoir)</vt:lpstr>
      <vt:lpstr>Présentation PowerPoint</vt:lpstr>
      <vt:lpstr>Le savoir-être</vt:lpstr>
      <vt:lpstr>L’importance de l’attitude et de la posture au travail</vt:lpstr>
      <vt:lpstr>Présentation PowerPoint</vt:lpstr>
      <vt:lpstr>Présentation PowerPoint</vt:lpstr>
      <vt:lpstr>La communication interpersonnelle et l’écoute active.</vt:lpstr>
      <vt:lpstr>Présentation PowerPoint</vt:lpstr>
      <vt:lpstr>Présentation PowerPoint</vt:lpstr>
      <vt:lpstr>La gestion des conflits et de relations difficiles</vt:lpstr>
      <vt:lpstr>Présentation PowerPoint</vt:lpstr>
      <vt:lpstr>Présentation PowerPoint</vt:lpstr>
      <vt:lpstr>L’empathie et l’intelligence émotionnelle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florence pruvot</dc:creator>
  <cp:lastModifiedBy>florence pruvot</cp:lastModifiedBy>
  <cp:revision>2</cp:revision>
  <dcterms:created xsi:type="dcterms:W3CDTF">2025-01-11T14:51:16Z</dcterms:created>
  <dcterms:modified xsi:type="dcterms:W3CDTF">2025-01-11T18:34:16Z</dcterms:modified>
</cp:coreProperties>
</file>