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sldIdLst>
    <p:sldId id="342" r:id="rId2"/>
    <p:sldId id="343" r:id="rId3"/>
    <p:sldId id="347" r:id="rId4"/>
    <p:sldId id="348" r:id="rId5"/>
    <p:sldId id="349" r:id="rId6"/>
    <p:sldId id="350" r:id="rId7"/>
    <p:sldId id="351" r:id="rId8"/>
    <p:sldId id="352" r:id="rId9"/>
    <p:sldId id="354" r:id="rId10"/>
    <p:sldId id="353" r:id="rId11"/>
    <p:sldId id="355" r:id="rId12"/>
    <p:sldId id="356" r:id="rId13"/>
    <p:sldId id="357" r:id="rId14"/>
    <p:sldId id="358" r:id="rId15"/>
    <p:sldId id="359" r:id="rId16"/>
    <p:sldId id="361" r:id="rId17"/>
    <p:sldId id="360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83" r:id="rId29"/>
    <p:sldId id="372" r:id="rId30"/>
    <p:sldId id="373" r:id="rId31"/>
    <p:sldId id="374" r:id="rId32"/>
    <p:sldId id="375" r:id="rId33"/>
    <p:sldId id="376" r:id="rId34"/>
    <p:sldId id="377" r:id="rId35"/>
    <p:sldId id="378" r:id="rId36"/>
    <p:sldId id="379" r:id="rId37"/>
    <p:sldId id="384" r:id="rId38"/>
    <p:sldId id="380" r:id="rId39"/>
    <p:sldId id="381" r:id="rId40"/>
    <p:sldId id="382" r:id="rId41"/>
    <p:sldId id="385" r:id="rId42"/>
    <p:sldId id="386" r:id="rId43"/>
    <p:sldId id="387" r:id="rId44"/>
    <p:sldId id="388" r:id="rId45"/>
    <p:sldId id="389" r:id="rId46"/>
    <p:sldId id="390" r:id="rId47"/>
    <p:sldId id="391" r:id="rId48"/>
    <p:sldId id="392" r:id="rId49"/>
    <p:sldId id="393" r:id="rId50"/>
    <p:sldId id="394" r:id="rId51"/>
    <p:sldId id="395" r:id="rId52"/>
    <p:sldId id="396" r:id="rId53"/>
    <p:sldId id="397" r:id="rId54"/>
    <p:sldId id="398" r:id="rId55"/>
    <p:sldId id="399" r:id="rId56"/>
    <p:sldId id="400" r:id="rId57"/>
    <p:sldId id="401" r:id="rId58"/>
    <p:sldId id="402" r:id="rId59"/>
    <p:sldId id="403" r:id="rId60"/>
    <p:sldId id="404" r:id="rId61"/>
    <p:sldId id="405" r:id="rId62"/>
    <p:sldId id="406" r:id="rId63"/>
    <p:sldId id="407" r:id="rId64"/>
    <p:sldId id="408" r:id="rId65"/>
    <p:sldId id="409" r:id="rId66"/>
    <p:sldId id="410" r:id="rId67"/>
    <p:sldId id="411" r:id="rId68"/>
    <p:sldId id="412" r:id="rId69"/>
    <p:sldId id="413" r:id="rId70"/>
    <p:sldId id="414" r:id="rId71"/>
    <p:sldId id="415" r:id="rId72"/>
    <p:sldId id="416" r:id="rId73"/>
    <p:sldId id="417" r:id="rId74"/>
    <p:sldId id="418" r:id="rId75"/>
    <p:sldId id="419" r:id="rId76"/>
    <p:sldId id="420" r:id="rId77"/>
    <p:sldId id="421" r:id="rId78"/>
    <p:sldId id="422" r:id="rId79"/>
    <p:sldId id="423" r:id="rId80"/>
    <p:sldId id="424" r:id="rId81"/>
    <p:sldId id="425" r:id="rId82"/>
    <p:sldId id="426" r:id="rId83"/>
    <p:sldId id="427" r:id="rId84"/>
    <p:sldId id="428" r:id="rId85"/>
    <p:sldId id="429" r:id="rId86"/>
    <p:sldId id="430" r:id="rId87"/>
    <p:sldId id="431" r:id="rId88"/>
    <p:sldId id="337" r:id="rId89"/>
    <p:sldId id="346" r:id="rId90"/>
    <p:sldId id="345" r:id="rId9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MF" id="{D7E0CBFE-E289-494A-8CCD-43286297B7C8}">
          <p14:sldIdLst>
            <p14:sldId id="342"/>
            <p14:sldId id="343"/>
          </p14:sldIdLst>
        </p14:section>
        <p14:section name="Bienvenue dans l'Ère de l'IA" id="{8062CDB2-ADA0-4E32-A1F0-DB27E2985C9E}">
          <p14:sldIdLst>
            <p14:sldId id="347"/>
            <p14:sldId id="348"/>
            <p14:sldId id="349"/>
            <p14:sldId id="350"/>
            <p14:sldId id="351"/>
            <p14:sldId id="352"/>
            <p14:sldId id="354"/>
            <p14:sldId id="353"/>
            <p14:sldId id="355"/>
            <p14:sldId id="356"/>
            <p14:sldId id="357"/>
            <p14:sldId id="358"/>
            <p14:sldId id="359"/>
          </p14:sldIdLst>
        </p14:section>
        <p14:section name="La Révolution de l'IA Générative." id="{6D9B1F69-CB32-4B31-A8B8-7EB79F94D3E0}">
          <p14:sldIdLst>
            <p14:sldId id="361"/>
            <p14:sldId id="360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</p14:sldIdLst>
        </p14:section>
        <p14:section name="la génération d'images, de vidéo et de son" id="{46833E60-4DAE-454B-A09C-29E63410DD45}">
          <p14:sldIdLst>
            <p14:sldId id="383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4"/>
            <p14:sldId id="380"/>
            <p14:sldId id="381"/>
            <p14:sldId id="382"/>
            <p14:sldId id="385"/>
            <p14:sldId id="386"/>
            <p14:sldId id="387"/>
            <p14:sldId id="388"/>
          </p14:sldIdLst>
        </p14:section>
        <p14:section name="les Agents IA et les moteurs de recherche" id="{E74BEB08-CA31-4939-B524-CF1E01BC0A28}">
          <p14:sldIdLst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</p14:sldIdLst>
        </p14:section>
        <p14:section name="PAUSE" id="{6E43F959-AE53-486E-825B-E25D860799D9}">
          <p14:sldIdLst>
            <p14:sldId id="397"/>
          </p14:sldIdLst>
        </p14:section>
        <p14:section name="Les Agents IA : Vos Futurs Partenaires" id="{ED1A075B-3588-4681-B55C-04691190CD27}">
          <p14:sldIdLst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</p14:sldIdLst>
        </p14:section>
        <p14:section name="La Recherche Réinventée : Les Moteurs de Réponse" id="{85A8D3CD-750C-434F-8242-7B8DBE21503C}">
          <p14:sldIdLst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</p14:sldIdLst>
        </p14:section>
        <p14:section name="Enjeux, Éthique et Avenir" id="{E93BBE68-28F4-40AF-AB8E-F0F4A401D61D}">
          <p14:sldIdLst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</p14:sldIdLst>
        </p14:section>
        <p14:section name="Outro MF" id="{417D429E-E078-4332-9FD9-4BC1ADF2D012}">
          <p14:sldIdLst>
            <p14:sldId id="337"/>
            <p14:sldId id="346"/>
            <p14:sldId id="3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EAD"/>
    <a:srgbClr val="E8511C"/>
    <a:srgbClr val="4558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B8247-E19F-44E4-9351-FCFBEB3B79E8}" v="341" dt="2025-07-17T10:57:20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30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presProps" Target="presProps.xml"/><Relationship Id="rId9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ébastien DEJOUET" userId="293d2489c149c821" providerId="LiveId" clId="{0261435F-BFAD-406C-AE15-54FBEBE07D48}"/>
    <pc:docChg chg="undo custSel addSld delSld modSld sldOrd modMainMaster addSection modSection">
      <pc:chgData name="Sébastien DEJOUET" userId="293d2489c149c821" providerId="LiveId" clId="{0261435F-BFAD-406C-AE15-54FBEBE07D48}" dt="2025-06-05T09:30:48.867" v="686" actId="1076"/>
      <pc:docMkLst>
        <pc:docMk/>
      </pc:docMkLst>
      <pc:sldChg chg="modSp">
        <pc:chgData name="Sébastien DEJOUET" userId="293d2489c149c821" providerId="LiveId" clId="{0261435F-BFAD-406C-AE15-54FBEBE07D48}" dt="2025-06-04T22:30:26.659" v="0" actId="255"/>
        <pc:sldMkLst>
          <pc:docMk/>
          <pc:sldMk cId="2098296449" sldId="262"/>
        </pc:sldMkLst>
      </pc:sldChg>
      <pc:sldChg chg="modSp">
        <pc:chgData name="Sébastien DEJOUET" userId="293d2489c149c821" providerId="LiveId" clId="{0261435F-BFAD-406C-AE15-54FBEBE07D48}" dt="2025-06-04T22:31:00.469" v="4" actId="255"/>
        <pc:sldMkLst>
          <pc:docMk/>
          <pc:sldMk cId="1550833601" sldId="263"/>
        </pc:sldMkLst>
      </pc:sldChg>
      <pc:sldChg chg="modSp">
        <pc:chgData name="Sébastien DEJOUET" userId="293d2489c149c821" providerId="LiveId" clId="{0261435F-BFAD-406C-AE15-54FBEBE07D48}" dt="2025-06-04T22:31:17.545" v="6" actId="255"/>
        <pc:sldMkLst>
          <pc:docMk/>
          <pc:sldMk cId="630360648" sldId="264"/>
        </pc:sldMkLst>
      </pc:sldChg>
      <pc:sldChg chg="modSp mod">
        <pc:chgData name="Sébastien DEJOUET" userId="293d2489c149c821" providerId="LiveId" clId="{0261435F-BFAD-406C-AE15-54FBEBE07D48}" dt="2025-06-04T22:31:30.308" v="7" actId="26606"/>
        <pc:sldMkLst>
          <pc:docMk/>
          <pc:sldMk cId="1359337020" sldId="267"/>
        </pc:sldMkLst>
      </pc:sldChg>
      <pc:sldChg chg="modSp mod">
        <pc:chgData name="Sébastien DEJOUET" userId="293d2489c149c821" providerId="LiveId" clId="{0261435F-BFAD-406C-AE15-54FBEBE07D48}" dt="2025-06-05T08:24:36.941" v="13" actId="26606"/>
        <pc:sldMkLst>
          <pc:docMk/>
          <pc:sldMk cId="918114189" sldId="285"/>
        </pc:sldMkLst>
      </pc:sldChg>
      <pc:sldChg chg="addSp modSp mod">
        <pc:chgData name="Sébastien DEJOUET" userId="293d2489c149c821" providerId="LiveId" clId="{0261435F-BFAD-406C-AE15-54FBEBE07D48}" dt="2025-06-05T09:30:48.867" v="686" actId="1076"/>
        <pc:sldMkLst>
          <pc:docMk/>
          <pc:sldMk cId="1642347012" sldId="337"/>
        </pc:sldMkLst>
        <pc:graphicFrameChg chg="mod">
          <ac:chgData name="Sébastien DEJOUET" userId="293d2489c149c821" providerId="LiveId" clId="{0261435F-BFAD-406C-AE15-54FBEBE07D48}" dt="2025-06-05T09:30:44.631" v="685" actId="14100"/>
          <ac:graphicFrameMkLst>
            <pc:docMk/>
            <pc:sldMk cId="1642347012" sldId="337"/>
            <ac:graphicFrameMk id="6" creationId="{C8F39CE3-686E-F9A3-3A09-C159A763BEBE}"/>
          </ac:graphicFrameMkLst>
        </pc:graphicFrameChg>
        <pc:picChg chg="add mod">
          <ac:chgData name="Sébastien DEJOUET" userId="293d2489c149c821" providerId="LiveId" clId="{0261435F-BFAD-406C-AE15-54FBEBE07D48}" dt="2025-06-05T09:30:48.867" v="686" actId="1076"/>
          <ac:picMkLst>
            <pc:docMk/>
            <pc:sldMk cId="1642347012" sldId="337"/>
            <ac:picMk id="3" creationId="{00204B5E-DC9A-8CA9-A7AB-4A4F89BB00E9}"/>
          </ac:picMkLst>
        </pc:picChg>
      </pc:sldChg>
      <pc:sldChg chg="modSp mod">
        <pc:chgData name="Sébastien DEJOUET" userId="293d2489c149c821" providerId="LiveId" clId="{0261435F-BFAD-406C-AE15-54FBEBE07D48}" dt="2025-06-05T08:14:30.575" v="10" actId="1076"/>
        <pc:sldMkLst>
          <pc:docMk/>
          <pc:sldMk cId="2893702161" sldId="340"/>
        </pc:sldMkLst>
      </pc:sldChg>
      <pc:sldChg chg="addSp delSp modSp new mod ord modClrScheme chgLayout">
        <pc:chgData name="Sébastien DEJOUET" userId="293d2489c149c821" providerId="LiveId" clId="{0261435F-BFAD-406C-AE15-54FBEBE07D48}" dt="2025-06-05T09:26:01.137" v="644" actId="1076"/>
        <pc:sldMkLst>
          <pc:docMk/>
          <pc:sldMk cId="3718688622" sldId="342"/>
        </pc:sldMkLst>
        <pc:spChg chg="mod ord">
          <ac:chgData name="Sébastien DEJOUET" userId="293d2489c149c821" providerId="LiveId" clId="{0261435F-BFAD-406C-AE15-54FBEBE07D48}" dt="2025-06-05T09:25:11.851" v="635" actId="1076"/>
          <ac:spMkLst>
            <pc:docMk/>
            <pc:sldMk cId="3718688622" sldId="342"/>
            <ac:spMk id="3" creationId="{69A48DAB-3CA2-F939-7675-67AF0E5E2E94}"/>
          </ac:spMkLst>
        </pc:spChg>
        <pc:picChg chg="add del mod ord modCrop">
          <ac:chgData name="Sébastien DEJOUET" userId="293d2489c149c821" providerId="LiveId" clId="{0261435F-BFAD-406C-AE15-54FBEBE07D48}" dt="2025-06-05T08:54:02.217" v="367" actId="478"/>
          <ac:picMkLst>
            <pc:docMk/>
            <pc:sldMk cId="3718688622" sldId="342"/>
            <ac:picMk id="11" creationId="{C3E5D46F-7070-8280-AB66-BFEA35243B35}"/>
          </ac:picMkLst>
        </pc:picChg>
        <pc:picChg chg="add mod modCrop">
          <ac:chgData name="Sébastien DEJOUET" userId="293d2489c149c821" providerId="LiveId" clId="{0261435F-BFAD-406C-AE15-54FBEBE07D48}" dt="2025-06-05T09:25:11.851" v="635" actId="1076"/>
          <ac:picMkLst>
            <pc:docMk/>
            <pc:sldMk cId="3718688622" sldId="342"/>
            <ac:picMk id="12" creationId="{0858EABA-0781-BA32-3B4D-9AE03D12E0ED}"/>
          </ac:picMkLst>
        </pc:picChg>
        <pc:picChg chg="add mod">
          <ac:chgData name="Sébastien DEJOUET" userId="293d2489c149c821" providerId="LiveId" clId="{0261435F-BFAD-406C-AE15-54FBEBE07D48}" dt="2025-06-05T09:26:01.137" v="644" actId="1076"/>
          <ac:picMkLst>
            <pc:docMk/>
            <pc:sldMk cId="3718688622" sldId="342"/>
            <ac:picMk id="15" creationId="{198CEBA4-A87E-43B3-EA8D-1FA06DAF28DD}"/>
          </ac:picMkLst>
        </pc:picChg>
        <pc:picChg chg="add mod">
          <ac:chgData name="Sébastien DEJOUET" userId="293d2489c149c821" providerId="LiveId" clId="{0261435F-BFAD-406C-AE15-54FBEBE07D48}" dt="2025-06-05T09:25:55.226" v="642" actId="1076"/>
          <ac:picMkLst>
            <pc:docMk/>
            <pc:sldMk cId="3718688622" sldId="342"/>
            <ac:picMk id="16" creationId="{F7C47F52-0C5C-2995-897B-5809EDC09029}"/>
          </ac:picMkLst>
        </pc:picChg>
      </pc:sldChg>
      <pc:sldChg chg="addSp delSp modSp new mod modClrScheme chgLayout">
        <pc:chgData name="Sébastien DEJOUET" userId="293d2489c149c821" providerId="LiveId" clId="{0261435F-BFAD-406C-AE15-54FBEBE07D48}" dt="2025-06-05T09:12:48.958" v="531" actId="1036"/>
        <pc:sldMkLst>
          <pc:docMk/>
          <pc:sldMk cId="591824160" sldId="343"/>
        </pc:sldMkLst>
        <pc:spChg chg="add mod">
          <ac:chgData name="Sébastien DEJOUET" userId="293d2489c149c821" providerId="LiveId" clId="{0261435F-BFAD-406C-AE15-54FBEBE07D48}" dt="2025-06-05T09:09:40.076" v="497" actId="1076"/>
          <ac:spMkLst>
            <pc:docMk/>
            <pc:sldMk cId="591824160" sldId="343"/>
            <ac:spMk id="7" creationId="{DFF4290B-49C8-0CA4-3B14-8CF5EF4C55C5}"/>
          </ac:spMkLst>
        </pc:spChg>
        <pc:spChg chg="add mod">
          <ac:chgData name="Sébastien DEJOUET" userId="293d2489c149c821" providerId="LiveId" clId="{0261435F-BFAD-406C-AE15-54FBEBE07D48}" dt="2025-06-05T09:08:57.576" v="487"/>
          <ac:spMkLst>
            <pc:docMk/>
            <pc:sldMk cId="591824160" sldId="343"/>
            <ac:spMk id="9" creationId="{9902C161-2D71-2D03-FC5E-6DB194B319A3}"/>
          </ac:spMkLst>
        </pc:spChg>
        <pc:graphicFrameChg chg="add mod ord modGraphic">
          <ac:chgData name="Sébastien DEJOUET" userId="293d2489c149c821" providerId="LiveId" clId="{0261435F-BFAD-406C-AE15-54FBEBE07D48}" dt="2025-06-05T09:12:48.958" v="531" actId="1036"/>
          <ac:graphicFrameMkLst>
            <pc:docMk/>
            <pc:sldMk cId="591824160" sldId="343"/>
            <ac:graphicFrameMk id="6" creationId="{3EDCC224-F5AB-A2EC-A989-E6E9C653236C}"/>
          </ac:graphicFrameMkLst>
        </pc:graphicFrameChg>
      </pc:sldChg>
      <pc:sldChg chg="new del">
        <pc:chgData name="Sébastien DEJOUET" userId="293d2489c149c821" providerId="LiveId" clId="{0261435F-BFAD-406C-AE15-54FBEBE07D48}" dt="2025-06-05T09:15:59.168" v="543" actId="47"/>
        <pc:sldMkLst>
          <pc:docMk/>
          <pc:sldMk cId="2754222510" sldId="344"/>
        </pc:sldMkLst>
      </pc:sldChg>
      <pc:sldChg chg="new del">
        <pc:chgData name="Sébastien DEJOUET" userId="293d2489c149c821" providerId="LiveId" clId="{0261435F-BFAD-406C-AE15-54FBEBE07D48}" dt="2025-06-05T08:33:21.610" v="71" actId="47"/>
        <pc:sldMkLst>
          <pc:docMk/>
          <pc:sldMk cId="4246126628" sldId="344"/>
        </pc:sldMkLst>
      </pc:sldChg>
      <pc:sldChg chg="addSp delSp modSp add mod">
        <pc:chgData name="Sébastien DEJOUET" userId="293d2489c149c821" providerId="LiveId" clId="{0261435F-BFAD-406C-AE15-54FBEBE07D48}" dt="2025-06-05T09:29:53.621" v="677" actId="1076"/>
        <pc:sldMkLst>
          <pc:docMk/>
          <pc:sldMk cId="1959480259" sldId="345"/>
        </pc:sldMkLst>
        <pc:spChg chg="add del mod ord">
          <ac:chgData name="Sébastien DEJOUET" userId="293d2489c149c821" providerId="LiveId" clId="{0261435F-BFAD-406C-AE15-54FBEBE07D48}" dt="2025-06-05T09:23:32.914" v="612" actId="164"/>
          <ac:spMkLst>
            <pc:docMk/>
            <pc:sldMk cId="1959480259" sldId="345"/>
            <ac:spMk id="5" creationId="{D5526FDF-B5AA-AF29-0F69-4A89F2CF11CC}"/>
          </ac:spMkLst>
        </pc:spChg>
        <pc:spChg chg="add mod">
          <ac:chgData name="Sébastien DEJOUET" userId="293d2489c149c821" providerId="LiveId" clId="{0261435F-BFAD-406C-AE15-54FBEBE07D48}" dt="2025-06-05T09:19:27.412" v="558"/>
          <ac:spMkLst>
            <pc:docMk/>
            <pc:sldMk cId="1959480259" sldId="345"/>
            <ac:spMk id="8" creationId="{A96F172D-AEC8-4319-DF50-F8A3BF7B0E1B}"/>
          </ac:spMkLst>
        </pc:spChg>
        <pc:spChg chg="add mod">
          <ac:chgData name="Sébastien DEJOUET" userId="293d2489c149c821" providerId="LiveId" clId="{0261435F-BFAD-406C-AE15-54FBEBE07D48}" dt="2025-06-05T09:23:32.914" v="612" actId="164"/>
          <ac:spMkLst>
            <pc:docMk/>
            <pc:sldMk cId="1959480259" sldId="345"/>
            <ac:spMk id="9" creationId="{A86FEDD9-C587-9A3B-2A00-D2196283B6DB}"/>
          </ac:spMkLst>
        </pc:spChg>
        <pc:spChg chg="add mod">
          <ac:chgData name="Sébastien DEJOUET" userId="293d2489c149c821" providerId="LiveId" clId="{0261435F-BFAD-406C-AE15-54FBEBE07D48}" dt="2025-06-05T09:23:32.914" v="612" actId="164"/>
          <ac:spMkLst>
            <pc:docMk/>
            <pc:sldMk cId="1959480259" sldId="345"/>
            <ac:spMk id="10" creationId="{9115FE52-C408-C096-D9CA-6D0277D54580}"/>
          </ac:spMkLst>
        </pc:spChg>
        <pc:grpChg chg="add mod">
          <ac:chgData name="Sébastien DEJOUET" userId="293d2489c149c821" providerId="LiveId" clId="{0261435F-BFAD-406C-AE15-54FBEBE07D48}" dt="2025-06-05T09:29:48.801" v="676" actId="1076"/>
          <ac:grpSpMkLst>
            <pc:docMk/>
            <pc:sldMk cId="1959480259" sldId="345"/>
            <ac:grpSpMk id="15" creationId="{7E725423-1F8D-5BC4-806E-61061B984346}"/>
          </ac:grpSpMkLst>
        </pc:grpChg>
        <pc:picChg chg="mod">
          <ac:chgData name="Sébastien DEJOUET" userId="293d2489c149c821" providerId="LiveId" clId="{0261435F-BFAD-406C-AE15-54FBEBE07D48}" dt="2025-06-05T09:29:36.941" v="672" actId="1076"/>
          <ac:picMkLst>
            <pc:docMk/>
            <pc:sldMk cId="1959480259" sldId="345"/>
            <ac:picMk id="11" creationId="{30190D20-7066-546C-7AC0-700736C07505}"/>
          </ac:picMkLst>
        </pc:picChg>
        <pc:picChg chg="mod">
          <ac:chgData name="Sébastien DEJOUET" userId="293d2489c149c821" providerId="LiveId" clId="{0261435F-BFAD-406C-AE15-54FBEBE07D48}" dt="2025-06-05T09:29:53.621" v="677" actId="1076"/>
          <ac:picMkLst>
            <pc:docMk/>
            <pc:sldMk cId="1959480259" sldId="345"/>
            <ac:picMk id="12" creationId="{A2AF14FA-CB86-C9BA-1BC1-08A06D698077}"/>
          </ac:picMkLst>
        </pc:picChg>
      </pc:sldChg>
      <pc:sldChg chg="add del">
        <pc:chgData name="Sébastien DEJOUET" userId="293d2489c149c821" providerId="LiveId" clId="{0261435F-BFAD-406C-AE15-54FBEBE07D48}" dt="2025-06-05T09:15:48.327" v="541"/>
        <pc:sldMkLst>
          <pc:docMk/>
          <pc:sldMk cId="2001831971" sldId="345"/>
        </pc:sldMkLst>
      </pc:sldChg>
      <pc:sldChg chg="addSp delSp modSp new mod ord">
        <pc:chgData name="Sébastien DEJOUET" userId="293d2489c149c821" providerId="LiveId" clId="{0261435F-BFAD-406C-AE15-54FBEBE07D48}" dt="2025-06-05T09:18:43.031" v="555" actId="255"/>
        <pc:sldMkLst>
          <pc:docMk/>
          <pc:sldMk cId="425766802" sldId="346"/>
        </pc:sldMkLst>
        <pc:spChg chg="mod">
          <ac:chgData name="Sébastien DEJOUET" userId="293d2489c149c821" providerId="LiveId" clId="{0261435F-BFAD-406C-AE15-54FBEBE07D48}" dt="2025-06-05T09:18:43.031" v="555" actId="255"/>
          <ac:spMkLst>
            <pc:docMk/>
            <pc:sldMk cId="425766802" sldId="346"/>
            <ac:spMk id="2" creationId="{D3C68CE3-4F47-594C-5EED-0AAAE17D0BCC}"/>
          </ac:spMkLst>
        </pc:spChg>
        <pc:picChg chg="add mod">
          <ac:chgData name="Sébastien DEJOUET" userId="293d2489c149c821" providerId="LiveId" clId="{0261435F-BFAD-406C-AE15-54FBEBE07D48}" dt="2025-06-05T09:18:18.274" v="550" actId="1076"/>
          <ac:picMkLst>
            <pc:docMk/>
            <pc:sldMk cId="425766802" sldId="346"/>
            <ac:picMk id="6" creationId="{5B9B2233-EC07-F5D1-50B1-2F63CE6C72CA}"/>
          </ac:picMkLst>
        </pc:picChg>
      </pc:sldChg>
      <pc:sldChg chg="add del">
        <pc:chgData name="Sébastien DEJOUET" userId="293d2489c149c821" providerId="LiveId" clId="{0261435F-BFAD-406C-AE15-54FBEBE07D48}" dt="2025-06-05T09:15:48.327" v="541"/>
        <pc:sldMkLst>
          <pc:docMk/>
          <pc:sldMk cId="3825164797" sldId="346"/>
        </pc:sldMkLst>
      </pc:sldChg>
      <pc:sldMasterChg chg="addSp delSp mod modSldLayout">
        <pc:chgData name="Sébastien DEJOUET" userId="293d2489c149c821" providerId="LiveId" clId="{0261435F-BFAD-406C-AE15-54FBEBE07D48}" dt="2025-06-05T08:29:50.347" v="49" actId="478"/>
        <pc:sldMasterMkLst>
          <pc:docMk/>
          <pc:sldMasterMk cId="4095808954" sldId="2147483648"/>
        </pc:sldMasterMkLst>
        <pc:picChg chg="add del">
          <ac:chgData name="Sébastien DEJOUET" userId="293d2489c149c821" providerId="LiveId" clId="{0261435F-BFAD-406C-AE15-54FBEBE07D48}" dt="2025-06-05T08:29:50.347" v="49" actId="478"/>
          <ac:picMkLst>
            <pc:docMk/>
            <pc:sldMasterMk cId="4095808954" sldId="2147483648"/>
            <ac:picMk id="30" creationId="{6CF67532-ECC5-4B76-5BDF-9F45E1316B5D}"/>
          </ac:picMkLst>
        </pc:picChg>
        <pc:sldLayoutChg chg="addSp delSp modSp mod">
          <pc:chgData name="Sébastien DEJOUET" userId="293d2489c149c821" providerId="LiveId" clId="{0261435F-BFAD-406C-AE15-54FBEBE07D48}" dt="2025-06-05T08:29:40.952" v="48" actId="478"/>
          <pc:sldLayoutMkLst>
            <pc:docMk/>
            <pc:sldMasterMk cId="4095808954" sldId="2147483648"/>
            <pc:sldLayoutMk cId="4181345754" sldId="2147483649"/>
          </pc:sldLayoutMkLst>
        </pc:sldLayoutChg>
        <pc:sldLayoutChg chg="addSp modSp">
          <pc:chgData name="Sébastien DEJOUET" userId="293d2489c149c821" providerId="LiveId" clId="{0261435F-BFAD-406C-AE15-54FBEBE07D48}" dt="2025-06-05T08:29:03.800" v="39"/>
          <pc:sldLayoutMkLst>
            <pc:docMk/>
            <pc:sldMasterMk cId="4095808954" sldId="2147483648"/>
            <pc:sldLayoutMk cId="2751595012" sldId="2147483650"/>
          </pc:sldLayoutMkLst>
        </pc:sldLayoutChg>
        <pc:sldLayoutChg chg="addSp modSp">
          <pc:chgData name="Sébastien DEJOUET" userId="293d2489c149c821" providerId="LiveId" clId="{0261435F-BFAD-406C-AE15-54FBEBE07D48}" dt="2025-06-05T08:29:05.520" v="40"/>
          <pc:sldLayoutMkLst>
            <pc:docMk/>
            <pc:sldMasterMk cId="4095808954" sldId="2147483648"/>
            <pc:sldLayoutMk cId="4008290855" sldId="2147483651"/>
          </pc:sldLayoutMkLst>
        </pc:sldLayoutChg>
        <pc:sldLayoutChg chg="addSp modSp">
          <pc:chgData name="Sébastien DEJOUET" userId="293d2489c149c821" providerId="LiveId" clId="{0261435F-BFAD-406C-AE15-54FBEBE07D48}" dt="2025-06-05T08:29:07.760" v="41"/>
          <pc:sldLayoutMkLst>
            <pc:docMk/>
            <pc:sldMasterMk cId="4095808954" sldId="2147483648"/>
            <pc:sldLayoutMk cId="916273192" sldId="2147483652"/>
          </pc:sldLayoutMkLst>
        </pc:sldLayoutChg>
        <pc:sldLayoutChg chg="addSp modSp">
          <pc:chgData name="Sébastien DEJOUET" userId="293d2489c149c821" providerId="LiveId" clId="{0261435F-BFAD-406C-AE15-54FBEBE07D48}" dt="2025-06-05T08:29:09.426" v="42"/>
          <pc:sldLayoutMkLst>
            <pc:docMk/>
            <pc:sldMasterMk cId="4095808954" sldId="2147483648"/>
            <pc:sldLayoutMk cId="3074891412" sldId="2147483653"/>
          </pc:sldLayoutMkLst>
        </pc:sldLayoutChg>
        <pc:sldLayoutChg chg="addSp modSp">
          <pc:chgData name="Sébastien DEJOUET" userId="293d2489c149c821" providerId="LiveId" clId="{0261435F-BFAD-406C-AE15-54FBEBE07D48}" dt="2025-06-05T08:29:11.941" v="43"/>
          <pc:sldLayoutMkLst>
            <pc:docMk/>
            <pc:sldMasterMk cId="4095808954" sldId="2147483648"/>
            <pc:sldLayoutMk cId="2178418477" sldId="2147483654"/>
          </pc:sldLayoutMkLst>
        </pc:sldLayoutChg>
        <pc:sldLayoutChg chg="addSp modSp">
          <pc:chgData name="Sébastien DEJOUET" userId="293d2489c149c821" providerId="LiveId" clId="{0261435F-BFAD-406C-AE15-54FBEBE07D48}" dt="2025-06-05T08:29:13.275" v="44"/>
          <pc:sldLayoutMkLst>
            <pc:docMk/>
            <pc:sldMasterMk cId="4095808954" sldId="2147483648"/>
            <pc:sldLayoutMk cId="725209211" sldId="2147483655"/>
          </pc:sldLayoutMkLst>
        </pc:sldLayoutChg>
        <pc:sldLayoutChg chg="addSp modSp">
          <pc:chgData name="Sébastien DEJOUET" userId="293d2489c149c821" providerId="LiveId" clId="{0261435F-BFAD-406C-AE15-54FBEBE07D48}" dt="2025-06-05T08:29:15.143" v="45"/>
          <pc:sldLayoutMkLst>
            <pc:docMk/>
            <pc:sldMasterMk cId="4095808954" sldId="2147483648"/>
            <pc:sldLayoutMk cId="2153182433" sldId="2147483656"/>
          </pc:sldLayoutMkLst>
        </pc:sldLayoutChg>
        <pc:sldLayoutChg chg="addSp modSp">
          <pc:chgData name="Sébastien DEJOUET" userId="293d2489c149c821" providerId="LiveId" clId="{0261435F-BFAD-406C-AE15-54FBEBE07D48}" dt="2025-06-05T08:29:16.248" v="46"/>
          <pc:sldLayoutMkLst>
            <pc:docMk/>
            <pc:sldMasterMk cId="4095808954" sldId="2147483648"/>
            <pc:sldLayoutMk cId="1496197872" sldId="2147483657"/>
          </pc:sldLayoutMkLst>
        </pc:sldLayoutChg>
      </pc:sldMasterChg>
    </pc:docChg>
  </pc:docChgLst>
  <pc:docChgLst>
    <pc:chgData name="Sébastien DEJOUET" userId="293d2489c149c821" providerId="LiveId" clId="{9E0B8247-E19F-44E4-9351-FCFBEB3B79E8}"/>
    <pc:docChg chg="undo redo custSel addSld delSld modSld sldOrd modMainMaster addSection delSection modSection">
      <pc:chgData name="Sébastien DEJOUET" userId="293d2489c149c821" providerId="LiveId" clId="{9E0B8247-E19F-44E4-9351-FCFBEB3B79E8}" dt="2025-07-17T11:04:07.050" v="2252" actId="47"/>
      <pc:docMkLst>
        <pc:docMk/>
      </pc:docMkLst>
      <pc:sldChg chg="addSp delSp modSp mod ord">
        <pc:chgData name="Sébastien DEJOUET" userId="293d2489c149c821" providerId="LiveId" clId="{9E0B8247-E19F-44E4-9351-FCFBEB3B79E8}" dt="2025-07-11T13:23:29.258" v="595" actId="208"/>
        <pc:sldMkLst>
          <pc:docMk/>
          <pc:sldMk cId="1752644381" sldId="347"/>
        </pc:sldMkLst>
        <pc:spChg chg="mod">
          <ac:chgData name="Sébastien DEJOUET" userId="293d2489c149c821" providerId="LiveId" clId="{9E0B8247-E19F-44E4-9351-FCFBEB3B79E8}" dt="2025-07-11T12:58:33.460" v="399" actId="1076"/>
          <ac:spMkLst>
            <pc:docMk/>
            <pc:sldMk cId="1752644381" sldId="347"/>
            <ac:spMk id="2" creationId="{65057CC1-C292-DE7E-7968-79F1956580F9}"/>
          </ac:spMkLst>
        </pc:spChg>
        <pc:spChg chg="add del mod">
          <ac:chgData name="Sébastien DEJOUET" userId="293d2489c149c821" providerId="LiveId" clId="{9E0B8247-E19F-44E4-9351-FCFBEB3B79E8}" dt="2025-07-11T12:58:50.801" v="403" actId="1076"/>
          <ac:spMkLst>
            <pc:docMk/>
            <pc:sldMk cId="1752644381" sldId="347"/>
            <ac:spMk id="3" creationId="{C8590EB4-26DC-CECF-A5AC-A9E178DC0FE5}"/>
          </ac:spMkLst>
        </pc:spChg>
        <pc:spChg chg="add del mod">
          <ac:chgData name="Sébastien DEJOUET" userId="293d2489c149c821" providerId="LiveId" clId="{9E0B8247-E19F-44E4-9351-FCFBEB3B79E8}" dt="2025-07-11T11:45:27.946" v="54" actId="478"/>
          <ac:spMkLst>
            <pc:docMk/>
            <pc:sldMk cId="1752644381" sldId="347"/>
            <ac:spMk id="4" creationId="{E089669D-A1F7-AB55-E521-E4CA561E0006}"/>
          </ac:spMkLst>
        </pc:spChg>
        <pc:picChg chg="add mod">
          <ac:chgData name="Sébastien DEJOUET" userId="293d2489c149c821" providerId="LiveId" clId="{9E0B8247-E19F-44E4-9351-FCFBEB3B79E8}" dt="2025-07-11T13:00:44.174" v="408" actId="1076"/>
          <ac:picMkLst>
            <pc:docMk/>
            <pc:sldMk cId="1752644381" sldId="347"/>
            <ac:picMk id="8" creationId="{2345B0A0-A61B-47F5-8996-0131F84FE99B}"/>
          </ac:picMkLst>
        </pc:picChg>
        <pc:picChg chg="add mod">
          <ac:chgData name="Sébastien DEJOUET" userId="293d2489c149c821" providerId="LiveId" clId="{9E0B8247-E19F-44E4-9351-FCFBEB3B79E8}" dt="2025-07-11T12:50:48.628" v="352" actId="14100"/>
          <ac:picMkLst>
            <pc:docMk/>
            <pc:sldMk cId="1752644381" sldId="347"/>
            <ac:picMk id="3086" creationId="{72168051-903D-0FFC-4660-439B4F3D506E}"/>
          </ac:picMkLst>
        </pc:picChg>
        <pc:picChg chg="add mod">
          <ac:chgData name="Sébastien DEJOUET" userId="293d2489c149c821" providerId="LiveId" clId="{9E0B8247-E19F-44E4-9351-FCFBEB3B79E8}" dt="2025-07-11T12:59:23.612" v="405"/>
          <ac:picMkLst>
            <pc:docMk/>
            <pc:sldMk cId="1752644381" sldId="347"/>
            <ac:picMk id="3090" creationId="{6A9107E4-0F2F-4177-31CF-C9351FDD2776}"/>
          </ac:picMkLst>
        </pc:picChg>
        <pc:cxnChg chg="add mod">
          <ac:chgData name="Sébastien DEJOUET" userId="293d2489c149c821" providerId="LiveId" clId="{9E0B8247-E19F-44E4-9351-FCFBEB3B79E8}" dt="2025-07-11T13:23:29.258" v="595" actId="208"/>
          <ac:cxnSpMkLst>
            <pc:docMk/>
            <pc:sldMk cId="1752644381" sldId="347"/>
            <ac:cxnSpMk id="10" creationId="{78A67F30-319F-CF0F-8D59-CDCACAF82559}"/>
          </ac:cxnSpMkLst>
        </pc:cxnChg>
      </pc:sldChg>
      <pc:sldChg chg="addSp delSp modSp del mod ord modClrScheme chgLayout">
        <pc:chgData name="Sébastien DEJOUET" userId="293d2489c149c821" providerId="LiveId" clId="{9E0B8247-E19F-44E4-9351-FCFBEB3B79E8}" dt="2025-07-11T13:02:48.634" v="419" actId="47"/>
        <pc:sldMkLst>
          <pc:docMk/>
          <pc:sldMk cId="491628148" sldId="348"/>
        </pc:sldMkLst>
      </pc:sldChg>
      <pc:sldChg chg="addSp delSp modSp new mod modClrScheme chgLayout">
        <pc:chgData name="Sébastien DEJOUET" userId="293d2489c149c821" providerId="LiveId" clId="{9E0B8247-E19F-44E4-9351-FCFBEB3B79E8}" dt="2025-07-11T13:21:56.717" v="530" actId="1440"/>
        <pc:sldMkLst>
          <pc:docMk/>
          <pc:sldMk cId="3461891041" sldId="348"/>
        </pc:sldMkLst>
        <pc:spChg chg="mod">
          <ac:chgData name="Sébastien DEJOUET" userId="293d2489c149c821" providerId="LiveId" clId="{9E0B8247-E19F-44E4-9351-FCFBEB3B79E8}" dt="2025-07-11T13:06:03.663" v="431" actId="26606"/>
          <ac:spMkLst>
            <pc:docMk/>
            <pc:sldMk cId="3461891041" sldId="348"/>
            <ac:spMk id="3" creationId="{329A9BB9-BE5C-EEDE-67E8-FDF7DCE2915D}"/>
          </ac:spMkLst>
        </pc:spChg>
        <pc:spChg chg="add mod">
          <ac:chgData name="Sébastien DEJOUET" userId="293d2489c149c821" providerId="LiveId" clId="{9E0B8247-E19F-44E4-9351-FCFBEB3B79E8}" dt="2025-07-11T13:10:09.546" v="458" actId="1076"/>
          <ac:spMkLst>
            <pc:docMk/>
            <pc:sldMk cId="3461891041" sldId="348"/>
            <ac:spMk id="4" creationId="{79FE2EBB-49EA-8469-A319-FD64D76338E2}"/>
          </ac:spMkLst>
        </pc:spChg>
        <pc:picChg chg="add mod">
          <ac:chgData name="Sébastien DEJOUET" userId="293d2489c149c821" providerId="LiveId" clId="{9E0B8247-E19F-44E4-9351-FCFBEB3B79E8}" dt="2025-07-11T13:21:56.717" v="530" actId="1440"/>
          <ac:picMkLst>
            <pc:docMk/>
            <pc:sldMk cId="3461891041" sldId="348"/>
            <ac:picMk id="8195" creationId="{FB9F074F-956C-689F-7B9A-D8592E77B9ED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1T13:14:15.906" v="500" actId="1076"/>
        <pc:sldMkLst>
          <pc:docMk/>
          <pc:sldMk cId="405713767" sldId="349"/>
        </pc:sldMkLst>
        <pc:spChg chg="mod">
          <ac:chgData name="Sébastien DEJOUET" userId="293d2489c149c821" providerId="LiveId" clId="{9E0B8247-E19F-44E4-9351-FCFBEB3B79E8}" dt="2025-07-11T13:13:47.152" v="495" actId="26606"/>
          <ac:spMkLst>
            <pc:docMk/>
            <pc:sldMk cId="405713767" sldId="349"/>
            <ac:spMk id="3" creationId="{BDD73D77-E72A-E7B8-AFD8-C56A47F7EF78}"/>
          </ac:spMkLst>
        </pc:spChg>
        <pc:graphicFrameChg chg="add mod modGraphic">
          <ac:chgData name="Sébastien DEJOUET" userId="293d2489c149c821" providerId="LiveId" clId="{9E0B8247-E19F-44E4-9351-FCFBEB3B79E8}" dt="2025-07-11T13:14:15.906" v="500" actId="1076"/>
          <ac:graphicFrameMkLst>
            <pc:docMk/>
            <pc:sldMk cId="405713767" sldId="349"/>
            <ac:graphicFrameMk id="7" creationId="{754B1C49-0F32-E926-0068-D39D94379884}"/>
          </ac:graphicFrameMkLst>
        </pc:graphicFrameChg>
      </pc:sldChg>
      <pc:sldChg chg="new del">
        <pc:chgData name="Sébastien DEJOUET" userId="293d2489c149c821" providerId="LiveId" clId="{9E0B8247-E19F-44E4-9351-FCFBEB3B79E8}" dt="2025-07-11T13:10:39.472" v="466" actId="47"/>
        <pc:sldMkLst>
          <pc:docMk/>
          <pc:sldMk cId="2452865027" sldId="349"/>
        </pc:sldMkLst>
      </pc:sldChg>
      <pc:sldChg chg="new del">
        <pc:chgData name="Sébastien DEJOUET" userId="293d2489c149c821" providerId="LiveId" clId="{9E0B8247-E19F-44E4-9351-FCFBEB3B79E8}" dt="2025-07-11T11:41:37.858" v="29" actId="47"/>
        <pc:sldMkLst>
          <pc:docMk/>
          <pc:sldMk cId="3794170927" sldId="349"/>
        </pc:sldMkLst>
      </pc:sldChg>
      <pc:sldChg chg="addSp delSp modSp new mod modClrScheme chgLayout">
        <pc:chgData name="Sébastien DEJOUET" userId="293d2489c149c821" providerId="LiveId" clId="{9E0B8247-E19F-44E4-9351-FCFBEB3B79E8}" dt="2025-07-17T09:10:04.014" v="1480" actId="1076"/>
        <pc:sldMkLst>
          <pc:docMk/>
          <pc:sldMk cId="396537790" sldId="350"/>
        </pc:sldMkLst>
        <pc:spChg chg="mod">
          <ac:chgData name="Sébastien DEJOUET" userId="293d2489c149c821" providerId="LiveId" clId="{9E0B8247-E19F-44E4-9351-FCFBEB3B79E8}" dt="2025-07-17T09:09:31.687" v="1473" actId="26606"/>
          <ac:spMkLst>
            <pc:docMk/>
            <pc:sldMk cId="396537790" sldId="350"/>
            <ac:spMk id="3" creationId="{866A5454-6828-758F-E5EE-597F03E0B422}"/>
          </ac:spMkLst>
        </pc:spChg>
        <pc:spChg chg="add del mod">
          <ac:chgData name="Sébastien DEJOUET" userId="293d2489c149c821" providerId="LiveId" clId="{9E0B8247-E19F-44E4-9351-FCFBEB3B79E8}" dt="2025-07-17T09:09:36.143" v="1474"/>
          <ac:spMkLst>
            <pc:docMk/>
            <pc:sldMk cId="396537790" sldId="350"/>
            <ac:spMk id="11" creationId="{B2D8573D-F8C5-093C-4679-4332E3E88F28}"/>
          </ac:spMkLst>
        </pc:spChg>
        <pc:graphicFrameChg chg="add mod modGraphic">
          <ac:chgData name="Sébastien DEJOUET" userId="293d2489c149c821" providerId="LiveId" clId="{9E0B8247-E19F-44E4-9351-FCFBEB3B79E8}" dt="2025-07-17T09:09:57.878" v="1478" actId="1076"/>
          <ac:graphicFrameMkLst>
            <pc:docMk/>
            <pc:sldMk cId="396537790" sldId="350"/>
            <ac:graphicFrameMk id="6" creationId="{F685F25F-FAE4-784C-6C9A-AF6D455F6213}"/>
          </ac:graphicFrameMkLst>
        </pc:graphicFrameChg>
        <pc:picChg chg="add del">
          <ac:chgData name="Sébastien DEJOUET" userId="293d2489c149c821" providerId="LiveId" clId="{9E0B8247-E19F-44E4-9351-FCFBEB3B79E8}" dt="2025-07-17T09:09:26.343" v="1472" actId="478"/>
          <ac:picMkLst>
            <pc:docMk/>
            <pc:sldMk cId="396537790" sldId="350"/>
            <ac:picMk id="57346" creationId="{5363D44B-554B-91C7-3EFB-C2D37F09B45F}"/>
          </ac:picMkLst>
        </pc:picChg>
        <pc:picChg chg="add mod">
          <ac:chgData name="Sébastien DEJOUET" userId="293d2489c149c821" providerId="LiveId" clId="{9E0B8247-E19F-44E4-9351-FCFBEB3B79E8}" dt="2025-07-17T09:10:04.014" v="1480" actId="1076"/>
          <ac:picMkLst>
            <pc:docMk/>
            <pc:sldMk cId="396537790" sldId="350"/>
            <ac:picMk id="57348" creationId="{21CB9C68-4074-F82D-3AD1-0D872584C403}"/>
          </ac:picMkLst>
        </pc:picChg>
      </pc:sldChg>
      <pc:sldChg chg="addSp delSp modSp new del mod ord">
        <pc:chgData name="Sébastien DEJOUET" userId="293d2489c149c821" providerId="LiveId" clId="{9E0B8247-E19F-44E4-9351-FCFBEB3B79E8}" dt="2025-07-11T13:02:47.505" v="418" actId="47"/>
        <pc:sldMkLst>
          <pc:docMk/>
          <pc:sldMk cId="783787134" sldId="350"/>
        </pc:sldMkLst>
      </pc:sldChg>
      <pc:sldChg chg="new del">
        <pc:chgData name="Sébastien DEJOUET" userId="293d2489c149c821" providerId="LiveId" clId="{9E0B8247-E19F-44E4-9351-FCFBEB3B79E8}" dt="2025-07-11T13:10:38.525" v="465" actId="47"/>
        <pc:sldMkLst>
          <pc:docMk/>
          <pc:sldMk cId="3924220472" sldId="350"/>
        </pc:sldMkLst>
      </pc:sldChg>
      <pc:sldChg chg="new del">
        <pc:chgData name="Sébastien DEJOUET" userId="293d2489c149c821" providerId="LiveId" clId="{9E0B8247-E19F-44E4-9351-FCFBEB3B79E8}" dt="2025-07-11T12:10:25.295" v="296" actId="47"/>
        <pc:sldMkLst>
          <pc:docMk/>
          <pc:sldMk cId="2462964292" sldId="351"/>
        </pc:sldMkLst>
      </pc:sldChg>
      <pc:sldChg chg="addSp delSp modSp new mod">
        <pc:chgData name="Sébastien DEJOUET" userId="293d2489c149c821" providerId="LiveId" clId="{9E0B8247-E19F-44E4-9351-FCFBEB3B79E8}" dt="2025-07-11T13:17:55.692" v="513" actId="26606"/>
        <pc:sldMkLst>
          <pc:docMk/>
          <pc:sldMk cId="3006248731" sldId="351"/>
        </pc:sldMkLst>
        <pc:spChg chg="mod">
          <ac:chgData name="Sébastien DEJOUET" userId="293d2489c149c821" providerId="LiveId" clId="{9E0B8247-E19F-44E4-9351-FCFBEB3B79E8}" dt="2025-07-11T13:17:55.692" v="513" actId="26606"/>
          <ac:spMkLst>
            <pc:docMk/>
            <pc:sldMk cId="3006248731" sldId="351"/>
            <ac:spMk id="3" creationId="{C2A10F26-1347-243E-4843-0069DC55A6D6}"/>
          </ac:spMkLst>
        </pc:spChg>
        <pc:graphicFrameChg chg="add">
          <ac:chgData name="Sébastien DEJOUET" userId="293d2489c149c821" providerId="LiveId" clId="{9E0B8247-E19F-44E4-9351-FCFBEB3B79E8}" dt="2025-07-11T13:17:55.692" v="513" actId="26606"/>
          <ac:graphicFrameMkLst>
            <pc:docMk/>
            <pc:sldMk cId="3006248731" sldId="351"/>
            <ac:graphicFrameMk id="6" creationId="{C13517B3-9D15-C2FC-8038-3A7EF163888B}"/>
          </ac:graphicFrameMkLst>
        </pc:graphicFrameChg>
      </pc:sldChg>
      <pc:sldChg chg="new del">
        <pc:chgData name="Sébastien DEJOUET" userId="293d2489c149c821" providerId="LiveId" clId="{9E0B8247-E19F-44E4-9351-FCFBEB3B79E8}" dt="2025-07-11T13:10:37.665" v="464" actId="47"/>
        <pc:sldMkLst>
          <pc:docMk/>
          <pc:sldMk cId="3203300914" sldId="351"/>
        </pc:sldMkLst>
      </pc:sldChg>
      <pc:sldChg chg="addSp delSp modSp new mod">
        <pc:chgData name="Sébastien DEJOUET" userId="293d2489c149c821" providerId="LiveId" clId="{9E0B8247-E19F-44E4-9351-FCFBEB3B79E8}" dt="2025-07-17T09:10:57.892" v="1489" actId="1076"/>
        <pc:sldMkLst>
          <pc:docMk/>
          <pc:sldMk cId="45314428" sldId="352"/>
        </pc:sldMkLst>
        <pc:spChg chg="mod">
          <ac:chgData name="Sébastien DEJOUET" userId="293d2489c149c821" providerId="LiveId" clId="{9E0B8247-E19F-44E4-9351-FCFBEB3B79E8}" dt="2025-07-11T13:19:24.669" v="524" actId="26606"/>
          <ac:spMkLst>
            <pc:docMk/>
            <pc:sldMk cId="45314428" sldId="352"/>
            <ac:spMk id="3" creationId="{AC823C57-D1FE-16FD-A4AD-F4A63239EBC8}"/>
          </ac:spMkLst>
        </pc:spChg>
        <pc:graphicFrameChg chg="add mod">
          <ac:chgData name="Sébastien DEJOUET" userId="293d2489c149c821" providerId="LiveId" clId="{9E0B8247-E19F-44E4-9351-FCFBEB3B79E8}" dt="2025-07-17T09:10:53.711" v="1488" actId="1076"/>
          <ac:graphicFrameMkLst>
            <pc:docMk/>
            <pc:sldMk cId="45314428" sldId="352"/>
            <ac:graphicFrameMk id="6" creationId="{A2D3EE4B-9279-10A8-60DE-642C23E87B89}"/>
          </ac:graphicFrameMkLst>
        </pc:graphicFrameChg>
        <pc:picChg chg="add mod">
          <ac:chgData name="Sébastien DEJOUET" userId="293d2489c149c821" providerId="LiveId" clId="{9E0B8247-E19F-44E4-9351-FCFBEB3B79E8}" dt="2025-07-17T09:10:32.359" v="1485" actId="1076"/>
          <ac:picMkLst>
            <pc:docMk/>
            <pc:sldMk cId="45314428" sldId="352"/>
            <ac:picMk id="2" creationId="{D784D5D5-731E-6CED-071D-9823C64D6964}"/>
          </ac:picMkLst>
        </pc:picChg>
        <pc:picChg chg="add mod">
          <ac:chgData name="Sébastien DEJOUET" userId="293d2489c149c821" providerId="LiveId" clId="{9E0B8247-E19F-44E4-9351-FCFBEB3B79E8}" dt="2025-07-17T09:10:57.892" v="1489" actId="1076"/>
          <ac:picMkLst>
            <pc:docMk/>
            <pc:sldMk cId="45314428" sldId="352"/>
            <ac:picMk id="12291" creationId="{A21BC889-A7C1-A6E8-5052-7A108460E6AA}"/>
          </ac:picMkLst>
        </pc:picChg>
      </pc:sldChg>
      <pc:sldChg chg="modSp new del">
        <pc:chgData name="Sébastien DEJOUET" userId="293d2489c149c821" providerId="LiveId" clId="{9E0B8247-E19F-44E4-9351-FCFBEB3B79E8}" dt="2025-07-11T13:10:41.024" v="467" actId="47"/>
        <pc:sldMkLst>
          <pc:docMk/>
          <pc:sldMk cId="755069085" sldId="352"/>
        </pc:sldMkLst>
      </pc:sldChg>
      <pc:sldChg chg="addSp delSp modSp new del mod modClrScheme chgLayout">
        <pc:chgData name="Sébastien DEJOUET" userId="293d2489c149c821" providerId="LiveId" clId="{9E0B8247-E19F-44E4-9351-FCFBEB3B79E8}" dt="2025-07-11T13:02:50.953" v="420" actId="47"/>
        <pc:sldMkLst>
          <pc:docMk/>
          <pc:sldMk cId="1118318947" sldId="352"/>
        </pc:sldMkLst>
      </pc:sldChg>
      <pc:sldChg chg="addSp delSp modSp new del mod modClrScheme chgLayout">
        <pc:chgData name="Sébastien DEJOUET" userId="293d2489c149c821" providerId="LiveId" clId="{9E0B8247-E19F-44E4-9351-FCFBEB3B79E8}" dt="2025-07-11T13:02:51.943" v="421" actId="47"/>
        <pc:sldMkLst>
          <pc:docMk/>
          <pc:sldMk cId="817191264" sldId="353"/>
        </pc:sldMkLst>
      </pc:sldChg>
      <pc:sldChg chg="addSp delSp modSp new mod ord">
        <pc:chgData name="Sébastien DEJOUET" userId="293d2489c149c821" providerId="LiveId" clId="{9E0B8247-E19F-44E4-9351-FCFBEB3B79E8}" dt="2025-07-11T13:27:23.710" v="622"/>
        <pc:sldMkLst>
          <pc:docMk/>
          <pc:sldMk cId="1445012772" sldId="353"/>
        </pc:sldMkLst>
        <pc:spChg chg="mod">
          <ac:chgData name="Sébastien DEJOUET" userId="293d2489c149c821" providerId="LiveId" clId="{9E0B8247-E19F-44E4-9351-FCFBEB3B79E8}" dt="2025-07-11T13:27:01.735" v="621" actId="26606"/>
          <ac:spMkLst>
            <pc:docMk/>
            <pc:sldMk cId="1445012772" sldId="353"/>
            <ac:spMk id="3" creationId="{C4255871-B8B7-651D-7C84-C9F28F2F4B47}"/>
          </ac:spMkLst>
        </pc:spChg>
        <pc:graphicFrameChg chg="add mod">
          <ac:chgData name="Sébastien DEJOUET" userId="293d2489c149c821" providerId="LiveId" clId="{9E0B8247-E19F-44E4-9351-FCFBEB3B79E8}" dt="2025-07-11T13:27:23.710" v="622"/>
          <ac:graphicFrameMkLst>
            <pc:docMk/>
            <pc:sldMk cId="1445012772" sldId="353"/>
            <ac:graphicFrameMk id="6" creationId="{538FC78E-DE90-281E-FD0F-82C26700035D}"/>
          </ac:graphicFrameMkLst>
        </pc:graphicFrameChg>
      </pc:sldChg>
      <pc:sldChg chg="addSp delSp modSp new del mod modClrScheme chgLayout">
        <pc:chgData name="Sébastien DEJOUET" userId="293d2489c149c821" providerId="LiveId" clId="{9E0B8247-E19F-44E4-9351-FCFBEB3B79E8}" dt="2025-07-11T13:02:53.005" v="422" actId="47"/>
        <pc:sldMkLst>
          <pc:docMk/>
          <pc:sldMk cId="1591942771" sldId="354"/>
        </pc:sldMkLst>
      </pc:sldChg>
      <pc:sldChg chg="addSp delSp modSp new mod modClrScheme chgLayout">
        <pc:chgData name="Sébastien DEJOUET" userId="293d2489c149c821" providerId="LiveId" clId="{9E0B8247-E19F-44E4-9351-FCFBEB3B79E8}" dt="2025-07-17T09:11:08.863" v="1490" actId="1440"/>
        <pc:sldMkLst>
          <pc:docMk/>
          <pc:sldMk cId="2006230962" sldId="354"/>
        </pc:sldMkLst>
        <pc:spChg chg="mod">
          <ac:chgData name="Sébastien DEJOUET" userId="293d2489c149c821" providerId="LiveId" clId="{9E0B8247-E19F-44E4-9351-FCFBEB3B79E8}" dt="2025-07-11T13:24:48.806" v="600" actId="26606"/>
          <ac:spMkLst>
            <pc:docMk/>
            <pc:sldMk cId="2006230962" sldId="354"/>
            <ac:spMk id="3" creationId="{813DCD4F-8F74-F417-87C2-50A549A5A70A}"/>
          </ac:spMkLst>
        </pc:spChg>
        <pc:spChg chg="add mod">
          <ac:chgData name="Sébastien DEJOUET" userId="293d2489c149c821" providerId="LiveId" clId="{9E0B8247-E19F-44E4-9351-FCFBEB3B79E8}" dt="2025-07-11T13:26:24.489" v="616" actId="255"/>
          <ac:spMkLst>
            <pc:docMk/>
            <pc:sldMk cId="2006230962" sldId="354"/>
            <ac:spMk id="4" creationId="{8FF59580-6E45-4FCC-815B-8C9B09C99DFC}"/>
          </ac:spMkLst>
        </pc:spChg>
        <pc:picChg chg="add mod">
          <ac:chgData name="Sébastien DEJOUET" userId="293d2489c149c821" providerId="LiveId" clId="{9E0B8247-E19F-44E4-9351-FCFBEB3B79E8}" dt="2025-07-17T09:11:08.863" v="1490" actId="1440"/>
          <ac:picMkLst>
            <pc:docMk/>
            <pc:sldMk cId="2006230962" sldId="354"/>
            <ac:picMk id="13315" creationId="{215A7CFC-C617-50CE-5D66-F852F266B938}"/>
          </ac:picMkLst>
        </pc:picChg>
      </pc:sldChg>
      <pc:sldChg chg="addSp delSp modSp new mod">
        <pc:chgData name="Sébastien DEJOUET" userId="293d2489c149c821" providerId="LiveId" clId="{9E0B8247-E19F-44E4-9351-FCFBEB3B79E8}" dt="2025-07-11T13:28:13.037" v="626" actId="26606"/>
        <pc:sldMkLst>
          <pc:docMk/>
          <pc:sldMk cId="313872184" sldId="355"/>
        </pc:sldMkLst>
        <pc:spChg chg="mod">
          <ac:chgData name="Sébastien DEJOUET" userId="293d2489c149c821" providerId="LiveId" clId="{9E0B8247-E19F-44E4-9351-FCFBEB3B79E8}" dt="2025-07-11T13:28:13.037" v="626" actId="26606"/>
          <ac:spMkLst>
            <pc:docMk/>
            <pc:sldMk cId="313872184" sldId="355"/>
            <ac:spMk id="3" creationId="{24A72A5E-51E6-7E7A-49B4-79CE31FE11EB}"/>
          </ac:spMkLst>
        </pc:spChg>
        <pc:graphicFrameChg chg="add">
          <ac:chgData name="Sébastien DEJOUET" userId="293d2489c149c821" providerId="LiveId" clId="{9E0B8247-E19F-44E4-9351-FCFBEB3B79E8}" dt="2025-07-11T13:28:13.037" v="626" actId="26606"/>
          <ac:graphicFrameMkLst>
            <pc:docMk/>
            <pc:sldMk cId="313872184" sldId="355"/>
            <ac:graphicFrameMk id="6" creationId="{D94DF9A4-EA1C-6A3D-0E65-F6ACB479DD00}"/>
          </ac:graphicFrameMkLst>
        </pc:graphicFrameChg>
      </pc:sldChg>
      <pc:sldChg chg="addSp delSp modSp new del mod modClrScheme chgLayout">
        <pc:chgData name="Sébastien DEJOUET" userId="293d2489c149c821" providerId="LiveId" clId="{9E0B8247-E19F-44E4-9351-FCFBEB3B79E8}" dt="2025-07-11T13:02:53.725" v="423" actId="47"/>
        <pc:sldMkLst>
          <pc:docMk/>
          <pc:sldMk cId="3725806502" sldId="355"/>
        </pc:sldMkLst>
      </pc:sldChg>
      <pc:sldChg chg="addSp delSp modSp new add del mod modClrScheme chgLayout">
        <pc:chgData name="Sébastien DEJOUET" userId="293d2489c149c821" providerId="LiveId" clId="{9E0B8247-E19F-44E4-9351-FCFBEB3B79E8}" dt="2025-07-11T13:02:54.380" v="424" actId="47"/>
        <pc:sldMkLst>
          <pc:docMk/>
          <pc:sldMk cId="758965064" sldId="356"/>
        </pc:sldMkLst>
      </pc:sldChg>
      <pc:sldChg chg="addSp delSp modSp new mod modClrScheme chgLayout">
        <pc:chgData name="Sébastien DEJOUET" userId="293d2489c149c821" providerId="LiveId" clId="{9E0B8247-E19F-44E4-9351-FCFBEB3B79E8}" dt="2025-07-11T13:32:16.878" v="650" actId="1076"/>
        <pc:sldMkLst>
          <pc:docMk/>
          <pc:sldMk cId="3072662948" sldId="356"/>
        </pc:sldMkLst>
        <pc:spChg chg="mod">
          <ac:chgData name="Sébastien DEJOUET" userId="293d2489c149c821" providerId="LiveId" clId="{9E0B8247-E19F-44E4-9351-FCFBEB3B79E8}" dt="2025-07-11T13:29:54.139" v="640" actId="26606"/>
          <ac:spMkLst>
            <pc:docMk/>
            <pc:sldMk cId="3072662948" sldId="356"/>
            <ac:spMk id="3" creationId="{BC807FBC-5591-18A5-AEAB-2566EFBEB520}"/>
          </ac:spMkLst>
        </pc:spChg>
        <pc:graphicFrameChg chg="add mod">
          <ac:chgData name="Sébastien DEJOUET" userId="293d2489c149c821" providerId="LiveId" clId="{9E0B8247-E19F-44E4-9351-FCFBEB3B79E8}" dt="2025-07-11T13:30:01.204" v="642" actId="20577"/>
          <ac:graphicFrameMkLst>
            <pc:docMk/>
            <pc:sldMk cId="3072662948" sldId="356"/>
            <ac:graphicFrameMk id="6" creationId="{0013FEFC-6D59-F671-028A-8B17C836DF36}"/>
          </ac:graphicFrameMkLst>
        </pc:graphicFrameChg>
        <pc:picChg chg="add mod">
          <ac:chgData name="Sébastien DEJOUET" userId="293d2489c149c821" providerId="LiveId" clId="{9E0B8247-E19F-44E4-9351-FCFBEB3B79E8}" dt="2025-07-11T13:32:16.878" v="650" actId="1076"/>
          <ac:picMkLst>
            <pc:docMk/>
            <pc:sldMk cId="3072662948" sldId="356"/>
            <ac:picMk id="16387" creationId="{C77F6EE1-177F-2D38-4198-D235DBBA8892}"/>
          </ac:picMkLst>
        </pc:picChg>
      </pc:sldChg>
      <pc:sldChg chg="addSp delSp modSp new mod">
        <pc:chgData name="Sébastien DEJOUET" userId="293d2489c149c821" providerId="LiveId" clId="{9E0B8247-E19F-44E4-9351-FCFBEB3B79E8}" dt="2025-07-11T13:33:55.954" v="659" actId="26606"/>
        <pc:sldMkLst>
          <pc:docMk/>
          <pc:sldMk cId="594905468" sldId="357"/>
        </pc:sldMkLst>
        <pc:spChg chg="mod">
          <ac:chgData name="Sébastien DEJOUET" userId="293d2489c149c821" providerId="LiveId" clId="{9E0B8247-E19F-44E4-9351-FCFBEB3B79E8}" dt="2025-07-11T13:32:56.404" v="653" actId="26606"/>
          <ac:spMkLst>
            <pc:docMk/>
            <pc:sldMk cId="594905468" sldId="357"/>
            <ac:spMk id="3" creationId="{7794EB93-1757-3690-5CBF-D5D73AC69031}"/>
          </ac:spMkLst>
        </pc:spChg>
        <pc:graphicFrameChg chg="add mod modGraphic">
          <ac:chgData name="Sébastien DEJOUET" userId="293d2489c149c821" providerId="LiveId" clId="{9E0B8247-E19F-44E4-9351-FCFBEB3B79E8}" dt="2025-07-11T13:33:55.954" v="659" actId="26606"/>
          <ac:graphicFrameMkLst>
            <pc:docMk/>
            <pc:sldMk cId="594905468" sldId="357"/>
            <ac:graphicFrameMk id="6" creationId="{46D6B45C-3A3A-F3CA-2340-77045A4C99E5}"/>
          </ac:graphicFrameMkLst>
        </pc:graphicFrameChg>
      </pc:sldChg>
      <pc:sldChg chg="modSp new del">
        <pc:chgData name="Sébastien DEJOUET" userId="293d2489c149c821" providerId="LiveId" clId="{9E0B8247-E19F-44E4-9351-FCFBEB3B79E8}" dt="2025-07-11T13:02:55.103" v="425" actId="47"/>
        <pc:sldMkLst>
          <pc:docMk/>
          <pc:sldMk cId="4162140303" sldId="357"/>
        </pc:sldMkLst>
      </pc:sldChg>
      <pc:sldChg chg="addSp delSp modSp new mod">
        <pc:chgData name="Sébastien DEJOUET" userId="293d2489c149c821" providerId="LiveId" clId="{9E0B8247-E19F-44E4-9351-FCFBEB3B79E8}" dt="2025-07-17T09:11:34.306" v="1492" actId="20577"/>
        <pc:sldMkLst>
          <pc:docMk/>
          <pc:sldMk cId="2375702491" sldId="358"/>
        </pc:sldMkLst>
        <pc:spChg chg="mod">
          <ac:chgData name="Sébastien DEJOUET" userId="293d2489c149c821" providerId="LiveId" clId="{9E0B8247-E19F-44E4-9351-FCFBEB3B79E8}" dt="2025-07-11T13:33:47.140" v="658" actId="1076"/>
          <ac:spMkLst>
            <pc:docMk/>
            <pc:sldMk cId="2375702491" sldId="358"/>
            <ac:spMk id="3" creationId="{FFE8BE49-42D2-E343-A02D-A04BDA1071C5}"/>
          </ac:spMkLst>
        </pc:spChg>
        <pc:graphicFrameChg chg="add mod">
          <ac:chgData name="Sébastien DEJOUET" userId="293d2489c149c821" providerId="LiveId" clId="{9E0B8247-E19F-44E4-9351-FCFBEB3B79E8}" dt="2025-07-17T09:11:34.306" v="1492" actId="20577"/>
          <ac:graphicFrameMkLst>
            <pc:docMk/>
            <pc:sldMk cId="2375702491" sldId="358"/>
            <ac:graphicFrameMk id="6" creationId="{7C870E8C-7CED-0FDC-5011-CFCFF75A8DE0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1T13:37:08.636" v="705" actId="1076"/>
        <pc:sldMkLst>
          <pc:docMk/>
          <pc:sldMk cId="3011171403" sldId="359"/>
        </pc:sldMkLst>
        <pc:spChg chg="mod">
          <ac:chgData name="Sébastien DEJOUET" userId="293d2489c149c821" providerId="LiveId" clId="{9E0B8247-E19F-44E4-9351-FCFBEB3B79E8}" dt="2025-07-11T13:37:00.408" v="704" actId="1036"/>
          <ac:spMkLst>
            <pc:docMk/>
            <pc:sldMk cId="3011171403" sldId="359"/>
            <ac:spMk id="3" creationId="{FB11A40A-1048-30FD-4F84-0AB2123E23A3}"/>
          </ac:spMkLst>
        </pc:spChg>
        <pc:spChg chg="add mod">
          <ac:chgData name="Sébastien DEJOUET" userId="293d2489c149c821" providerId="LiveId" clId="{9E0B8247-E19F-44E4-9351-FCFBEB3B79E8}" dt="2025-07-11T13:37:00.408" v="704" actId="1036"/>
          <ac:spMkLst>
            <pc:docMk/>
            <pc:sldMk cId="3011171403" sldId="359"/>
            <ac:spMk id="12" creationId="{33B1950B-C92D-2821-E90D-34BD1510FEF5}"/>
          </ac:spMkLst>
        </pc:spChg>
        <pc:picChg chg="add mod">
          <ac:chgData name="Sébastien DEJOUET" userId="293d2489c149c821" providerId="LiveId" clId="{9E0B8247-E19F-44E4-9351-FCFBEB3B79E8}" dt="2025-07-11T13:37:08.636" v="705" actId="1076"/>
          <ac:picMkLst>
            <pc:docMk/>
            <pc:sldMk cId="3011171403" sldId="359"/>
            <ac:picMk id="19459" creationId="{3DFAACC3-0963-BB41-2C0B-0330B4D3D058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1T13:45:10.592" v="790" actId="1440"/>
        <pc:sldMkLst>
          <pc:docMk/>
          <pc:sldMk cId="3706301522" sldId="360"/>
        </pc:sldMkLst>
        <pc:spChg chg="mod">
          <ac:chgData name="Sébastien DEJOUET" userId="293d2489c149c821" providerId="LiveId" clId="{9E0B8247-E19F-44E4-9351-FCFBEB3B79E8}" dt="2025-07-11T13:44:40.156" v="778" actId="26606"/>
          <ac:spMkLst>
            <pc:docMk/>
            <pc:sldMk cId="3706301522" sldId="360"/>
            <ac:spMk id="3" creationId="{16D83173-5464-613E-5090-0AE68CB86633}"/>
          </ac:spMkLst>
        </pc:spChg>
        <pc:spChg chg="add mod ord">
          <ac:chgData name="Sébastien DEJOUET" userId="293d2489c149c821" providerId="LiveId" clId="{9E0B8247-E19F-44E4-9351-FCFBEB3B79E8}" dt="2025-07-11T13:45:04.907" v="789" actId="1076"/>
          <ac:spMkLst>
            <pc:docMk/>
            <pc:sldMk cId="3706301522" sldId="360"/>
            <ac:spMk id="8" creationId="{148F2F81-835A-9AA2-80C6-FDFAA3C72538}"/>
          </ac:spMkLst>
        </pc:spChg>
        <pc:picChg chg="add mod">
          <ac:chgData name="Sébastien DEJOUET" userId="293d2489c149c821" providerId="LiveId" clId="{9E0B8247-E19F-44E4-9351-FCFBEB3B79E8}" dt="2025-07-11T13:45:10.592" v="790" actId="1440"/>
          <ac:picMkLst>
            <pc:docMk/>
            <pc:sldMk cId="3706301522" sldId="360"/>
            <ac:picMk id="22531" creationId="{C3352AF5-99EE-4ABB-BF12-3361A50C43A4}"/>
          </ac:picMkLst>
        </pc:picChg>
      </pc:sldChg>
      <pc:sldChg chg="addSp modSp new mod ord modClrScheme chgLayout">
        <pc:chgData name="Sébastien DEJOUET" userId="293d2489c149c821" providerId="LiveId" clId="{9E0B8247-E19F-44E4-9351-FCFBEB3B79E8}" dt="2025-07-11T13:42:01.200" v="727"/>
        <pc:sldMkLst>
          <pc:docMk/>
          <pc:sldMk cId="478256497" sldId="361"/>
        </pc:sldMkLst>
        <pc:spChg chg="mod">
          <ac:chgData name="Sébastien DEJOUET" userId="293d2489c149c821" providerId="LiveId" clId="{9E0B8247-E19F-44E4-9351-FCFBEB3B79E8}" dt="2025-07-11T13:41:53.786" v="725" actId="26606"/>
          <ac:spMkLst>
            <pc:docMk/>
            <pc:sldMk cId="478256497" sldId="361"/>
            <ac:spMk id="2" creationId="{4CB21C16-797E-7C8A-9B4D-DA68A455C66F}"/>
          </ac:spMkLst>
        </pc:spChg>
        <pc:spChg chg="mod ord">
          <ac:chgData name="Sébastien DEJOUET" userId="293d2489c149c821" providerId="LiveId" clId="{9E0B8247-E19F-44E4-9351-FCFBEB3B79E8}" dt="2025-07-11T13:41:53.786" v="725" actId="26606"/>
          <ac:spMkLst>
            <pc:docMk/>
            <pc:sldMk cId="478256497" sldId="361"/>
            <ac:spMk id="3" creationId="{16EC94F5-6B8C-B8C2-5A98-EE7389C48ED2}"/>
          </ac:spMkLst>
        </pc:spChg>
        <pc:picChg chg="add mod">
          <ac:chgData name="Sébastien DEJOUET" userId="293d2489c149c821" providerId="LiveId" clId="{9E0B8247-E19F-44E4-9351-FCFBEB3B79E8}" dt="2025-07-11T13:41:53.786" v="725" actId="26606"/>
          <ac:picMkLst>
            <pc:docMk/>
            <pc:sldMk cId="478256497" sldId="361"/>
            <ac:picMk id="21506" creationId="{A3E62559-122C-ABC4-0C26-9CB0B986F0F4}"/>
          </ac:picMkLst>
        </pc:picChg>
      </pc:sldChg>
      <pc:sldChg chg="modSp new del">
        <pc:chgData name="Sébastien DEJOUET" userId="293d2489c149c821" providerId="LiveId" clId="{9E0B8247-E19F-44E4-9351-FCFBEB3B79E8}" dt="2025-07-11T13:40:34.122" v="720" actId="680"/>
        <pc:sldMkLst>
          <pc:docMk/>
          <pc:sldMk cId="3344314971" sldId="361"/>
        </pc:sldMkLst>
      </pc:sldChg>
      <pc:sldChg chg="addSp delSp modSp new del ord">
        <pc:chgData name="Sébastien DEJOUET" userId="293d2489c149c821" providerId="LiveId" clId="{9E0B8247-E19F-44E4-9351-FCFBEB3B79E8}" dt="2025-07-11T13:40:23.099" v="717" actId="680"/>
        <pc:sldMkLst>
          <pc:docMk/>
          <pc:sldMk cId="3952451744" sldId="361"/>
        </pc:sldMkLst>
      </pc:sldChg>
      <pc:sldChg chg="addSp delSp modSp new mod">
        <pc:chgData name="Sébastien DEJOUET" userId="293d2489c149c821" providerId="LiveId" clId="{9E0B8247-E19F-44E4-9351-FCFBEB3B79E8}" dt="2025-07-11T13:48:08.558" v="818" actId="1440"/>
        <pc:sldMkLst>
          <pc:docMk/>
          <pc:sldMk cId="11027047" sldId="362"/>
        </pc:sldMkLst>
        <pc:picChg chg="add mod">
          <ac:chgData name="Sébastien DEJOUET" userId="293d2489c149c821" providerId="LiveId" clId="{9E0B8247-E19F-44E4-9351-FCFBEB3B79E8}" dt="2025-07-11T13:48:08.558" v="818" actId="1440"/>
          <ac:picMkLst>
            <pc:docMk/>
            <pc:sldMk cId="11027047" sldId="362"/>
            <ac:picMk id="23554" creationId="{380B5DB0-1C6B-9228-43B4-B809ED8D78F9}"/>
          </ac:picMkLst>
        </pc:picChg>
      </pc:sldChg>
      <pc:sldChg chg="new del">
        <pc:chgData name="Sébastien DEJOUET" userId="293d2489c149c821" providerId="LiveId" clId="{9E0B8247-E19F-44E4-9351-FCFBEB3B79E8}" dt="2025-07-11T13:42:12.975" v="745" actId="680"/>
        <pc:sldMkLst>
          <pc:docMk/>
          <pc:sldMk cId="2006728995" sldId="362"/>
        </pc:sldMkLst>
      </pc:sldChg>
      <pc:sldChg chg="addSp delSp modSp new mod modClrScheme chgLayout">
        <pc:chgData name="Sébastien DEJOUET" userId="293d2489c149c821" providerId="LiveId" clId="{9E0B8247-E19F-44E4-9351-FCFBEB3B79E8}" dt="2025-07-11T13:47:35.870" v="817" actId="962"/>
        <pc:sldMkLst>
          <pc:docMk/>
          <pc:sldMk cId="1328620770" sldId="363"/>
        </pc:sldMkLst>
        <pc:spChg chg="mod">
          <ac:chgData name="Sébastien DEJOUET" userId="293d2489c149c821" providerId="LiveId" clId="{9E0B8247-E19F-44E4-9351-FCFBEB3B79E8}" dt="2025-07-11T13:46:39.533" v="803" actId="26606"/>
          <ac:spMkLst>
            <pc:docMk/>
            <pc:sldMk cId="1328620770" sldId="363"/>
            <ac:spMk id="3" creationId="{F3A9A791-3B0B-5232-2405-396D2F5E4F30}"/>
          </ac:spMkLst>
        </pc:spChg>
        <pc:spChg chg="add mod">
          <ac:chgData name="Sébastien DEJOUET" userId="293d2489c149c821" providerId="LiveId" clId="{9E0B8247-E19F-44E4-9351-FCFBEB3B79E8}" dt="2025-07-11T13:47:35.870" v="817" actId="962"/>
          <ac:spMkLst>
            <pc:docMk/>
            <pc:sldMk cId="1328620770" sldId="363"/>
            <ac:spMk id="4" creationId="{AA59F535-7651-9781-5FA3-902A72199B8F}"/>
          </ac:spMkLst>
        </pc:spChg>
        <pc:picChg chg="add mod">
          <ac:chgData name="Sébastien DEJOUET" userId="293d2489c149c821" providerId="LiveId" clId="{9E0B8247-E19F-44E4-9351-FCFBEB3B79E8}" dt="2025-07-11T13:47:35.870" v="816" actId="27614"/>
          <ac:picMkLst>
            <pc:docMk/>
            <pc:sldMk cId="1328620770" sldId="363"/>
            <ac:picMk id="6" creationId="{3DF73C45-92C9-58FB-1115-B0EB35842D81}"/>
          </ac:picMkLst>
        </pc:picChg>
      </pc:sldChg>
      <pc:sldChg chg="new del">
        <pc:chgData name="Sébastien DEJOUET" userId="293d2489c149c821" providerId="LiveId" clId="{9E0B8247-E19F-44E4-9351-FCFBEB3B79E8}" dt="2025-07-11T13:42:11.689" v="744" actId="680"/>
        <pc:sldMkLst>
          <pc:docMk/>
          <pc:sldMk cId="3670702251" sldId="363"/>
        </pc:sldMkLst>
      </pc:sldChg>
      <pc:sldChg chg="addSp delSp modSp new mod modClrScheme chgLayout">
        <pc:chgData name="Sébastien DEJOUET" userId="293d2489c149c821" providerId="LiveId" clId="{9E0B8247-E19F-44E4-9351-FCFBEB3B79E8}" dt="2025-07-11T13:53:25" v="860"/>
        <pc:sldMkLst>
          <pc:docMk/>
          <pc:sldMk cId="355595518" sldId="364"/>
        </pc:sldMkLst>
        <pc:spChg chg="mod">
          <ac:chgData name="Sébastien DEJOUET" userId="293d2489c149c821" providerId="LiveId" clId="{9E0B8247-E19F-44E4-9351-FCFBEB3B79E8}" dt="2025-07-11T13:53:02.222" v="859" actId="6549"/>
          <ac:spMkLst>
            <pc:docMk/>
            <pc:sldMk cId="355595518" sldId="364"/>
            <ac:spMk id="3" creationId="{B42AD1E2-47C2-CCD4-C4CA-D183C8DAC32A}"/>
          </ac:spMkLst>
        </pc:spChg>
        <pc:graphicFrameChg chg="add mod modGraphic">
          <ac:chgData name="Sébastien DEJOUET" userId="293d2489c149c821" providerId="LiveId" clId="{9E0B8247-E19F-44E4-9351-FCFBEB3B79E8}" dt="2025-07-11T13:52:52.781" v="858" actId="26606"/>
          <ac:graphicFrameMkLst>
            <pc:docMk/>
            <pc:sldMk cId="355595518" sldId="364"/>
            <ac:graphicFrameMk id="8" creationId="{641813F7-803A-B8A9-3DC5-3EA96C2436A4}"/>
          </ac:graphicFrameMkLst>
        </pc:graphicFrameChg>
        <pc:picChg chg="add mod">
          <ac:chgData name="Sébastien DEJOUET" userId="293d2489c149c821" providerId="LiveId" clId="{9E0B8247-E19F-44E4-9351-FCFBEB3B79E8}" dt="2025-07-11T13:53:25" v="860"/>
          <ac:picMkLst>
            <pc:docMk/>
            <pc:sldMk cId="355595518" sldId="364"/>
            <ac:picMk id="9" creationId="{3436C747-73A4-F379-CE2C-F7CA707C8FAB}"/>
          </ac:picMkLst>
        </pc:picChg>
      </pc:sldChg>
      <pc:sldChg chg="new del">
        <pc:chgData name="Sébastien DEJOUET" userId="293d2489c149c821" providerId="LiveId" clId="{9E0B8247-E19F-44E4-9351-FCFBEB3B79E8}" dt="2025-07-11T13:42:11.121" v="743" actId="680"/>
        <pc:sldMkLst>
          <pc:docMk/>
          <pc:sldMk cId="2049871958" sldId="364"/>
        </pc:sldMkLst>
      </pc:sldChg>
      <pc:sldChg chg="addSp delSp modSp new mod modClrScheme chgLayout">
        <pc:chgData name="Sébastien DEJOUET" userId="293d2489c149c821" providerId="LiveId" clId="{9E0B8247-E19F-44E4-9351-FCFBEB3B79E8}" dt="2025-07-11T13:53:53.196" v="862" actId="1076"/>
        <pc:sldMkLst>
          <pc:docMk/>
          <pc:sldMk cId="3123694061" sldId="365"/>
        </pc:sldMkLst>
        <pc:spChg chg="mod">
          <ac:chgData name="Sébastien DEJOUET" userId="293d2489c149c821" providerId="LiveId" clId="{9E0B8247-E19F-44E4-9351-FCFBEB3B79E8}" dt="2025-07-11T13:52:35.376" v="856" actId="26606"/>
          <ac:spMkLst>
            <pc:docMk/>
            <pc:sldMk cId="3123694061" sldId="365"/>
            <ac:spMk id="3" creationId="{CA08FB73-CA39-DDCF-185D-9CAEE3889AB5}"/>
          </ac:spMkLst>
        </pc:spChg>
        <pc:graphicFrameChg chg="add mod">
          <ac:chgData name="Sébastien DEJOUET" userId="293d2489c149c821" providerId="LiveId" clId="{9E0B8247-E19F-44E4-9351-FCFBEB3B79E8}" dt="2025-07-11T13:52:35.376" v="856" actId="26606"/>
          <ac:graphicFrameMkLst>
            <pc:docMk/>
            <pc:sldMk cId="3123694061" sldId="365"/>
            <ac:graphicFrameMk id="6" creationId="{EF7E3155-6E8D-401C-292E-A0AE8D40A1D8}"/>
          </ac:graphicFrameMkLst>
        </pc:graphicFrameChg>
        <pc:picChg chg="add mod">
          <ac:chgData name="Sébastien DEJOUET" userId="293d2489c149c821" providerId="LiveId" clId="{9E0B8247-E19F-44E4-9351-FCFBEB3B79E8}" dt="2025-07-11T13:53:53.196" v="862" actId="1076"/>
          <ac:picMkLst>
            <pc:docMk/>
            <pc:sldMk cId="3123694061" sldId="365"/>
            <ac:picMk id="5" creationId="{11A64BE8-7BD0-E9A2-F0C4-BCAA23347C5C}"/>
          </ac:picMkLst>
        </pc:picChg>
      </pc:sldChg>
      <pc:sldChg chg="new del">
        <pc:chgData name="Sébastien DEJOUET" userId="293d2489c149c821" providerId="LiveId" clId="{9E0B8247-E19F-44E4-9351-FCFBEB3B79E8}" dt="2025-07-11T13:42:10.755" v="742" actId="680"/>
        <pc:sldMkLst>
          <pc:docMk/>
          <pc:sldMk cId="3705058099" sldId="365"/>
        </pc:sldMkLst>
      </pc:sldChg>
      <pc:sldChg chg="new del">
        <pc:chgData name="Sébastien DEJOUET" userId="293d2489c149c821" providerId="LiveId" clId="{9E0B8247-E19F-44E4-9351-FCFBEB3B79E8}" dt="2025-07-11T13:42:10.376" v="741" actId="680"/>
        <pc:sldMkLst>
          <pc:docMk/>
          <pc:sldMk cId="1106651611" sldId="366"/>
        </pc:sldMkLst>
      </pc:sldChg>
      <pc:sldChg chg="addSp delSp modSp new mod modClrScheme chgLayout">
        <pc:chgData name="Sébastien DEJOUET" userId="293d2489c149c821" providerId="LiveId" clId="{9E0B8247-E19F-44E4-9351-FCFBEB3B79E8}" dt="2025-07-11T13:55:57.358" v="875" actId="1076"/>
        <pc:sldMkLst>
          <pc:docMk/>
          <pc:sldMk cId="1705394133" sldId="366"/>
        </pc:sldMkLst>
        <pc:spChg chg="mod">
          <ac:chgData name="Sébastien DEJOUET" userId="293d2489c149c821" providerId="LiveId" clId="{9E0B8247-E19F-44E4-9351-FCFBEB3B79E8}" dt="2025-07-11T13:55:10.944" v="873" actId="26606"/>
          <ac:spMkLst>
            <pc:docMk/>
            <pc:sldMk cId="1705394133" sldId="366"/>
            <ac:spMk id="3" creationId="{941E8E61-2480-EC46-A573-DF1A6D8E395B}"/>
          </ac:spMkLst>
        </pc:spChg>
        <pc:graphicFrameChg chg="add mod modGraphic">
          <ac:chgData name="Sébastien DEJOUET" userId="293d2489c149c821" providerId="LiveId" clId="{9E0B8247-E19F-44E4-9351-FCFBEB3B79E8}" dt="2025-07-11T13:55:10.944" v="873" actId="26606"/>
          <ac:graphicFrameMkLst>
            <pc:docMk/>
            <pc:sldMk cId="1705394133" sldId="366"/>
            <ac:graphicFrameMk id="6" creationId="{7C497900-11D4-30DE-5C98-25D59C1ACB13}"/>
          </ac:graphicFrameMkLst>
        </pc:graphicFrameChg>
        <pc:picChg chg="add mod">
          <ac:chgData name="Sébastien DEJOUET" userId="293d2489c149c821" providerId="LiveId" clId="{9E0B8247-E19F-44E4-9351-FCFBEB3B79E8}" dt="2025-07-11T13:55:57.358" v="875" actId="1076"/>
          <ac:picMkLst>
            <pc:docMk/>
            <pc:sldMk cId="1705394133" sldId="366"/>
            <ac:picMk id="5" creationId="{57FB355F-197D-7D3E-8C52-407CD14E6E74}"/>
          </ac:picMkLst>
        </pc:picChg>
      </pc:sldChg>
      <pc:sldChg chg="new del">
        <pc:chgData name="Sébastien DEJOUET" userId="293d2489c149c821" providerId="LiveId" clId="{9E0B8247-E19F-44E4-9351-FCFBEB3B79E8}" dt="2025-07-11T13:42:10.185" v="740" actId="680"/>
        <pc:sldMkLst>
          <pc:docMk/>
          <pc:sldMk cId="1667946745" sldId="367"/>
        </pc:sldMkLst>
      </pc:sldChg>
      <pc:sldChg chg="addSp delSp modSp new mod modClrScheme chgLayout">
        <pc:chgData name="Sébastien DEJOUET" userId="293d2489c149c821" providerId="LiveId" clId="{9E0B8247-E19F-44E4-9351-FCFBEB3B79E8}" dt="2025-07-11T13:57:30.231" v="882" actId="1076"/>
        <pc:sldMkLst>
          <pc:docMk/>
          <pc:sldMk cId="4225039199" sldId="367"/>
        </pc:sldMkLst>
        <pc:spChg chg="mod">
          <ac:chgData name="Sébastien DEJOUET" userId="293d2489c149c821" providerId="LiveId" clId="{9E0B8247-E19F-44E4-9351-FCFBEB3B79E8}" dt="2025-07-11T13:56:46.235" v="880" actId="26606"/>
          <ac:spMkLst>
            <pc:docMk/>
            <pc:sldMk cId="4225039199" sldId="367"/>
            <ac:spMk id="3" creationId="{D0B16244-AA67-5A25-C61F-2BD3D074910E}"/>
          </ac:spMkLst>
        </pc:spChg>
        <pc:graphicFrameChg chg="add mod modGraphic">
          <ac:chgData name="Sébastien DEJOUET" userId="293d2489c149c821" providerId="LiveId" clId="{9E0B8247-E19F-44E4-9351-FCFBEB3B79E8}" dt="2025-07-11T13:56:46.235" v="880" actId="26606"/>
          <ac:graphicFrameMkLst>
            <pc:docMk/>
            <pc:sldMk cId="4225039199" sldId="367"/>
            <ac:graphicFrameMk id="6" creationId="{84637AC5-87C8-A6A2-2C11-A5B0843F4887}"/>
          </ac:graphicFrameMkLst>
        </pc:graphicFrameChg>
        <pc:picChg chg="add mod">
          <ac:chgData name="Sébastien DEJOUET" userId="293d2489c149c821" providerId="LiveId" clId="{9E0B8247-E19F-44E4-9351-FCFBEB3B79E8}" dt="2025-07-11T13:57:30.231" v="882" actId="1076"/>
          <ac:picMkLst>
            <pc:docMk/>
            <pc:sldMk cId="4225039199" sldId="367"/>
            <ac:picMk id="5" creationId="{898B5BAC-6F95-651C-FE09-B3F0F0EA8619}"/>
          </ac:picMkLst>
        </pc:picChg>
      </pc:sldChg>
      <pc:sldChg chg="new del">
        <pc:chgData name="Sébastien DEJOUET" userId="293d2489c149c821" providerId="LiveId" clId="{9E0B8247-E19F-44E4-9351-FCFBEB3B79E8}" dt="2025-07-11T13:42:10.011" v="739" actId="680"/>
        <pc:sldMkLst>
          <pc:docMk/>
          <pc:sldMk cId="2237005591" sldId="368"/>
        </pc:sldMkLst>
      </pc:sldChg>
      <pc:sldChg chg="addSp delSp modSp new mod modClrScheme chgLayout">
        <pc:chgData name="Sébastien DEJOUET" userId="293d2489c149c821" providerId="LiveId" clId="{9E0B8247-E19F-44E4-9351-FCFBEB3B79E8}" dt="2025-07-11T13:58:54.636" v="890" actId="12100"/>
        <pc:sldMkLst>
          <pc:docMk/>
          <pc:sldMk cId="2779714642" sldId="368"/>
        </pc:sldMkLst>
        <pc:spChg chg="mod">
          <ac:chgData name="Sébastien DEJOUET" userId="293d2489c149c821" providerId="LiveId" clId="{9E0B8247-E19F-44E4-9351-FCFBEB3B79E8}" dt="2025-07-11T13:58:11.008" v="887" actId="26606"/>
          <ac:spMkLst>
            <pc:docMk/>
            <pc:sldMk cId="2779714642" sldId="368"/>
            <ac:spMk id="3" creationId="{F13F8500-F768-1308-B83B-83BA77B49459}"/>
          </ac:spMkLst>
        </pc:spChg>
        <pc:graphicFrameChg chg="add mod modGraphic">
          <ac:chgData name="Sébastien DEJOUET" userId="293d2489c149c821" providerId="LiveId" clId="{9E0B8247-E19F-44E4-9351-FCFBEB3B79E8}" dt="2025-07-11T13:58:54.636" v="890" actId="12100"/>
          <ac:graphicFrameMkLst>
            <pc:docMk/>
            <pc:sldMk cId="2779714642" sldId="368"/>
            <ac:graphicFrameMk id="6" creationId="{A0319B8F-6627-3DFE-BB97-8D730A3FF53D}"/>
          </ac:graphicFrameMkLst>
        </pc:graphicFrameChg>
        <pc:picChg chg="add mod">
          <ac:chgData name="Sébastien DEJOUET" userId="293d2489c149c821" providerId="LiveId" clId="{9E0B8247-E19F-44E4-9351-FCFBEB3B79E8}" dt="2025-07-11T13:58:39.359" v="889" actId="1076"/>
          <ac:picMkLst>
            <pc:docMk/>
            <pc:sldMk cId="2779714642" sldId="368"/>
            <ac:picMk id="5" creationId="{F4718C12-2B56-AEE2-6C72-DF5AD0CF0914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1T14:07:01.752" v="1074" actId="1035"/>
        <pc:sldMkLst>
          <pc:docMk/>
          <pc:sldMk cId="594761108" sldId="369"/>
        </pc:sldMkLst>
        <pc:spChg chg="mod">
          <ac:chgData name="Sébastien DEJOUET" userId="293d2489c149c821" providerId="LiveId" clId="{9E0B8247-E19F-44E4-9351-FCFBEB3B79E8}" dt="2025-07-11T14:05:14.605" v="1005" actId="26606"/>
          <ac:spMkLst>
            <pc:docMk/>
            <pc:sldMk cId="594761108" sldId="369"/>
            <ac:spMk id="3" creationId="{F063D46D-A5D0-AA1C-3500-3E47D30CB2E1}"/>
          </ac:spMkLst>
        </pc:spChg>
        <pc:graphicFrameChg chg="add mod modGraphic">
          <ac:chgData name="Sébastien DEJOUET" userId="293d2489c149c821" providerId="LiveId" clId="{9E0B8247-E19F-44E4-9351-FCFBEB3B79E8}" dt="2025-07-11T14:06:55.410" v="1043" actId="1036"/>
          <ac:graphicFrameMkLst>
            <pc:docMk/>
            <pc:sldMk cId="594761108" sldId="369"/>
            <ac:graphicFrameMk id="6" creationId="{690D0BA1-4E0D-15CB-951D-1068F157E76F}"/>
          </ac:graphicFrameMkLst>
        </pc:graphicFrameChg>
        <pc:picChg chg="add mod">
          <ac:chgData name="Sébastien DEJOUET" userId="293d2489c149c821" providerId="LiveId" clId="{9E0B8247-E19F-44E4-9351-FCFBEB3B79E8}" dt="2025-07-11T14:07:01.752" v="1074" actId="1035"/>
          <ac:picMkLst>
            <pc:docMk/>
            <pc:sldMk cId="594761108" sldId="369"/>
            <ac:picMk id="5" creationId="{6FB4341E-B43B-6722-CF4D-9CBAE621047B}"/>
          </ac:picMkLst>
        </pc:picChg>
        <pc:picChg chg="add mod">
          <ac:chgData name="Sébastien DEJOUET" userId="293d2489c149c821" providerId="LiveId" clId="{9E0B8247-E19F-44E4-9351-FCFBEB3B79E8}" dt="2025-07-11T14:07:01.752" v="1074" actId="1035"/>
          <ac:picMkLst>
            <pc:docMk/>
            <pc:sldMk cId="594761108" sldId="369"/>
            <ac:picMk id="7" creationId="{4D4C3361-11BA-0634-6F4F-1946AAD6655E}"/>
          </ac:picMkLst>
        </pc:picChg>
        <pc:picChg chg="add mod">
          <ac:chgData name="Sébastien DEJOUET" userId="293d2489c149c821" providerId="LiveId" clId="{9E0B8247-E19F-44E4-9351-FCFBEB3B79E8}" dt="2025-07-11T14:07:01.752" v="1074" actId="1035"/>
          <ac:picMkLst>
            <pc:docMk/>
            <pc:sldMk cId="594761108" sldId="369"/>
            <ac:picMk id="8" creationId="{BBC97B24-3480-F83A-0D05-9BCB2873E81B}"/>
          </ac:picMkLst>
        </pc:picChg>
        <pc:picChg chg="add mod">
          <ac:chgData name="Sébastien DEJOUET" userId="293d2489c149c821" providerId="LiveId" clId="{9E0B8247-E19F-44E4-9351-FCFBEB3B79E8}" dt="2025-07-11T14:07:01.752" v="1074" actId="1035"/>
          <ac:picMkLst>
            <pc:docMk/>
            <pc:sldMk cId="594761108" sldId="369"/>
            <ac:picMk id="11" creationId="{17D6801C-0601-8D43-87F5-64B76ABF36B3}"/>
          </ac:picMkLst>
        </pc:picChg>
        <pc:picChg chg="add mod">
          <ac:chgData name="Sébastien DEJOUET" userId="293d2489c149c821" providerId="LiveId" clId="{9E0B8247-E19F-44E4-9351-FCFBEB3B79E8}" dt="2025-07-11T14:07:01.752" v="1074" actId="1035"/>
          <ac:picMkLst>
            <pc:docMk/>
            <pc:sldMk cId="594761108" sldId="369"/>
            <ac:picMk id="12" creationId="{FCD93DB1-5DEE-3B88-9845-17312DA6E466}"/>
          </ac:picMkLst>
        </pc:picChg>
      </pc:sldChg>
      <pc:sldChg chg="new del">
        <pc:chgData name="Sébastien DEJOUET" userId="293d2489c149c821" providerId="LiveId" clId="{9E0B8247-E19F-44E4-9351-FCFBEB3B79E8}" dt="2025-07-11T13:42:09.836" v="738" actId="680"/>
        <pc:sldMkLst>
          <pc:docMk/>
          <pc:sldMk cId="595550309" sldId="369"/>
        </pc:sldMkLst>
      </pc:sldChg>
      <pc:sldChg chg="new del">
        <pc:chgData name="Sébastien DEJOUET" userId="293d2489c149c821" providerId="LiveId" clId="{9E0B8247-E19F-44E4-9351-FCFBEB3B79E8}" dt="2025-07-11T13:42:09.600" v="737" actId="680"/>
        <pc:sldMkLst>
          <pc:docMk/>
          <pc:sldMk cId="3187799924" sldId="370"/>
        </pc:sldMkLst>
      </pc:sldChg>
      <pc:sldChg chg="addSp delSp modSp new mod modClrScheme chgLayout">
        <pc:chgData name="Sébastien DEJOUET" userId="293d2489c149c821" providerId="LiveId" clId="{9E0B8247-E19F-44E4-9351-FCFBEB3B79E8}" dt="2025-07-11T14:14:11.741" v="1120" actId="1076"/>
        <pc:sldMkLst>
          <pc:docMk/>
          <pc:sldMk cId="3690130169" sldId="370"/>
        </pc:sldMkLst>
        <pc:spChg chg="mod">
          <ac:chgData name="Sébastien DEJOUET" userId="293d2489c149c821" providerId="LiveId" clId="{9E0B8247-E19F-44E4-9351-FCFBEB3B79E8}" dt="2025-07-11T14:09:14.951" v="1101" actId="26606"/>
          <ac:spMkLst>
            <pc:docMk/>
            <pc:sldMk cId="3690130169" sldId="370"/>
            <ac:spMk id="3" creationId="{DF1B8A2B-D205-20E9-BB32-389EE9845AEE}"/>
          </ac:spMkLst>
        </pc:spChg>
        <pc:graphicFrameChg chg="add mod">
          <ac:chgData name="Sébastien DEJOUET" userId="293d2489c149c821" providerId="LiveId" clId="{9E0B8247-E19F-44E4-9351-FCFBEB3B79E8}" dt="2025-07-11T14:09:26.053" v="1102" actId="12100"/>
          <ac:graphicFrameMkLst>
            <pc:docMk/>
            <pc:sldMk cId="3690130169" sldId="370"/>
            <ac:graphicFrameMk id="8" creationId="{BBAF7891-3AF2-D17F-2436-087D025D5C60}"/>
          </ac:graphicFrameMkLst>
        </pc:graphicFrameChg>
        <pc:picChg chg="add mod modCrop">
          <ac:chgData name="Sébastien DEJOUET" userId="293d2489c149c821" providerId="LiveId" clId="{9E0B8247-E19F-44E4-9351-FCFBEB3B79E8}" dt="2025-07-11T14:14:11.741" v="1120" actId="1076"/>
          <ac:picMkLst>
            <pc:docMk/>
            <pc:sldMk cId="3690130169" sldId="370"/>
            <ac:picMk id="7" creationId="{9C7CA85D-932B-FB88-A03A-B256024B10BC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1T14:24:52.936" v="1209" actId="1076"/>
        <pc:sldMkLst>
          <pc:docMk/>
          <pc:sldMk cId="2085983674" sldId="371"/>
        </pc:sldMkLst>
        <pc:spChg chg="mod">
          <ac:chgData name="Sébastien DEJOUET" userId="293d2489c149c821" providerId="LiveId" clId="{9E0B8247-E19F-44E4-9351-FCFBEB3B79E8}" dt="2025-07-11T14:22:19.038" v="1186" actId="1076"/>
          <ac:spMkLst>
            <pc:docMk/>
            <pc:sldMk cId="2085983674" sldId="371"/>
            <ac:spMk id="3" creationId="{A2390F4F-34D3-178A-C1C6-937DAE9056A3}"/>
          </ac:spMkLst>
        </pc:spChg>
        <pc:spChg chg="add mod ord">
          <ac:chgData name="Sébastien DEJOUET" userId="293d2489c149c821" providerId="LiveId" clId="{9E0B8247-E19F-44E4-9351-FCFBEB3B79E8}" dt="2025-07-11T14:23:20.329" v="1204" actId="207"/>
          <ac:spMkLst>
            <pc:docMk/>
            <pc:sldMk cId="2085983674" sldId="371"/>
            <ac:spMk id="4" creationId="{31C6C003-56E6-2A10-1946-D7D31FBA653A}"/>
          </ac:spMkLst>
        </pc:spChg>
        <pc:picChg chg="add mod">
          <ac:chgData name="Sébastien DEJOUET" userId="293d2489c149c821" providerId="LiveId" clId="{9E0B8247-E19F-44E4-9351-FCFBEB3B79E8}" dt="2025-07-11T14:24:52.936" v="1209" actId="1076"/>
          <ac:picMkLst>
            <pc:docMk/>
            <pc:sldMk cId="2085983674" sldId="371"/>
            <ac:picMk id="32773" creationId="{CAA9E6E5-C6D6-4AEE-5F81-DF3BE5EA2512}"/>
          </ac:picMkLst>
        </pc:picChg>
      </pc:sldChg>
      <pc:sldChg chg="addSp delSp modSp new mod">
        <pc:chgData name="Sébastien DEJOUET" userId="293d2489c149c821" providerId="LiveId" clId="{9E0B8247-E19F-44E4-9351-FCFBEB3B79E8}" dt="2025-07-17T08:29:41.678" v="1215" actId="26606"/>
        <pc:sldMkLst>
          <pc:docMk/>
          <pc:sldMk cId="266161617" sldId="372"/>
        </pc:sldMkLst>
        <pc:spChg chg="del">
          <ac:chgData name="Sébastien DEJOUET" userId="293d2489c149c821" providerId="LiveId" clId="{9E0B8247-E19F-44E4-9351-FCFBEB3B79E8}" dt="2025-07-17T08:29:27.701" v="1213"/>
          <ac:spMkLst>
            <pc:docMk/>
            <pc:sldMk cId="266161617" sldId="372"/>
            <ac:spMk id="2" creationId="{FA410A16-E927-F1DA-1486-779B469E205B}"/>
          </ac:spMkLst>
        </pc:spChg>
        <pc:spChg chg="mod">
          <ac:chgData name="Sébastien DEJOUET" userId="293d2489c149c821" providerId="LiveId" clId="{9E0B8247-E19F-44E4-9351-FCFBEB3B79E8}" dt="2025-07-17T08:29:41.678" v="1215" actId="26606"/>
          <ac:spMkLst>
            <pc:docMk/>
            <pc:sldMk cId="266161617" sldId="372"/>
            <ac:spMk id="3" creationId="{734DB9FE-E326-0E56-6479-885474AFB424}"/>
          </ac:spMkLst>
        </pc:spChg>
        <pc:spChg chg="add del mod">
          <ac:chgData name="Sébastien DEJOUET" userId="293d2489c149c821" providerId="LiveId" clId="{9E0B8247-E19F-44E4-9351-FCFBEB3B79E8}" dt="2025-07-17T08:29:41.678" v="1215" actId="26606"/>
          <ac:spMkLst>
            <pc:docMk/>
            <pc:sldMk cId="266161617" sldId="372"/>
            <ac:spMk id="4" creationId="{832EE07A-6C4A-2CD2-9080-88B9AE54DADF}"/>
          </ac:spMkLst>
        </pc:spChg>
        <pc:graphicFrameChg chg="add">
          <ac:chgData name="Sébastien DEJOUET" userId="293d2489c149c821" providerId="LiveId" clId="{9E0B8247-E19F-44E4-9351-FCFBEB3B79E8}" dt="2025-07-17T08:29:41.678" v="1215" actId="26606"/>
          <ac:graphicFrameMkLst>
            <pc:docMk/>
            <pc:sldMk cId="266161617" sldId="372"/>
            <ac:graphicFrameMk id="6" creationId="{59D09488-D217-D553-0FF2-4FFC52529150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09:22:30.008" v="1561"/>
        <pc:sldMkLst>
          <pc:docMk/>
          <pc:sldMk cId="3214443737" sldId="373"/>
        </pc:sldMkLst>
        <pc:spChg chg="del">
          <ac:chgData name="Sébastien DEJOUET" userId="293d2489c149c821" providerId="LiveId" clId="{9E0B8247-E19F-44E4-9351-FCFBEB3B79E8}" dt="2025-07-17T08:30:14.301" v="1217"/>
          <ac:spMkLst>
            <pc:docMk/>
            <pc:sldMk cId="3214443737" sldId="373"/>
            <ac:spMk id="2" creationId="{055871F2-FA80-99BA-5FD0-59DFA60708FA}"/>
          </ac:spMkLst>
        </pc:spChg>
        <pc:spChg chg="mod">
          <ac:chgData name="Sébastien DEJOUET" userId="293d2489c149c821" providerId="LiveId" clId="{9E0B8247-E19F-44E4-9351-FCFBEB3B79E8}" dt="2025-07-17T09:18:19.271" v="1528" actId="1076"/>
          <ac:spMkLst>
            <pc:docMk/>
            <pc:sldMk cId="3214443737" sldId="373"/>
            <ac:spMk id="3" creationId="{5496CB2A-E13A-06D6-1D82-27270F529AD7}"/>
          </ac:spMkLst>
        </pc:spChg>
        <pc:spChg chg="add del mod">
          <ac:chgData name="Sébastien DEJOUET" userId="293d2489c149c821" providerId="LiveId" clId="{9E0B8247-E19F-44E4-9351-FCFBEB3B79E8}" dt="2025-07-17T08:30:29.835" v="1219" actId="26606"/>
          <ac:spMkLst>
            <pc:docMk/>
            <pc:sldMk cId="3214443737" sldId="373"/>
            <ac:spMk id="4" creationId="{9689F887-AC2D-A3E7-55DF-E5AB5DABFC6C}"/>
          </ac:spMkLst>
        </pc:spChg>
        <pc:spChg chg="add del mod">
          <ac:chgData name="Sébastien DEJOUET" userId="293d2489c149c821" providerId="LiveId" clId="{9E0B8247-E19F-44E4-9351-FCFBEB3B79E8}" dt="2025-07-17T09:16:15.212" v="1497" actId="478"/>
          <ac:spMkLst>
            <pc:docMk/>
            <pc:sldMk cId="3214443737" sldId="373"/>
            <ac:spMk id="11" creationId="{3AB6EA3B-CC55-E06E-E384-4FB24653D1FE}"/>
          </ac:spMkLst>
        </pc:spChg>
        <pc:graphicFrameChg chg="add mod modGraphic">
          <ac:chgData name="Sébastien DEJOUET" userId="293d2489c149c821" providerId="LiveId" clId="{9E0B8247-E19F-44E4-9351-FCFBEB3B79E8}" dt="2025-07-17T09:22:30.008" v="1561"/>
          <ac:graphicFrameMkLst>
            <pc:docMk/>
            <pc:sldMk cId="3214443737" sldId="373"/>
            <ac:graphicFrameMk id="6" creationId="{8B1F2119-D392-B916-95AF-C55DD73708C6}"/>
          </ac:graphicFrameMkLst>
        </pc:graphicFrameChg>
        <pc:picChg chg="add mod">
          <ac:chgData name="Sébastien DEJOUET" userId="293d2489c149c821" providerId="LiveId" clId="{9E0B8247-E19F-44E4-9351-FCFBEB3B79E8}" dt="2025-07-17T09:22:17.122" v="1559" actId="14100"/>
          <ac:picMkLst>
            <pc:docMk/>
            <pc:sldMk cId="3214443737" sldId="373"/>
            <ac:picMk id="2051" creationId="{DC0AF5A7-49EC-F7D4-855C-A6165337AC4E}"/>
          </ac:picMkLst>
        </pc:picChg>
      </pc:sldChg>
      <pc:sldChg chg="addSp delSp modSp new mod">
        <pc:chgData name="Sébastien DEJOUET" userId="293d2489c149c821" providerId="LiveId" clId="{9E0B8247-E19F-44E4-9351-FCFBEB3B79E8}" dt="2025-07-17T09:20:27.740" v="1540" actId="1076"/>
        <pc:sldMkLst>
          <pc:docMk/>
          <pc:sldMk cId="1716537787" sldId="374"/>
        </pc:sldMkLst>
        <pc:spChg chg="del">
          <ac:chgData name="Sébastien DEJOUET" userId="293d2489c149c821" providerId="LiveId" clId="{9E0B8247-E19F-44E4-9351-FCFBEB3B79E8}" dt="2025-07-17T08:31:00.741" v="1221"/>
          <ac:spMkLst>
            <pc:docMk/>
            <pc:sldMk cId="1716537787" sldId="374"/>
            <ac:spMk id="2" creationId="{8C4A1F49-5D65-A5F3-2D7B-524922D3D2E5}"/>
          </ac:spMkLst>
        </pc:spChg>
        <pc:spChg chg="mod">
          <ac:chgData name="Sébastien DEJOUET" userId="293d2489c149c821" providerId="LiveId" clId="{9E0B8247-E19F-44E4-9351-FCFBEB3B79E8}" dt="2025-07-17T08:31:12.976" v="1223" actId="26606"/>
          <ac:spMkLst>
            <pc:docMk/>
            <pc:sldMk cId="1716537787" sldId="374"/>
            <ac:spMk id="3" creationId="{FFAAEDE2-594E-AF41-D696-1FA494BF7110}"/>
          </ac:spMkLst>
        </pc:spChg>
        <pc:spChg chg="add del mod">
          <ac:chgData name="Sébastien DEJOUET" userId="293d2489c149c821" providerId="LiveId" clId="{9E0B8247-E19F-44E4-9351-FCFBEB3B79E8}" dt="2025-07-17T08:31:12.976" v="1223" actId="26606"/>
          <ac:spMkLst>
            <pc:docMk/>
            <pc:sldMk cId="1716537787" sldId="374"/>
            <ac:spMk id="4" creationId="{95D0B28F-1DF7-6CD7-B54C-16E2E86E6266}"/>
          </ac:spMkLst>
        </pc:spChg>
        <pc:graphicFrameChg chg="add mod">
          <ac:chgData name="Sébastien DEJOUET" userId="293d2489c149c821" providerId="LiveId" clId="{9E0B8247-E19F-44E4-9351-FCFBEB3B79E8}" dt="2025-07-17T09:20:02.974" v="1535" actId="1076"/>
          <ac:graphicFrameMkLst>
            <pc:docMk/>
            <pc:sldMk cId="1716537787" sldId="374"/>
            <ac:graphicFrameMk id="6" creationId="{3632F6D3-2D11-5071-63EE-CCCEDACD126A}"/>
          </ac:graphicFrameMkLst>
        </pc:graphicFrameChg>
        <pc:picChg chg="add mod">
          <ac:chgData name="Sébastien DEJOUET" userId="293d2489c149c821" providerId="LiveId" clId="{9E0B8247-E19F-44E4-9351-FCFBEB3B79E8}" dt="2025-07-17T09:20:27.740" v="1540" actId="1076"/>
          <ac:picMkLst>
            <pc:docMk/>
            <pc:sldMk cId="1716537787" sldId="374"/>
            <ac:picMk id="3075" creationId="{7643E2D9-EBA4-492E-7CF6-D53B7B2DEA34}"/>
          </ac:picMkLst>
        </pc:picChg>
      </pc:sldChg>
      <pc:sldChg chg="addSp delSp modSp new mod">
        <pc:chgData name="Sébastien DEJOUET" userId="293d2489c149c821" providerId="LiveId" clId="{9E0B8247-E19F-44E4-9351-FCFBEB3B79E8}" dt="2025-07-17T09:22:48.841" v="1566" actId="1076"/>
        <pc:sldMkLst>
          <pc:docMk/>
          <pc:sldMk cId="1465269928" sldId="375"/>
        </pc:sldMkLst>
        <pc:spChg chg="del">
          <ac:chgData name="Sébastien DEJOUET" userId="293d2489c149c821" providerId="LiveId" clId="{9E0B8247-E19F-44E4-9351-FCFBEB3B79E8}" dt="2025-07-17T08:33:11.362" v="1225"/>
          <ac:spMkLst>
            <pc:docMk/>
            <pc:sldMk cId="1465269928" sldId="375"/>
            <ac:spMk id="2" creationId="{9D0FB678-6B7F-95A5-8B07-FAC7A428C150}"/>
          </ac:spMkLst>
        </pc:spChg>
        <pc:spChg chg="mod">
          <ac:chgData name="Sébastien DEJOUET" userId="293d2489c149c821" providerId="LiveId" clId="{9E0B8247-E19F-44E4-9351-FCFBEB3B79E8}" dt="2025-07-17T08:33:26.179" v="1228" actId="26606"/>
          <ac:spMkLst>
            <pc:docMk/>
            <pc:sldMk cId="1465269928" sldId="375"/>
            <ac:spMk id="3" creationId="{9FF6BC66-FFC8-6159-BE1A-4E8350630C64}"/>
          </ac:spMkLst>
        </pc:spChg>
        <pc:spChg chg="add del mod">
          <ac:chgData name="Sébastien DEJOUET" userId="293d2489c149c821" providerId="LiveId" clId="{9E0B8247-E19F-44E4-9351-FCFBEB3B79E8}" dt="2025-07-17T08:33:26.179" v="1228" actId="26606"/>
          <ac:spMkLst>
            <pc:docMk/>
            <pc:sldMk cId="1465269928" sldId="375"/>
            <ac:spMk id="4" creationId="{67F4351B-2FAA-E324-99CE-D7159A138AE3}"/>
          </ac:spMkLst>
        </pc:spChg>
        <pc:spChg chg="add del">
          <ac:chgData name="Sébastien DEJOUET" userId="293d2489c149c821" providerId="LiveId" clId="{9E0B8247-E19F-44E4-9351-FCFBEB3B79E8}" dt="2025-07-17T09:21:04.234" v="1544" actId="478"/>
          <ac:spMkLst>
            <pc:docMk/>
            <pc:sldMk cId="1465269928" sldId="375"/>
            <ac:spMk id="5" creationId="{780D673B-92DD-46C4-4FA6-6D1A76D535AC}"/>
          </ac:spMkLst>
        </pc:spChg>
        <pc:spChg chg="add">
          <ac:chgData name="Sébastien DEJOUET" userId="293d2489c149c821" providerId="LiveId" clId="{9E0B8247-E19F-44E4-9351-FCFBEB3B79E8}" dt="2025-07-17T09:21:18.906" v="1546"/>
          <ac:spMkLst>
            <pc:docMk/>
            <pc:sldMk cId="1465269928" sldId="375"/>
            <ac:spMk id="7" creationId="{36A606FB-43C6-0B31-D478-66A01AB09799}"/>
          </ac:spMkLst>
        </pc:spChg>
        <pc:graphicFrameChg chg="add mod">
          <ac:chgData name="Sébastien DEJOUET" userId="293d2489c149c821" providerId="LiveId" clId="{9E0B8247-E19F-44E4-9351-FCFBEB3B79E8}" dt="2025-07-17T09:22:42.975" v="1564" actId="14100"/>
          <ac:graphicFrameMkLst>
            <pc:docMk/>
            <pc:sldMk cId="1465269928" sldId="375"/>
            <ac:graphicFrameMk id="6" creationId="{D09B84CC-A224-DD3F-7566-E298BC9D60D4}"/>
          </ac:graphicFrameMkLst>
        </pc:graphicFrameChg>
        <pc:picChg chg="add mod">
          <ac:chgData name="Sébastien DEJOUET" userId="293d2489c149c821" providerId="LiveId" clId="{9E0B8247-E19F-44E4-9351-FCFBEB3B79E8}" dt="2025-07-17T09:22:48.841" v="1566" actId="1076"/>
          <ac:picMkLst>
            <pc:docMk/>
            <pc:sldMk cId="1465269928" sldId="375"/>
            <ac:picMk id="8" creationId="{F9998BBC-DCA3-2333-5865-2DBED0E7CC72}"/>
          </ac:picMkLst>
        </pc:picChg>
      </pc:sldChg>
      <pc:sldChg chg="addSp delSp modSp new mod">
        <pc:chgData name="Sébastien DEJOUET" userId="293d2489c149c821" providerId="LiveId" clId="{9E0B8247-E19F-44E4-9351-FCFBEB3B79E8}" dt="2025-07-17T08:34:15.107" v="1232" actId="26606"/>
        <pc:sldMkLst>
          <pc:docMk/>
          <pc:sldMk cId="2509878126" sldId="376"/>
        </pc:sldMkLst>
        <pc:spChg chg="del">
          <ac:chgData name="Sébastien DEJOUET" userId="293d2489c149c821" providerId="LiveId" clId="{9E0B8247-E19F-44E4-9351-FCFBEB3B79E8}" dt="2025-07-17T08:33:59.630" v="1230"/>
          <ac:spMkLst>
            <pc:docMk/>
            <pc:sldMk cId="2509878126" sldId="376"/>
            <ac:spMk id="2" creationId="{290ACCF8-EBA5-B904-5B15-6DA0BF9D3554}"/>
          </ac:spMkLst>
        </pc:spChg>
        <pc:spChg chg="mod">
          <ac:chgData name="Sébastien DEJOUET" userId="293d2489c149c821" providerId="LiveId" clId="{9E0B8247-E19F-44E4-9351-FCFBEB3B79E8}" dt="2025-07-17T08:34:09.621" v="1231" actId="26606"/>
          <ac:spMkLst>
            <pc:docMk/>
            <pc:sldMk cId="2509878126" sldId="376"/>
            <ac:spMk id="3" creationId="{72797A39-1F5E-F967-862A-0A867FC002DD}"/>
          </ac:spMkLst>
        </pc:spChg>
        <pc:spChg chg="add del mod">
          <ac:chgData name="Sébastien DEJOUET" userId="293d2489c149c821" providerId="LiveId" clId="{9E0B8247-E19F-44E4-9351-FCFBEB3B79E8}" dt="2025-07-17T08:34:09.621" v="1231" actId="26606"/>
          <ac:spMkLst>
            <pc:docMk/>
            <pc:sldMk cId="2509878126" sldId="376"/>
            <ac:spMk id="4" creationId="{48A5B0B0-F446-586D-53B0-CA711480C47F}"/>
          </ac:spMkLst>
        </pc:spChg>
        <pc:graphicFrameChg chg="add mod modGraphic">
          <ac:chgData name="Sébastien DEJOUET" userId="293d2489c149c821" providerId="LiveId" clId="{9E0B8247-E19F-44E4-9351-FCFBEB3B79E8}" dt="2025-07-17T08:34:15.107" v="1232" actId="26606"/>
          <ac:graphicFrameMkLst>
            <pc:docMk/>
            <pc:sldMk cId="2509878126" sldId="376"/>
            <ac:graphicFrameMk id="6" creationId="{5845C97C-6308-B64D-8ACA-EC833E22EBF4}"/>
          </ac:graphicFrameMkLst>
        </pc:graphicFrameChg>
      </pc:sldChg>
      <pc:sldChg chg="addSp delSp modSp new mod">
        <pc:chgData name="Sébastien DEJOUET" userId="293d2489c149c821" providerId="LiveId" clId="{9E0B8247-E19F-44E4-9351-FCFBEB3B79E8}" dt="2025-07-17T08:35:54.524" v="1244" actId="1076"/>
        <pc:sldMkLst>
          <pc:docMk/>
          <pc:sldMk cId="2207141587" sldId="377"/>
        </pc:sldMkLst>
        <pc:spChg chg="del">
          <ac:chgData name="Sébastien DEJOUET" userId="293d2489c149c821" providerId="LiveId" clId="{9E0B8247-E19F-44E4-9351-FCFBEB3B79E8}" dt="2025-07-17T08:34:49.625" v="1234"/>
          <ac:spMkLst>
            <pc:docMk/>
            <pc:sldMk cId="2207141587" sldId="377"/>
            <ac:spMk id="2" creationId="{E832118A-455B-8EE3-B1C4-666AE5EF5555}"/>
          </ac:spMkLst>
        </pc:spChg>
        <pc:spChg chg="mod">
          <ac:chgData name="Sébastien DEJOUET" userId="293d2489c149c821" providerId="LiveId" clId="{9E0B8247-E19F-44E4-9351-FCFBEB3B79E8}" dt="2025-07-17T08:35:00.254" v="1235" actId="26606"/>
          <ac:spMkLst>
            <pc:docMk/>
            <pc:sldMk cId="2207141587" sldId="377"/>
            <ac:spMk id="3" creationId="{E3ED11B8-AFFA-E907-1F28-FDB3CDD3AE9E}"/>
          </ac:spMkLst>
        </pc:spChg>
        <pc:spChg chg="add del mod">
          <ac:chgData name="Sébastien DEJOUET" userId="293d2489c149c821" providerId="LiveId" clId="{9E0B8247-E19F-44E4-9351-FCFBEB3B79E8}" dt="2025-07-17T08:35:00.254" v="1235" actId="26606"/>
          <ac:spMkLst>
            <pc:docMk/>
            <pc:sldMk cId="2207141587" sldId="377"/>
            <ac:spMk id="4" creationId="{09EDC394-9EB1-7B39-52FC-3E058C2B2564}"/>
          </ac:spMkLst>
        </pc:spChg>
        <pc:spChg chg="add mod">
          <ac:chgData name="Sébastien DEJOUET" userId="293d2489c149c821" providerId="LiveId" clId="{9E0B8247-E19F-44E4-9351-FCFBEB3B79E8}" dt="2025-07-17T08:35:54.524" v="1244" actId="1076"/>
          <ac:spMkLst>
            <pc:docMk/>
            <pc:sldMk cId="2207141587" sldId="377"/>
            <ac:spMk id="7" creationId="{A708AA67-D6A4-8112-A41A-17604253A32F}"/>
          </ac:spMkLst>
        </pc:spChg>
        <pc:graphicFrameChg chg="add mod">
          <ac:chgData name="Sébastien DEJOUET" userId="293d2489c149c821" providerId="LiveId" clId="{9E0B8247-E19F-44E4-9351-FCFBEB3B79E8}" dt="2025-07-17T08:35:20.081" v="1239" actId="14100"/>
          <ac:graphicFrameMkLst>
            <pc:docMk/>
            <pc:sldMk cId="2207141587" sldId="377"/>
            <ac:graphicFrameMk id="6" creationId="{2432C77D-9E13-AB65-D169-83E665AE399C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09:24:06.889" v="1570" actId="1076"/>
        <pc:sldMkLst>
          <pc:docMk/>
          <pc:sldMk cId="3319673594" sldId="378"/>
        </pc:sldMkLst>
        <pc:spChg chg="del">
          <ac:chgData name="Sébastien DEJOUET" userId="293d2489c149c821" providerId="LiveId" clId="{9E0B8247-E19F-44E4-9351-FCFBEB3B79E8}" dt="2025-07-17T08:36:17.755" v="1246"/>
          <ac:spMkLst>
            <pc:docMk/>
            <pc:sldMk cId="3319673594" sldId="378"/>
            <ac:spMk id="2" creationId="{57C382B9-5E34-12BA-8796-30567B4C04C4}"/>
          </ac:spMkLst>
        </pc:spChg>
        <pc:spChg chg="mod">
          <ac:chgData name="Sébastien DEJOUET" userId="293d2489c149c821" providerId="LiveId" clId="{9E0B8247-E19F-44E4-9351-FCFBEB3B79E8}" dt="2025-07-17T08:36:25.536" v="1247" actId="26606"/>
          <ac:spMkLst>
            <pc:docMk/>
            <pc:sldMk cId="3319673594" sldId="378"/>
            <ac:spMk id="3" creationId="{570A565E-F9E1-B3C4-5FFE-66897EF07096}"/>
          </ac:spMkLst>
        </pc:spChg>
        <pc:spChg chg="add del mod">
          <ac:chgData name="Sébastien DEJOUET" userId="293d2489c149c821" providerId="LiveId" clId="{9E0B8247-E19F-44E4-9351-FCFBEB3B79E8}" dt="2025-07-17T08:36:25.536" v="1247" actId="26606"/>
          <ac:spMkLst>
            <pc:docMk/>
            <pc:sldMk cId="3319673594" sldId="378"/>
            <ac:spMk id="4" creationId="{FAD12C09-A686-8B68-1B43-ACF15973C792}"/>
          </ac:spMkLst>
        </pc:spChg>
        <pc:spChg chg="add del mod">
          <ac:chgData name="Sébastien DEJOUET" userId="293d2489c149c821" providerId="LiveId" clId="{9E0B8247-E19F-44E4-9351-FCFBEB3B79E8}" dt="2025-07-17T09:23:59.984" v="1567" actId="478"/>
          <ac:spMkLst>
            <pc:docMk/>
            <pc:sldMk cId="3319673594" sldId="378"/>
            <ac:spMk id="10" creationId="{E4F7CBE9-3E04-C984-208C-B917D38A0B44}"/>
          </ac:spMkLst>
        </pc:spChg>
        <pc:graphicFrameChg chg="add mod">
          <ac:chgData name="Sébastien DEJOUET" userId="293d2489c149c821" providerId="LiveId" clId="{9E0B8247-E19F-44E4-9351-FCFBEB3B79E8}" dt="2025-07-17T08:36:25.536" v="1247" actId="26606"/>
          <ac:graphicFrameMkLst>
            <pc:docMk/>
            <pc:sldMk cId="3319673594" sldId="378"/>
            <ac:graphicFrameMk id="6" creationId="{57EAF333-EF95-2B4E-7599-838BB805FDF2}"/>
          </ac:graphicFrameMkLst>
        </pc:graphicFrameChg>
        <pc:picChg chg="add mod">
          <ac:chgData name="Sébastien DEJOUET" userId="293d2489c149c821" providerId="LiveId" clId="{9E0B8247-E19F-44E4-9351-FCFBEB3B79E8}" dt="2025-07-17T09:24:06.889" v="1570" actId="1076"/>
          <ac:picMkLst>
            <pc:docMk/>
            <pc:sldMk cId="3319673594" sldId="378"/>
            <ac:picMk id="5" creationId="{2F3CBDED-9C9C-F978-E0F6-AA781052EDD8}"/>
          </ac:picMkLst>
        </pc:picChg>
      </pc:sldChg>
      <pc:sldChg chg="addSp delSp modSp new mod">
        <pc:chgData name="Sébastien DEJOUET" userId="293d2489c149c821" providerId="LiveId" clId="{9E0B8247-E19F-44E4-9351-FCFBEB3B79E8}" dt="2025-07-17T08:36:50.516" v="1250" actId="26606"/>
        <pc:sldMkLst>
          <pc:docMk/>
          <pc:sldMk cId="3752829569" sldId="379"/>
        </pc:sldMkLst>
        <pc:spChg chg="del">
          <ac:chgData name="Sébastien DEJOUET" userId="293d2489c149c821" providerId="LiveId" clId="{9E0B8247-E19F-44E4-9351-FCFBEB3B79E8}" dt="2025-07-17T08:36:45.771" v="1249"/>
          <ac:spMkLst>
            <pc:docMk/>
            <pc:sldMk cId="3752829569" sldId="379"/>
            <ac:spMk id="2" creationId="{C1304753-FBAC-2720-5662-C49145AC58FA}"/>
          </ac:spMkLst>
        </pc:spChg>
        <pc:spChg chg="mod">
          <ac:chgData name="Sébastien DEJOUET" userId="293d2489c149c821" providerId="LiveId" clId="{9E0B8247-E19F-44E4-9351-FCFBEB3B79E8}" dt="2025-07-17T08:36:50.516" v="1250" actId="26606"/>
          <ac:spMkLst>
            <pc:docMk/>
            <pc:sldMk cId="3752829569" sldId="379"/>
            <ac:spMk id="3" creationId="{5826F98F-B107-4376-FF36-C6BF25EA6523}"/>
          </ac:spMkLst>
        </pc:spChg>
        <pc:spChg chg="add del mod">
          <ac:chgData name="Sébastien DEJOUET" userId="293d2489c149c821" providerId="LiveId" clId="{9E0B8247-E19F-44E4-9351-FCFBEB3B79E8}" dt="2025-07-17T08:36:50.516" v="1250" actId="26606"/>
          <ac:spMkLst>
            <pc:docMk/>
            <pc:sldMk cId="3752829569" sldId="379"/>
            <ac:spMk id="4" creationId="{E8CF782B-BABE-A21D-2971-7B21F2AF6138}"/>
          </ac:spMkLst>
        </pc:spChg>
        <pc:graphicFrameChg chg="add">
          <ac:chgData name="Sébastien DEJOUET" userId="293d2489c149c821" providerId="LiveId" clId="{9E0B8247-E19F-44E4-9351-FCFBEB3B79E8}" dt="2025-07-17T08:36:50.516" v="1250" actId="26606"/>
          <ac:graphicFrameMkLst>
            <pc:docMk/>
            <pc:sldMk cId="3752829569" sldId="379"/>
            <ac:graphicFrameMk id="6" creationId="{1655B62B-F73A-24FE-1C21-B94B83D7626E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09:27:35.545" v="1592" actId="1076"/>
        <pc:sldMkLst>
          <pc:docMk/>
          <pc:sldMk cId="715412927" sldId="380"/>
        </pc:sldMkLst>
        <pc:spChg chg="del">
          <ac:chgData name="Sébastien DEJOUET" userId="293d2489c149c821" providerId="LiveId" clId="{9E0B8247-E19F-44E4-9351-FCFBEB3B79E8}" dt="2025-07-17T08:39:02.461" v="1260"/>
          <ac:spMkLst>
            <pc:docMk/>
            <pc:sldMk cId="715412927" sldId="380"/>
            <ac:spMk id="2" creationId="{AEDE356D-7459-048A-9E20-93E460F5B73B}"/>
          </ac:spMkLst>
        </pc:spChg>
        <pc:spChg chg="mod">
          <ac:chgData name="Sébastien DEJOUET" userId="293d2489c149c821" providerId="LiveId" clId="{9E0B8247-E19F-44E4-9351-FCFBEB3B79E8}" dt="2025-07-17T09:27:18.749" v="1588" actId="255"/>
          <ac:spMkLst>
            <pc:docMk/>
            <pc:sldMk cId="715412927" sldId="380"/>
            <ac:spMk id="3" creationId="{7D99358C-1B94-C009-3211-F3F216D3F1DF}"/>
          </ac:spMkLst>
        </pc:spChg>
        <pc:spChg chg="add mod">
          <ac:chgData name="Sébastien DEJOUET" userId="293d2489c149c821" providerId="LiveId" clId="{9E0B8247-E19F-44E4-9351-FCFBEB3B79E8}" dt="2025-07-17T09:27:35.545" v="1592" actId="1076"/>
          <ac:spMkLst>
            <pc:docMk/>
            <pc:sldMk cId="715412927" sldId="380"/>
            <ac:spMk id="4" creationId="{B911FD1B-7CDC-360D-02C8-DE7AF1D33319}"/>
          </ac:spMkLst>
        </pc:spChg>
        <pc:picChg chg="add mod ord">
          <ac:chgData name="Sébastien DEJOUET" userId="293d2489c149c821" providerId="LiveId" clId="{9E0B8247-E19F-44E4-9351-FCFBEB3B79E8}" dt="2025-07-17T09:27:08.138" v="1585" actId="1076"/>
          <ac:picMkLst>
            <pc:docMk/>
            <pc:sldMk cId="715412927" sldId="380"/>
            <ac:picMk id="9219" creationId="{EA3821F7-367B-0B3A-6B39-D612AEF063E6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28:34.818" v="1599" actId="1076"/>
        <pc:sldMkLst>
          <pc:docMk/>
          <pc:sldMk cId="1860987547" sldId="381"/>
        </pc:sldMkLst>
        <pc:spChg chg="del">
          <ac:chgData name="Sébastien DEJOUET" userId="293d2489c149c821" providerId="LiveId" clId="{9E0B8247-E19F-44E4-9351-FCFBEB3B79E8}" dt="2025-07-17T08:39:51.484" v="1266"/>
          <ac:spMkLst>
            <pc:docMk/>
            <pc:sldMk cId="1860987547" sldId="381"/>
            <ac:spMk id="2" creationId="{664C3E7C-AB37-90EC-B633-62FA58A2F2A7}"/>
          </ac:spMkLst>
        </pc:spChg>
        <pc:spChg chg="mod">
          <ac:chgData name="Sébastien DEJOUET" userId="293d2489c149c821" providerId="LiveId" clId="{9E0B8247-E19F-44E4-9351-FCFBEB3B79E8}" dt="2025-07-17T09:28:16.980" v="1593" actId="26606"/>
          <ac:spMkLst>
            <pc:docMk/>
            <pc:sldMk cId="1860987547" sldId="381"/>
            <ac:spMk id="3" creationId="{36D2BC5E-60BF-B37D-741C-2EDAFD9F4083}"/>
          </ac:spMkLst>
        </pc:spChg>
        <pc:spChg chg="add del mod">
          <ac:chgData name="Sébastien DEJOUET" userId="293d2489c149c821" providerId="LiveId" clId="{9E0B8247-E19F-44E4-9351-FCFBEB3B79E8}" dt="2025-07-17T08:39:58.838" v="1267" actId="26606"/>
          <ac:spMkLst>
            <pc:docMk/>
            <pc:sldMk cId="1860987547" sldId="381"/>
            <ac:spMk id="4" creationId="{8CF507F0-5353-7391-E939-FBAF21A2AF73}"/>
          </ac:spMkLst>
        </pc:spChg>
        <pc:spChg chg="add del mod">
          <ac:chgData name="Sébastien DEJOUET" userId="293d2489c149c821" providerId="LiveId" clId="{9E0B8247-E19F-44E4-9351-FCFBEB3B79E8}" dt="2025-07-17T09:28:19.180" v="1594" actId="478"/>
          <ac:spMkLst>
            <pc:docMk/>
            <pc:sldMk cId="1860987547" sldId="381"/>
            <ac:spMk id="11" creationId="{F06CA265-EE57-F1EE-15A2-0DD44DF9509D}"/>
          </ac:spMkLst>
        </pc:spChg>
        <pc:graphicFrameChg chg="add mod modGraphic">
          <ac:chgData name="Sébastien DEJOUET" userId="293d2489c149c821" providerId="LiveId" clId="{9E0B8247-E19F-44E4-9351-FCFBEB3B79E8}" dt="2025-07-17T09:28:16.980" v="1593" actId="26606"/>
          <ac:graphicFrameMkLst>
            <pc:docMk/>
            <pc:sldMk cId="1860987547" sldId="381"/>
            <ac:graphicFrameMk id="6" creationId="{81A57156-1C3E-2D5C-8383-0882CC030EAB}"/>
          </ac:graphicFrameMkLst>
        </pc:graphicFrameChg>
        <pc:picChg chg="add mod">
          <ac:chgData name="Sébastien DEJOUET" userId="293d2489c149c821" providerId="LiveId" clId="{9E0B8247-E19F-44E4-9351-FCFBEB3B79E8}" dt="2025-07-17T09:28:34.818" v="1599" actId="1076"/>
          <ac:picMkLst>
            <pc:docMk/>
            <pc:sldMk cId="1860987547" sldId="381"/>
            <ac:picMk id="10243" creationId="{E23EFFBD-6174-931A-A276-A0E358D9CE1D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30:56.999" v="1606" actId="1076"/>
        <pc:sldMkLst>
          <pc:docMk/>
          <pc:sldMk cId="1358892257" sldId="382"/>
        </pc:sldMkLst>
        <pc:spChg chg="del">
          <ac:chgData name="Sébastien DEJOUET" userId="293d2489c149c821" providerId="LiveId" clId="{9E0B8247-E19F-44E4-9351-FCFBEB3B79E8}" dt="2025-07-17T08:40:26.074" v="1274"/>
          <ac:spMkLst>
            <pc:docMk/>
            <pc:sldMk cId="1358892257" sldId="382"/>
            <ac:spMk id="2" creationId="{1039239A-6E73-8D8A-B607-41DA1CD059A0}"/>
          </ac:spMkLst>
        </pc:spChg>
        <pc:spChg chg="mod">
          <ac:chgData name="Sébastien DEJOUET" userId="293d2489c149c821" providerId="LiveId" clId="{9E0B8247-E19F-44E4-9351-FCFBEB3B79E8}" dt="2025-07-17T09:30:54.828" v="1605" actId="1076"/>
          <ac:spMkLst>
            <pc:docMk/>
            <pc:sldMk cId="1358892257" sldId="382"/>
            <ac:spMk id="3" creationId="{D887A274-9DEF-7D51-8924-B71A3D1EF9EC}"/>
          </ac:spMkLst>
        </pc:spChg>
        <pc:spChg chg="add del mod">
          <ac:chgData name="Sébastien DEJOUET" userId="293d2489c149c821" providerId="LiveId" clId="{9E0B8247-E19F-44E4-9351-FCFBEB3B79E8}" dt="2025-07-17T08:40:30.630" v="1275" actId="26606"/>
          <ac:spMkLst>
            <pc:docMk/>
            <pc:sldMk cId="1358892257" sldId="382"/>
            <ac:spMk id="4" creationId="{64712639-90E0-B774-AADB-6937C360E29E}"/>
          </ac:spMkLst>
        </pc:spChg>
        <pc:spChg chg="add del mod">
          <ac:chgData name="Sébastien DEJOUET" userId="293d2489c149c821" providerId="LiveId" clId="{9E0B8247-E19F-44E4-9351-FCFBEB3B79E8}" dt="2025-07-17T09:30:28.934" v="1600" actId="478"/>
          <ac:spMkLst>
            <pc:docMk/>
            <pc:sldMk cId="1358892257" sldId="382"/>
            <ac:spMk id="10" creationId="{D61597E6-34DE-B351-EFC2-5E4CF81276D3}"/>
          </ac:spMkLst>
        </pc:spChg>
        <pc:graphicFrameChg chg="add mod">
          <ac:chgData name="Sébastien DEJOUET" userId="293d2489c149c821" providerId="LiveId" clId="{9E0B8247-E19F-44E4-9351-FCFBEB3B79E8}" dt="2025-07-17T08:40:30.630" v="1275" actId="26606"/>
          <ac:graphicFrameMkLst>
            <pc:docMk/>
            <pc:sldMk cId="1358892257" sldId="382"/>
            <ac:graphicFrameMk id="6" creationId="{5BCC93DE-BF52-4221-06E4-5753EB195C78}"/>
          </ac:graphicFrameMkLst>
        </pc:graphicFrameChg>
        <pc:picChg chg="add mod">
          <ac:chgData name="Sébastien DEJOUET" userId="293d2489c149c821" providerId="LiveId" clId="{9E0B8247-E19F-44E4-9351-FCFBEB3B79E8}" dt="2025-07-17T09:30:56.999" v="1606" actId="1076"/>
          <ac:picMkLst>
            <pc:docMk/>
            <pc:sldMk cId="1358892257" sldId="382"/>
            <ac:picMk id="11267" creationId="{9956260D-BCD3-7083-4FE9-C7EA6418617F}"/>
          </ac:picMkLst>
        </pc:picChg>
      </pc:sldChg>
      <pc:sldChg chg="addSp delSp modSp new mod ord modClrScheme chgLayout">
        <pc:chgData name="Sébastien DEJOUET" userId="293d2489c149c821" providerId="LiveId" clId="{9E0B8247-E19F-44E4-9351-FCFBEB3B79E8}" dt="2025-07-17T09:12:26.164" v="1495" actId="26606"/>
        <pc:sldMkLst>
          <pc:docMk/>
          <pc:sldMk cId="1259575101" sldId="383"/>
        </pc:sldMkLst>
        <pc:spChg chg="mod ord">
          <ac:chgData name="Sébastien DEJOUET" userId="293d2489c149c821" providerId="LiveId" clId="{9E0B8247-E19F-44E4-9351-FCFBEB3B79E8}" dt="2025-07-17T09:12:26.164" v="1495" actId="26606"/>
          <ac:spMkLst>
            <pc:docMk/>
            <pc:sldMk cId="1259575101" sldId="383"/>
            <ac:spMk id="2" creationId="{7B6F701D-FF18-6197-D4EC-C849C6F7C19F}"/>
          </ac:spMkLst>
        </pc:spChg>
        <pc:spChg chg="del">
          <ac:chgData name="Sébastien DEJOUET" userId="293d2489c149c821" providerId="LiveId" clId="{9E0B8247-E19F-44E4-9351-FCFBEB3B79E8}" dt="2025-07-17T09:12:23.846" v="1493" actId="478"/>
          <ac:spMkLst>
            <pc:docMk/>
            <pc:sldMk cId="1259575101" sldId="383"/>
            <ac:spMk id="3" creationId="{E0CE1BD5-41D4-EE65-771D-B910752AD10C}"/>
          </ac:spMkLst>
        </pc:spChg>
        <pc:picChg chg="add mod">
          <ac:chgData name="Sébastien DEJOUET" userId="293d2489c149c821" providerId="LiveId" clId="{9E0B8247-E19F-44E4-9351-FCFBEB3B79E8}" dt="2025-07-17T09:12:26.164" v="1495" actId="26606"/>
          <ac:picMkLst>
            <pc:docMk/>
            <pc:sldMk cId="1259575101" sldId="383"/>
            <ac:picMk id="58370" creationId="{60D4B4B7-2DC0-A319-A884-6CFBB18CBBB6}"/>
          </ac:picMkLst>
        </pc:picChg>
      </pc:sldChg>
      <pc:sldChg chg="addSp delSp modSp new mod ord modClrScheme chgLayout">
        <pc:chgData name="Sébastien DEJOUET" userId="293d2489c149c821" providerId="LiveId" clId="{9E0B8247-E19F-44E4-9351-FCFBEB3B79E8}" dt="2025-07-17T09:24:56.490" v="1575" actId="478"/>
        <pc:sldMkLst>
          <pc:docMk/>
          <pc:sldMk cId="199154338" sldId="384"/>
        </pc:sldMkLst>
        <pc:spChg chg="mod">
          <ac:chgData name="Sébastien DEJOUET" userId="293d2489c149c821" providerId="LiveId" clId="{9E0B8247-E19F-44E4-9351-FCFBEB3B79E8}" dt="2025-07-17T09:24:52.334" v="1574" actId="26606"/>
          <ac:spMkLst>
            <pc:docMk/>
            <pc:sldMk cId="199154338" sldId="384"/>
            <ac:spMk id="2" creationId="{65B45C22-19FD-6F60-E3EB-9A1FEF75F9A0}"/>
          </ac:spMkLst>
        </pc:spChg>
        <pc:spChg chg="del">
          <ac:chgData name="Sébastien DEJOUET" userId="293d2489c149c821" providerId="LiveId" clId="{9E0B8247-E19F-44E4-9351-FCFBEB3B79E8}" dt="2025-07-17T09:24:47.745" v="1573" actId="478"/>
          <ac:spMkLst>
            <pc:docMk/>
            <pc:sldMk cId="199154338" sldId="384"/>
            <ac:spMk id="3" creationId="{1D53B807-48CB-2A7B-5F47-643D30620B47}"/>
          </ac:spMkLst>
        </pc:spChg>
        <pc:spChg chg="add del mod">
          <ac:chgData name="Sébastien DEJOUET" userId="293d2489c149c821" providerId="LiveId" clId="{9E0B8247-E19F-44E4-9351-FCFBEB3B79E8}" dt="2025-07-17T09:24:56.490" v="1575" actId="478"/>
          <ac:spMkLst>
            <pc:docMk/>
            <pc:sldMk cId="199154338" sldId="384"/>
            <ac:spMk id="59399" creationId="{DCA9DC95-8236-3DF5-1321-CE460530FB35}"/>
          </ac:spMkLst>
        </pc:spChg>
        <pc:picChg chg="add mod">
          <ac:chgData name="Sébastien DEJOUET" userId="293d2489c149c821" providerId="LiveId" clId="{9E0B8247-E19F-44E4-9351-FCFBEB3B79E8}" dt="2025-07-17T09:24:52.334" v="1574" actId="26606"/>
          <ac:picMkLst>
            <pc:docMk/>
            <pc:sldMk cId="199154338" sldId="384"/>
            <ac:picMk id="59394" creationId="{DB93A7A7-FEAC-C109-6C47-9FA8D88C6B38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31:34.773" v="1611" actId="1076"/>
        <pc:sldMkLst>
          <pc:docMk/>
          <pc:sldMk cId="3098456133" sldId="385"/>
        </pc:sldMkLst>
        <pc:spChg chg="del">
          <ac:chgData name="Sébastien DEJOUET" userId="293d2489c149c821" providerId="LiveId" clId="{9E0B8247-E19F-44E4-9351-FCFBEB3B79E8}" dt="2025-07-17T08:40:54.981" v="1277"/>
          <ac:spMkLst>
            <pc:docMk/>
            <pc:sldMk cId="3098456133" sldId="385"/>
            <ac:spMk id="2" creationId="{EAF38EA5-92E5-127B-5A73-719C1F0DB261}"/>
          </ac:spMkLst>
        </pc:spChg>
        <pc:spChg chg="mod">
          <ac:chgData name="Sébastien DEJOUET" userId="293d2489c149c821" providerId="LiveId" clId="{9E0B8247-E19F-44E4-9351-FCFBEB3B79E8}" dt="2025-07-17T08:41:06.069" v="1278" actId="26606"/>
          <ac:spMkLst>
            <pc:docMk/>
            <pc:sldMk cId="3098456133" sldId="385"/>
            <ac:spMk id="3" creationId="{D2546C72-10D9-00FA-6A81-7F369D9A4B5B}"/>
          </ac:spMkLst>
        </pc:spChg>
        <pc:spChg chg="add del mod">
          <ac:chgData name="Sébastien DEJOUET" userId="293d2489c149c821" providerId="LiveId" clId="{9E0B8247-E19F-44E4-9351-FCFBEB3B79E8}" dt="2025-07-17T08:41:06.069" v="1278" actId="26606"/>
          <ac:spMkLst>
            <pc:docMk/>
            <pc:sldMk cId="3098456133" sldId="385"/>
            <ac:spMk id="4" creationId="{1B0F3900-6ED0-7D37-E14B-130A74CF4FA1}"/>
          </ac:spMkLst>
        </pc:spChg>
        <pc:spChg chg="add del">
          <ac:chgData name="Sébastien DEJOUET" userId="293d2489c149c821" providerId="LiveId" clId="{9E0B8247-E19F-44E4-9351-FCFBEB3B79E8}" dt="2025-07-17T09:31:30.122" v="1609" actId="478"/>
          <ac:spMkLst>
            <pc:docMk/>
            <pc:sldMk cId="3098456133" sldId="385"/>
            <ac:spMk id="5" creationId="{36C39BDB-7BB9-BB64-BBC4-769F102E04E4}"/>
          </ac:spMkLst>
        </pc:spChg>
        <pc:spChg chg="add del mod">
          <ac:chgData name="Sébastien DEJOUET" userId="293d2489c149c821" providerId="LiveId" clId="{9E0B8247-E19F-44E4-9351-FCFBEB3B79E8}" dt="2025-07-17T09:31:26.428" v="1607" actId="478"/>
          <ac:spMkLst>
            <pc:docMk/>
            <pc:sldMk cId="3098456133" sldId="385"/>
            <ac:spMk id="10" creationId="{76E71516-E203-EEF8-9573-F1FFE6D44DD5}"/>
          </ac:spMkLst>
        </pc:spChg>
        <pc:graphicFrameChg chg="add mod">
          <ac:chgData name="Sébastien DEJOUET" userId="293d2489c149c821" providerId="LiveId" clId="{9E0B8247-E19F-44E4-9351-FCFBEB3B79E8}" dt="2025-07-17T08:41:06.069" v="1278" actId="26606"/>
          <ac:graphicFrameMkLst>
            <pc:docMk/>
            <pc:sldMk cId="3098456133" sldId="385"/>
            <ac:graphicFrameMk id="6" creationId="{9A23D5BC-A289-30E9-582D-08C5B164964E}"/>
          </ac:graphicFrameMkLst>
        </pc:graphicFrameChg>
        <pc:picChg chg="add mod">
          <ac:chgData name="Sébastien DEJOUET" userId="293d2489c149c821" providerId="LiveId" clId="{9E0B8247-E19F-44E4-9351-FCFBEB3B79E8}" dt="2025-07-17T09:31:34.773" v="1611" actId="1076"/>
          <ac:picMkLst>
            <pc:docMk/>
            <pc:sldMk cId="3098456133" sldId="385"/>
            <ac:picMk id="7" creationId="{89383E97-187C-EC98-AE25-69BA54ADDD72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32:22.488" v="1618" actId="1076"/>
        <pc:sldMkLst>
          <pc:docMk/>
          <pc:sldMk cId="2245636012" sldId="386"/>
        </pc:sldMkLst>
        <pc:spChg chg="del">
          <ac:chgData name="Sébastien DEJOUET" userId="293d2489c149c821" providerId="LiveId" clId="{9E0B8247-E19F-44E4-9351-FCFBEB3B79E8}" dt="2025-07-17T08:41:24.899" v="1280"/>
          <ac:spMkLst>
            <pc:docMk/>
            <pc:sldMk cId="2245636012" sldId="386"/>
            <ac:spMk id="2" creationId="{E1BB1287-D0A1-D78E-AB7A-5D7F15648851}"/>
          </ac:spMkLst>
        </pc:spChg>
        <pc:spChg chg="mod">
          <ac:chgData name="Sébastien DEJOUET" userId="293d2489c149c821" providerId="LiveId" clId="{9E0B8247-E19F-44E4-9351-FCFBEB3B79E8}" dt="2025-07-17T08:41:34.945" v="1283" actId="26606"/>
          <ac:spMkLst>
            <pc:docMk/>
            <pc:sldMk cId="2245636012" sldId="386"/>
            <ac:spMk id="3" creationId="{7478473F-812E-7B39-756D-D7A38F1A5CFA}"/>
          </ac:spMkLst>
        </pc:spChg>
        <pc:spChg chg="add del mod">
          <ac:chgData name="Sébastien DEJOUET" userId="293d2489c149c821" providerId="LiveId" clId="{9E0B8247-E19F-44E4-9351-FCFBEB3B79E8}" dt="2025-07-17T08:41:34.945" v="1283" actId="26606"/>
          <ac:spMkLst>
            <pc:docMk/>
            <pc:sldMk cId="2245636012" sldId="386"/>
            <ac:spMk id="4" creationId="{93D91804-B6B4-4B2F-E879-213B9D418A94}"/>
          </ac:spMkLst>
        </pc:spChg>
        <pc:spChg chg="add del mod">
          <ac:chgData name="Sébastien DEJOUET" userId="293d2489c149c821" providerId="LiveId" clId="{9E0B8247-E19F-44E4-9351-FCFBEB3B79E8}" dt="2025-07-17T08:41:34.913" v="1282" actId="26606"/>
          <ac:spMkLst>
            <pc:docMk/>
            <pc:sldMk cId="2245636012" sldId="386"/>
            <ac:spMk id="9" creationId="{7C63B3BE-AE8C-6425-E8A6-87A902F1D4BB}"/>
          </ac:spMkLst>
        </pc:spChg>
        <pc:spChg chg="add del mod">
          <ac:chgData name="Sébastien DEJOUET" userId="293d2489c149c821" providerId="LiveId" clId="{9E0B8247-E19F-44E4-9351-FCFBEB3B79E8}" dt="2025-07-17T09:32:05.591" v="1612" actId="478"/>
          <ac:spMkLst>
            <pc:docMk/>
            <pc:sldMk cId="2245636012" sldId="386"/>
            <ac:spMk id="10" creationId="{E11E7359-90D6-2FAB-311F-D12528AD7143}"/>
          </ac:spMkLst>
        </pc:spChg>
        <pc:graphicFrameChg chg="add mod">
          <ac:chgData name="Sébastien DEJOUET" userId="293d2489c149c821" providerId="LiveId" clId="{9E0B8247-E19F-44E4-9351-FCFBEB3B79E8}" dt="2025-07-17T09:32:20.646" v="1617" actId="1076"/>
          <ac:graphicFrameMkLst>
            <pc:docMk/>
            <pc:sldMk cId="2245636012" sldId="386"/>
            <ac:graphicFrameMk id="6" creationId="{A24B182B-4CE6-8DDA-5A7D-4CEF4CBDB431}"/>
          </ac:graphicFrameMkLst>
        </pc:graphicFrameChg>
        <pc:picChg chg="add mod">
          <ac:chgData name="Sébastien DEJOUET" userId="293d2489c149c821" providerId="LiveId" clId="{9E0B8247-E19F-44E4-9351-FCFBEB3B79E8}" dt="2025-07-17T09:32:22.488" v="1618" actId="1076"/>
          <ac:picMkLst>
            <pc:docMk/>
            <pc:sldMk cId="2245636012" sldId="386"/>
            <ac:picMk id="5" creationId="{4655F064-FEBF-6BA3-66CA-A4C926650072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40:14.208" v="1685" actId="14100"/>
        <pc:sldMkLst>
          <pc:docMk/>
          <pc:sldMk cId="3201016973" sldId="387"/>
        </pc:sldMkLst>
        <pc:spChg chg="del">
          <ac:chgData name="Sébastien DEJOUET" userId="293d2489c149c821" providerId="LiveId" clId="{9E0B8247-E19F-44E4-9351-FCFBEB3B79E8}" dt="2025-07-17T08:42:02.685" v="1285"/>
          <ac:spMkLst>
            <pc:docMk/>
            <pc:sldMk cId="3201016973" sldId="387"/>
            <ac:spMk id="2" creationId="{9910C365-17A0-DC82-A168-A819D1E79D89}"/>
          </ac:spMkLst>
        </pc:spChg>
        <pc:spChg chg="mod">
          <ac:chgData name="Sébastien DEJOUET" userId="293d2489c149c821" providerId="LiveId" clId="{9E0B8247-E19F-44E4-9351-FCFBEB3B79E8}" dt="2025-07-17T09:35:14.003" v="1649" actId="26606"/>
          <ac:spMkLst>
            <pc:docMk/>
            <pc:sldMk cId="3201016973" sldId="387"/>
            <ac:spMk id="3" creationId="{57E0BFF6-44E9-C5DE-3878-0E0DE423D7A4}"/>
          </ac:spMkLst>
        </pc:spChg>
        <pc:spChg chg="add del mod">
          <ac:chgData name="Sébastien DEJOUET" userId="293d2489c149c821" providerId="LiveId" clId="{9E0B8247-E19F-44E4-9351-FCFBEB3B79E8}" dt="2025-07-17T08:42:11.970" v="1286" actId="26606"/>
          <ac:spMkLst>
            <pc:docMk/>
            <pc:sldMk cId="3201016973" sldId="387"/>
            <ac:spMk id="4" creationId="{B82E1FEE-79DE-A38C-1F98-1E48D9A643DD}"/>
          </ac:spMkLst>
        </pc:spChg>
        <pc:spChg chg="add del">
          <ac:chgData name="Sébastien DEJOUET" userId="293d2489c149c821" providerId="LiveId" clId="{9E0B8247-E19F-44E4-9351-FCFBEB3B79E8}" dt="2025-07-17T09:35:18.426" v="1650" actId="478"/>
          <ac:spMkLst>
            <pc:docMk/>
            <pc:sldMk cId="3201016973" sldId="387"/>
            <ac:spMk id="8" creationId="{5F145415-D1CA-4C50-13BD-CC1A06131BEB}"/>
          </ac:spMkLst>
        </pc:spChg>
        <pc:spChg chg="add del mod">
          <ac:chgData name="Sébastien DEJOUET" userId="293d2489c149c821" providerId="LiveId" clId="{9E0B8247-E19F-44E4-9351-FCFBEB3B79E8}" dt="2025-07-17T09:33:42.871" v="1630" actId="478"/>
          <ac:spMkLst>
            <pc:docMk/>
            <pc:sldMk cId="3201016973" sldId="387"/>
            <ac:spMk id="11" creationId="{013355D3-7892-A720-FAAF-89155143D87A}"/>
          </ac:spMkLst>
        </pc:spChg>
        <pc:graphicFrameChg chg="add mod modGraphic">
          <ac:chgData name="Sébastien DEJOUET" userId="293d2489c149c821" providerId="LiveId" clId="{9E0B8247-E19F-44E4-9351-FCFBEB3B79E8}" dt="2025-07-17T09:36:17.108" v="1661" actId="12100"/>
          <ac:graphicFrameMkLst>
            <pc:docMk/>
            <pc:sldMk cId="3201016973" sldId="387"/>
            <ac:graphicFrameMk id="6" creationId="{6390E74B-099D-41DD-B29C-69304D35E4D5}"/>
          </ac:graphicFrameMkLst>
        </pc:graphicFrameChg>
        <pc:picChg chg="add del mod">
          <ac:chgData name="Sébastien DEJOUET" userId="293d2489c149c821" providerId="LiveId" clId="{9E0B8247-E19F-44E4-9351-FCFBEB3B79E8}" dt="2025-07-17T09:33:14.720" v="1626" actId="478"/>
          <ac:picMkLst>
            <pc:docMk/>
            <pc:sldMk cId="3201016973" sldId="387"/>
            <ac:picMk id="14339" creationId="{2F3DE47D-BD39-5C5F-1B9C-2254F1A00B13}"/>
          </ac:picMkLst>
        </pc:picChg>
        <pc:picChg chg="add del mod">
          <ac:chgData name="Sébastien DEJOUET" userId="293d2489c149c821" providerId="LiveId" clId="{9E0B8247-E19F-44E4-9351-FCFBEB3B79E8}" dt="2025-07-17T09:34:55.939" v="1647" actId="478"/>
          <ac:picMkLst>
            <pc:docMk/>
            <pc:sldMk cId="3201016973" sldId="387"/>
            <ac:picMk id="14341" creationId="{03D1DBEB-6312-77E5-2130-D14F2BF54AC4}"/>
          </ac:picMkLst>
        </pc:picChg>
        <pc:picChg chg="add mod">
          <ac:chgData name="Sébastien DEJOUET" userId="293d2489c149c821" providerId="LiveId" clId="{9E0B8247-E19F-44E4-9351-FCFBEB3B79E8}" dt="2025-07-17T09:40:14.208" v="1685" actId="14100"/>
          <ac:picMkLst>
            <pc:docMk/>
            <pc:sldMk cId="3201016973" sldId="387"/>
            <ac:picMk id="14343" creationId="{411E0D11-BA89-B264-35B3-C16D33EF00AD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40:08.458" v="1684" actId="1076"/>
        <pc:sldMkLst>
          <pc:docMk/>
          <pc:sldMk cId="2402322565" sldId="388"/>
        </pc:sldMkLst>
        <pc:spChg chg="del">
          <ac:chgData name="Sébastien DEJOUET" userId="293d2489c149c821" providerId="LiveId" clId="{9E0B8247-E19F-44E4-9351-FCFBEB3B79E8}" dt="2025-07-17T08:42:33.399" v="1288"/>
          <ac:spMkLst>
            <pc:docMk/>
            <pc:sldMk cId="2402322565" sldId="388"/>
            <ac:spMk id="2" creationId="{5239D06E-A406-80EC-DC96-1C01FC9EA173}"/>
          </ac:spMkLst>
        </pc:spChg>
        <pc:spChg chg="mod">
          <ac:chgData name="Sébastien DEJOUET" userId="293d2489c149c821" providerId="LiveId" clId="{9E0B8247-E19F-44E4-9351-FCFBEB3B79E8}" dt="2025-07-17T09:40:08.458" v="1684" actId="1076"/>
          <ac:spMkLst>
            <pc:docMk/>
            <pc:sldMk cId="2402322565" sldId="388"/>
            <ac:spMk id="3" creationId="{E2ACF19D-472D-7539-9761-60ECDD3761DB}"/>
          </ac:spMkLst>
        </pc:spChg>
        <pc:spChg chg="add del mod">
          <ac:chgData name="Sébastien DEJOUET" userId="293d2489c149c821" providerId="LiveId" clId="{9E0B8247-E19F-44E4-9351-FCFBEB3B79E8}" dt="2025-07-17T08:42:41.167" v="1289" actId="26606"/>
          <ac:spMkLst>
            <pc:docMk/>
            <pc:sldMk cId="2402322565" sldId="388"/>
            <ac:spMk id="4" creationId="{AD70819C-6805-6E2A-A0E3-1EA557712284}"/>
          </ac:spMkLst>
        </pc:spChg>
        <pc:spChg chg="add del mod">
          <ac:chgData name="Sébastien DEJOUET" userId="293d2489c149c821" providerId="LiveId" clId="{9E0B8247-E19F-44E4-9351-FCFBEB3B79E8}" dt="2025-07-17T09:32:57.220" v="1620" actId="478"/>
          <ac:spMkLst>
            <pc:docMk/>
            <pc:sldMk cId="2402322565" sldId="388"/>
            <ac:spMk id="10" creationId="{2E0A9F40-56C9-AB16-23F3-D711E25D1F80}"/>
          </ac:spMkLst>
        </pc:spChg>
        <pc:graphicFrameChg chg="add mod">
          <ac:chgData name="Sébastien DEJOUET" userId="293d2489c149c821" providerId="LiveId" clId="{9E0B8247-E19F-44E4-9351-FCFBEB3B79E8}" dt="2025-07-17T09:40:03.593" v="1683" actId="14100"/>
          <ac:graphicFrameMkLst>
            <pc:docMk/>
            <pc:sldMk cId="2402322565" sldId="388"/>
            <ac:graphicFrameMk id="6" creationId="{B0C62E0D-491A-E80A-8C9A-DDBCE2F4FD9A}"/>
          </ac:graphicFrameMkLst>
        </pc:graphicFrameChg>
        <pc:picChg chg="add del">
          <ac:chgData name="Sébastien DEJOUET" userId="293d2489c149c821" providerId="LiveId" clId="{9E0B8247-E19F-44E4-9351-FCFBEB3B79E8}" dt="2025-07-17T09:39:25.680" v="1678" actId="478"/>
          <ac:picMkLst>
            <pc:docMk/>
            <pc:sldMk cId="2402322565" sldId="388"/>
            <ac:picMk id="5" creationId="{A9723AAE-8961-E473-84AE-D0F8BE3860AB}"/>
          </ac:picMkLst>
        </pc:picChg>
        <pc:picChg chg="add del mod">
          <ac:chgData name="Sébastien DEJOUET" userId="293d2489c149c821" providerId="LiveId" clId="{9E0B8247-E19F-44E4-9351-FCFBEB3B79E8}" dt="2025-07-17T09:36:28.444" v="1662" actId="478"/>
          <ac:picMkLst>
            <pc:docMk/>
            <pc:sldMk cId="2402322565" sldId="388"/>
            <ac:picMk id="15363" creationId="{B4DE571D-DC92-48B2-11FD-98CFFA668E5E}"/>
          </ac:picMkLst>
        </pc:picChg>
        <pc:picChg chg="add mod">
          <ac:chgData name="Sébastien DEJOUET" userId="293d2489c149c821" providerId="LiveId" clId="{9E0B8247-E19F-44E4-9351-FCFBEB3B79E8}" dt="2025-07-17T09:39:59.657" v="1682" actId="1440"/>
          <ac:picMkLst>
            <pc:docMk/>
            <pc:sldMk cId="2402322565" sldId="388"/>
            <ac:picMk id="15365" creationId="{31228D30-819A-006F-435B-D48804267D22}"/>
          </ac:picMkLst>
        </pc:picChg>
      </pc:sldChg>
      <pc:sldChg chg="new del">
        <pc:chgData name="Sébastien DEJOUET" userId="293d2489c149c821" providerId="LiveId" clId="{9E0B8247-E19F-44E4-9351-FCFBEB3B79E8}" dt="2025-07-17T08:43:02.335" v="1291" actId="47"/>
        <pc:sldMkLst>
          <pc:docMk/>
          <pc:sldMk cId="230811302" sldId="389"/>
        </pc:sldMkLst>
      </pc:sldChg>
      <pc:sldChg chg="addSp delSp modSp new mod modClrScheme chgLayout">
        <pc:chgData name="Sébastien DEJOUET" userId="293d2489c149c821" providerId="LiveId" clId="{9E0B8247-E19F-44E4-9351-FCFBEB3B79E8}" dt="2025-07-17T09:41:05.993" v="1688" actId="1076"/>
        <pc:sldMkLst>
          <pc:docMk/>
          <pc:sldMk cId="3319145377" sldId="389"/>
        </pc:sldMkLst>
        <pc:spChg chg="del">
          <ac:chgData name="Sébastien DEJOUET" userId="293d2489c149c821" providerId="LiveId" clId="{9E0B8247-E19F-44E4-9351-FCFBEB3B79E8}" dt="2025-07-17T08:45:12.134" v="1299"/>
          <ac:spMkLst>
            <pc:docMk/>
            <pc:sldMk cId="3319145377" sldId="389"/>
            <ac:spMk id="2" creationId="{853B94AA-5525-69D1-46B1-62A5E133FEDB}"/>
          </ac:spMkLst>
        </pc:spChg>
        <pc:spChg chg="mod">
          <ac:chgData name="Sébastien DEJOUET" userId="293d2489c149c821" providerId="LiveId" clId="{9E0B8247-E19F-44E4-9351-FCFBEB3B79E8}" dt="2025-07-17T09:40:57.619" v="1686" actId="26606"/>
          <ac:spMkLst>
            <pc:docMk/>
            <pc:sldMk cId="3319145377" sldId="389"/>
            <ac:spMk id="3" creationId="{2F15751C-58FD-4E0D-30B9-6000A7F25672}"/>
          </ac:spMkLst>
        </pc:spChg>
        <pc:spChg chg="add del mod">
          <ac:chgData name="Sébastien DEJOUET" userId="293d2489c149c821" providerId="LiveId" clId="{9E0B8247-E19F-44E4-9351-FCFBEB3B79E8}" dt="2025-07-17T08:45:19.645" v="1300" actId="26606"/>
          <ac:spMkLst>
            <pc:docMk/>
            <pc:sldMk cId="3319145377" sldId="389"/>
            <ac:spMk id="4" creationId="{C143F7FE-E910-D53C-5E7B-24E73D02C9CD}"/>
          </ac:spMkLst>
        </pc:spChg>
        <pc:spChg chg="add del mod">
          <ac:chgData name="Sébastien DEJOUET" userId="293d2489c149c821" providerId="LiveId" clId="{9E0B8247-E19F-44E4-9351-FCFBEB3B79E8}" dt="2025-07-17T09:41:01.649" v="1687"/>
          <ac:spMkLst>
            <pc:docMk/>
            <pc:sldMk cId="3319145377" sldId="389"/>
            <ac:spMk id="11" creationId="{D857011D-F0E5-B958-D12A-5B0561E3795B}"/>
          </ac:spMkLst>
        </pc:spChg>
        <pc:graphicFrameChg chg="add mod modGraphic">
          <ac:chgData name="Sébastien DEJOUET" userId="293d2489c149c821" providerId="LiveId" clId="{9E0B8247-E19F-44E4-9351-FCFBEB3B79E8}" dt="2025-07-17T09:40:57.619" v="1686" actId="26606"/>
          <ac:graphicFrameMkLst>
            <pc:docMk/>
            <pc:sldMk cId="3319145377" sldId="389"/>
            <ac:graphicFrameMk id="6" creationId="{EFB57C13-DB4A-F6A7-11AA-4BA4B377C019}"/>
          </ac:graphicFrameMkLst>
        </pc:graphicFrameChg>
        <pc:picChg chg="add mod">
          <ac:chgData name="Sébastien DEJOUET" userId="293d2489c149c821" providerId="LiveId" clId="{9E0B8247-E19F-44E4-9351-FCFBEB3B79E8}" dt="2025-07-17T09:41:05.993" v="1688" actId="1076"/>
          <ac:picMkLst>
            <pc:docMk/>
            <pc:sldMk cId="3319145377" sldId="389"/>
            <ac:picMk id="5" creationId="{57B8AC5F-54EB-C3F0-CA4C-450228B62337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43:19.795" v="1718" actId="1076"/>
        <pc:sldMkLst>
          <pc:docMk/>
          <pc:sldMk cId="2742971646" sldId="390"/>
        </pc:sldMkLst>
        <pc:spChg chg="del">
          <ac:chgData name="Sébastien DEJOUET" userId="293d2489c149c821" providerId="LiveId" clId="{9E0B8247-E19F-44E4-9351-FCFBEB3B79E8}" dt="2025-07-17T08:45:39.558" v="1302"/>
          <ac:spMkLst>
            <pc:docMk/>
            <pc:sldMk cId="2742971646" sldId="390"/>
            <ac:spMk id="2" creationId="{D50E432D-14DF-7246-9F9D-5B998A7B1740}"/>
          </ac:spMkLst>
        </pc:spChg>
        <pc:spChg chg="mod">
          <ac:chgData name="Sébastien DEJOUET" userId="293d2489c149c821" providerId="LiveId" clId="{9E0B8247-E19F-44E4-9351-FCFBEB3B79E8}" dt="2025-07-17T08:45:46.074" v="1303" actId="26606"/>
          <ac:spMkLst>
            <pc:docMk/>
            <pc:sldMk cId="2742971646" sldId="390"/>
            <ac:spMk id="3" creationId="{E387B54B-736D-5B8F-4109-3184B0413E64}"/>
          </ac:spMkLst>
        </pc:spChg>
        <pc:spChg chg="add mod">
          <ac:chgData name="Sébastien DEJOUET" userId="293d2489c149c821" providerId="LiveId" clId="{9E0B8247-E19F-44E4-9351-FCFBEB3B79E8}" dt="2025-07-17T09:43:19.795" v="1718" actId="1076"/>
          <ac:spMkLst>
            <pc:docMk/>
            <pc:sldMk cId="2742971646" sldId="390"/>
            <ac:spMk id="4" creationId="{D348E6D8-FBB2-D2B3-D0B2-8F0670A77482}"/>
          </ac:spMkLst>
        </pc:spChg>
        <pc:spChg chg="add del mod">
          <ac:chgData name="Sébastien DEJOUET" userId="293d2489c149c821" providerId="LiveId" clId="{9E0B8247-E19F-44E4-9351-FCFBEB3B79E8}" dt="2025-07-17T09:42:18.938" v="1695"/>
          <ac:spMkLst>
            <pc:docMk/>
            <pc:sldMk cId="2742971646" sldId="390"/>
            <ac:spMk id="9" creationId="{14CED6AC-0254-FBC4-AAD8-A400EB2792CD}"/>
          </ac:spMkLst>
        </pc:spChg>
        <pc:picChg chg="add mod modCrop">
          <ac:chgData name="Sébastien DEJOUET" userId="293d2489c149c821" providerId="LiveId" clId="{9E0B8247-E19F-44E4-9351-FCFBEB3B79E8}" dt="2025-07-17T09:42:49.919" v="1704" actId="1076"/>
          <ac:picMkLst>
            <pc:docMk/>
            <pc:sldMk cId="2742971646" sldId="390"/>
            <ac:picMk id="5" creationId="{E0E2B665-8976-BB97-6389-A91E47EC976F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44:29.761" v="1725" actId="1076"/>
        <pc:sldMkLst>
          <pc:docMk/>
          <pc:sldMk cId="356047397" sldId="391"/>
        </pc:sldMkLst>
        <pc:spChg chg="del">
          <ac:chgData name="Sébastien DEJOUET" userId="293d2489c149c821" providerId="LiveId" clId="{9E0B8247-E19F-44E4-9351-FCFBEB3B79E8}" dt="2025-07-17T08:46:03.106" v="1305"/>
          <ac:spMkLst>
            <pc:docMk/>
            <pc:sldMk cId="356047397" sldId="391"/>
            <ac:spMk id="2" creationId="{4D1FFBBB-A10C-CFD1-0E64-DD680C04370E}"/>
          </ac:spMkLst>
        </pc:spChg>
        <pc:spChg chg="mod">
          <ac:chgData name="Sébastien DEJOUET" userId="293d2489c149c821" providerId="LiveId" clId="{9E0B8247-E19F-44E4-9351-FCFBEB3B79E8}" dt="2025-07-17T09:44:29.761" v="1725" actId="1076"/>
          <ac:spMkLst>
            <pc:docMk/>
            <pc:sldMk cId="356047397" sldId="391"/>
            <ac:spMk id="3" creationId="{FE2B42A6-EDB6-D17D-CE3E-DF421209EB36}"/>
          </ac:spMkLst>
        </pc:spChg>
        <pc:spChg chg="add del mod">
          <ac:chgData name="Sébastien DEJOUET" userId="293d2489c149c821" providerId="LiveId" clId="{9E0B8247-E19F-44E4-9351-FCFBEB3B79E8}" dt="2025-07-17T08:46:16.538" v="1308" actId="26606"/>
          <ac:spMkLst>
            <pc:docMk/>
            <pc:sldMk cId="356047397" sldId="391"/>
            <ac:spMk id="4" creationId="{4BFCDE25-A62D-7CCF-50F7-BADF95D7379F}"/>
          </ac:spMkLst>
        </pc:spChg>
        <pc:spChg chg="add del mod">
          <ac:chgData name="Sébastien DEJOUET" userId="293d2489c149c821" providerId="LiveId" clId="{9E0B8247-E19F-44E4-9351-FCFBEB3B79E8}" dt="2025-07-17T09:43:57.042" v="1719"/>
          <ac:spMkLst>
            <pc:docMk/>
            <pc:sldMk cId="356047397" sldId="391"/>
            <ac:spMk id="10" creationId="{35BADDFA-A2E4-EB19-265B-9647D0ED8F83}"/>
          </ac:spMkLst>
        </pc:spChg>
        <pc:graphicFrameChg chg="add del">
          <ac:chgData name="Sébastien DEJOUET" userId="293d2489c149c821" providerId="LiveId" clId="{9E0B8247-E19F-44E4-9351-FCFBEB3B79E8}" dt="2025-07-17T08:46:16.490" v="1307" actId="26606"/>
          <ac:graphicFrameMkLst>
            <pc:docMk/>
            <pc:sldMk cId="356047397" sldId="391"/>
            <ac:graphicFrameMk id="6" creationId="{24C73C65-6974-A824-739F-1334833ACA26}"/>
          </ac:graphicFrameMkLst>
        </pc:graphicFrameChg>
        <pc:graphicFrameChg chg="add mod">
          <ac:chgData name="Sébastien DEJOUET" userId="293d2489c149c821" providerId="LiveId" clId="{9E0B8247-E19F-44E4-9351-FCFBEB3B79E8}" dt="2025-07-17T09:44:17.937" v="1722" actId="14100"/>
          <ac:graphicFrameMkLst>
            <pc:docMk/>
            <pc:sldMk cId="356047397" sldId="391"/>
            <ac:graphicFrameMk id="8" creationId="{3E310572-343D-C344-8D8D-29F6C56B9E50}"/>
          </ac:graphicFrameMkLst>
        </pc:graphicFrameChg>
        <pc:picChg chg="add mod">
          <ac:chgData name="Sébastien DEJOUET" userId="293d2489c149c821" providerId="LiveId" clId="{9E0B8247-E19F-44E4-9351-FCFBEB3B79E8}" dt="2025-07-17T09:43:57.042" v="1719"/>
          <ac:picMkLst>
            <pc:docMk/>
            <pc:sldMk cId="356047397" sldId="391"/>
            <ac:picMk id="5" creationId="{4A5D71E5-546D-0AB4-7FD5-E350007B583E}"/>
          </ac:picMkLst>
        </pc:picChg>
      </pc:sldChg>
      <pc:sldChg chg="addSp delSp modSp new mod">
        <pc:chgData name="Sébastien DEJOUET" userId="293d2489c149c821" providerId="LiveId" clId="{9E0B8247-E19F-44E4-9351-FCFBEB3B79E8}" dt="2025-07-17T08:46:44.699" v="1311" actId="26606"/>
        <pc:sldMkLst>
          <pc:docMk/>
          <pc:sldMk cId="159501289" sldId="392"/>
        </pc:sldMkLst>
        <pc:spChg chg="del">
          <ac:chgData name="Sébastien DEJOUET" userId="293d2489c149c821" providerId="LiveId" clId="{9E0B8247-E19F-44E4-9351-FCFBEB3B79E8}" dt="2025-07-17T08:46:35.075" v="1310"/>
          <ac:spMkLst>
            <pc:docMk/>
            <pc:sldMk cId="159501289" sldId="392"/>
            <ac:spMk id="2" creationId="{E1175B30-9723-1803-970B-2CDF948BFFA9}"/>
          </ac:spMkLst>
        </pc:spChg>
        <pc:spChg chg="mod">
          <ac:chgData name="Sébastien DEJOUET" userId="293d2489c149c821" providerId="LiveId" clId="{9E0B8247-E19F-44E4-9351-FCFBEB3B79E8}" dt="2025-07-17T08:46:44.699" v="1311" actId="26606"/>
          <ac:spMkLst>
            <pc:docMk/>
            <pc:sldMk cId="159501289" sldId="392"/>
            <ac:spMk id="3" creationId="{C019C630-AD45-C885-A24A-83B1A7D99893}"/>
          </ac:spMkLst>
        </pc:spChg>
        <pc:spChg chg="add del mod">
          <ac:chgData name="Sébastien DEJOUET" userId="293d2489c149c821" providerId="LiveId" clId="{9E0B8247-E19F-44E4-9351-FCFBEB3B79E8}" dt="2025-07-17T08:46:44.699" v="1311" actId="26606"/>
          <ac:spMkLst>
            <pc:docMk/>
            <pc:sldMk cId="159501289" sldId="392"/>
            <ac:spMk id="4" creationId="{CE877D30-19BE-09FD-F8C1-B04755BF38D8}"/>
          </ac:spMkLst>
        </pc:spChg>
        <pc:graphicFrameChg chg="add">
          <ac:chgData name="Sébastien DEJOUET" userId="293d2489c149c821" providerId="LiveId" clId="{9E0B8247-E19F-44E4-9351-FCFBEB3B79E8}" dt="2025-07-17T08:46:44.699" v="1311" actId="26606"/>
          <ac:graphicFrameMkLst>
            <pc:docMk/>
            <pc:sldMk cId="159501289" sldId="392"/>
            <ac:graphicFrameMk id="6" creationId="{DD34DD27-E9FD-A883-7B05-922E935BF099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09:46:53.157" v="1748" actId="1076"/>
        <pc:sldMkLst>
          <pc:docMk/>
          <pc:sldMk cId="4228048479" sldId="393"/>
        </pc:sldMkLst>
        <pc:spChg chg="del">
          <ac:chgData name="Sébastien DEJOUET" userId="293d2489c149c821" providerId="LiveId" clId="{9E0B8247-E19F-44E4-9351-FCFBEB3B79E8}" dt="2025-07-17T08:47:01.163" v="1313"/>
          <ac:spMkLst>
            <pc:docMk/>
            <pc:sldMk cId="4228048479" sldId="393"/>
            <ac:spMk id="2" creationId="{229E6CCC-2E35-94EB-8482-113021F4B504}"/>
          </ac:spMkLst>
        </pc:spChg>
        <pc:spChg chg="mod">
          <ac:chgData name="Sébastien DEJOUET" userId="293d2489c149c821" providerId="LiveId" clId="{9E0B8247-E19F-44E4-9351-FCFBEB3B79E8}" dt="2025-07-17T09:46:53.157" v="1748" actId="1076"/>
          <ac:spMkLst>
            <pc:docMk/>
            <pc:sldMk cId="4228048479" sldId="393"/>
            <ac:spMk id="3" creationId="{62F9A860-0327-A5B0-CFEC-CA027741C263}"/>
          </ac:spMkLst>
        </pc:spChg>
        <pc:spChg chg="add del mod">
          <ac:chgData name="Sébastien DEJOUET" userId="293d2489c149c821" providerId="LiveId" clId="{9E0B8247-E19F-44E4-9351-FCFBEB3B79E8}" dt="2025-07-17T08:47:09.666" v="1314" actId="26606"/>
          <ac:spMkLst>
            <pc:docMk/>
            <pc:sldMk cId="4228048479" sldId="393"/>
            <ac:spMk id="4" creationId="{DA228365-079A-E881-A018-97061566A737}"/>
          </ac:spMkLst>
        </pc:spChg>
        <pc:spChg chg="add del mod">
          <ac:chgData name="Sébastien DEJOUET" userId="293d2489c149c821" providerId="LiveId" clId="{9E0B8247-E19F-44E4-9351-FCFBEB3B79E8}" dt="2025-07-17T09:45:29.614" v="1726"/>
          <ac:spMkLst>
            <pc:docMk/>
            <pc:sldMk cId="4228048479" sldId="393"/>
            <ac:spMk id="10" creationId="{7C770181-7AE1-216C-C3A2-E3714FB61A80}"/>
          </ac:spMkLst>
        </pc:spChg>
        <pc:graphicFrameChg chg="add mod">
          <ac:chgData name="Sébastien DEJOUET" userId="293d2489c149c821" providerId="LiveId" clId="{9E0B8247-E19F-44E4-9351-FCFBEB3B79E8}" dt="2025-07-17T09:46:15.714" v="1736" actId="1076"/>
          <ac:graphicFrameMkLst>
            <pc:docMk/>
            <pc:sldMk cId="4228048479" sldId="393"/>
            <ac:graphicFrameMk id="6" creationId="{F5304CB7-E59A-8DF2-71B1-88F6971F1794}"/>
          </ac:graphicFrameMkLst>
        </pc:graphicFrameChg>
        <pc:picChg chg="add mod ord modCrop">
          <ac:chgData name="Sébastien DEJOUET" userId="293d2489c149c821" providerId="LiveId" clId="{9E0B8247-E19F-44E4-9351-FCFBEB3B79E8}" dt="2025-07-17T09:46:48.138" v="1747" actId="1076"/>
          <ac:picMkLst>
            <pc:docMk/>
            <pc:sldMk cId="4228048479" sldId="393"/>
            <ac:picMk id="5" creationId="{138D3C13-5F4A-A480-B40A-105E53AB8543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48:02.732" v="1756"/>
        <pc:sldMkLst>
          <pc:docMk/>
          <pc:sldMk cId="1769934433" sldId="394"/>
        </pc:sldMkLst>
        <pc:spChg chg="del">
          <ac:chgData name="Sébastien DEJOUET" userId="293d2489c149c821" providerId="LiveId" clId="{9E0B8247-E19F-44E4-9351-FCFBEB3B79E8}" dt="2025-07-17T08:47:30.840" v="1316"/>
          <ac:spMkLst>
            <pc:docMk/>
            <pc:sldMk cId="1769934433" sldId="394"/>
            <ac:spMk id="2" creationId="{ED4B99F3-F786-402A-3258-08D5D4BC592C}"/>
          </ac:spMkLst>
        </pc:spChg>
        <pc:spChg chg="mod">
          <ac:chgData name="Sébastien DEJOUET" userId="293d2489c149c821" providerId="LiveId" clId="{9E0B8247-E19F-44E4-9351-FCFBEB3B79E8}" dt="2025-07-17T09:47:49.316" v="1752" actId="1076"/>
          <ac:spMkLst>
            <pc:docMk/>
            <pc:sldMk cId="1769934433" sldId="394"/>
            <ac:spMk id="3" creationId="{30A8D653-ACF6-4A0D-0F4D-3C5E865CC639}"/>
          </ac:spMkLst>
        </pc:spChg>
        <pc:spChg chg="add del mod">
          <ac:chgData name="Sébastien DEJOUET" userId="293d2489c149c821" providerId="LiveId" clId="{9E0B8247-E19F-44E4-9351-FCFBEB3B79E8}" dt="2025-07-17T08:47:38.660" v="1317" actId="26606"/>
          <ac:spMkLst>
            <pc:docMk/>
            <pc:sldMk cId="1769934433" sldId="394"/>
            <ac:spMk id="4" creationId="{D8347B56-69FC-9B4D-35B4-2A7CD36EB7D6}"/>
          </ac:spMkLst>
        </pc:spChg>
        <pc:spChg chg="add del mod">
          <ac:chgData name="Sébastien DEJOUET" userId="293d2489c149c821" providerId="LiveId" clId="{9E0B8247-E19F-44E4-9351-FCFBEB3B79E8}" dt="2025-07-17T09:47:36.207" v="1749"/>
          <ac:spMkLst>
            <pc:docMk/>
            <pc:sldMk cId="1769934433" sldId="394"/>
            <ac:spMk id="10" creationId="{0B892D2C-397C-FE66-87E1-0878C99A1BD6}"/>
          </ac:spMkLst>
        </pc:spChg>
        <pc:graphicFrameChg chg="add mod">
          <ac:chgData name="Sébastien DEJOUET" userId="293d2489c149c821" providerId="LiveId" clId="{9E0B8247-E19F-44E4-9351-FCFBEB3B79E8}" dt="2025-07-17T09:48:02.732" v="1756"/>
          <ac:graphicFrameMkLst>
            <pc:docMk/>
            <pc:sldMk cId="1769934433" sldId="394"/>
            <ac:graphicFrameMk id="6" creationId="{72610C6B-9DFA-909A-EE65-5B16DE254C0C}"/>
          </ac:graphicFrameMkLst>
        </pc:graphicFrameChg>
        <pc:picChg chg="add mod">
          <ac:chgData name="Sébastien DEJOUET" userId="293d2489c149c821" providerId="LiveId" clId="{9E0B8247-E19F-44E4-9351-FCFBEB3B79E8}" dt="2025-07-17T09:47:50.990" v="1753" actId="1076"/>
          <ac:picMkLst>
            <pc:docMk/>
            <pc:sldMk cId="1769934433" sldId="394"/>
            <ac:picMk id="8" creationId="{AA01CACF-C6F4-ED08-7F2B-904C3E479DD9}"/>
          </ac:picMkLst>
        </pc:picChg>
      </pc:sldChg>
      <pc:sldChg chg="addSp delSp modSp new mod">
        <pc:chgData name="Sébastien DEJOUET" userId="293d2489c149c821" providerId="LiveId" clId="{9E0B8247-E19F-44E4-9351-FCFBEB3B79E8}" dt="2025-07-17T09:50:33.731" v="1772" actId="1076"/>
        <pc:sldMkLst>
          <pc:docMk/>
          <pc:sldMk cId="4246758217" sldId="395"/>
        </pc:sldMkLst>
        <pc:spChg chg="del">
          <ac:chgData name="Sébastien DEJOUET" userId="293d2489c149c821" providerId="LiveId" clId="{9E0B8247-E19F-44E4-9351-FCFBEB3B79E8}" dt="2025-07-17T08:48:02.589" v="1322"/>
          <ac:spMkLst>
            <pc:docMk/>
            <pc:sldMk cId="4246758217" sldId="395"/>
            <ac:spMk id="2" creationId="{B193BF66-CB30-A525-679A-B382593E9324}"/>
          </ac:spMkLst>
        </pc:spChg>
        <pc:spChg chg="mod">
          <ac:chgData name="Sébastien DEJOUET" userId="293d2489c149c821" providerId="LiveId" clId="{9E0B8247-E19F-44E4-9351-FCFBEB3B79E8}" dt="2025-07-17T09:50:33.731" v="1772" actId="1076"/>
          <ac:spMkLst>
            <pc:docMk/>
            <pc:sldMk cId="4246758217" sldId="395"/>
            <ac:spMk id="3" creationId="{FF4D3569-72DE-558D-C3A8-E95864463798}"/>
          </ac:spMkLst>
        </pc:spChg>
        <pc:spChg chg="add del mod">
          <ac:chgData name="Sébastien DEJOUET" userId="293d2489c149c821" providerId="LiveId" clId="{9E0B8247-E19F-44E4-9351-FCFBEB3B79E8}" dt="2025-07-17T08:48:09.150" v="1323" actId="26606"/>
          <ac:spMkLst>
            <pc:docMk/>
            <pc:sldMk cId="4246758217" sldId="395"/>
            <ac:spMk id="4" creationId="{3E25F829-1CE3-5380-464F-DF0E78C1AC5D}"/>
          </ac:spMkLst>
        </pc:spChg>
        <pc:graphicFrameChg chg="add mod">
          <ac:chgData name="Sébastien DEJOUET" userId="293d2489c149c821" providerId="LiveId" clId="{9E0B8247-E19F-44E4-9351-FCFBEB3B79E8}" dt="2025-07-17T09:50:01.263" v="1764" actId="14100"/>
          <ac:graphicFrameMkLst>
            <pc:docMk/>
            <pc:sldMk cId="4246758217" sldId="395"/>
            <ac:graphicFrameMk id="6" creationId="{9B957DB7-75F3-8653-35C7-48A7EEED1C22}"/>
          </ac:graphicFrameMkLst>
        </pc:graphicFrameChg>
        <pc:picChg chg="add mod modCrop">
          <ac:chgData name="Sébastien DEJOUET" userId="293d2489c149c821" providerId="LiveId" clId="{9E0B8247-E19F-44E4-9351-FCFBEB3B79E8}" dt="2025-07-17T09:50:24.055" v="1770" actId="14100"/>
          <ac:picMkLst>
            <pc:docMk/>
            <pc:sldMk cId="4246758217" sldId="395"/>
            <ac:picMk id="5" creationId="{796DAF2D-6012-D4A3-082F-E83722617A63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09:53:38.137" v="1785" actId="1076"/>
        <pc:sldMkLst>
          <pc:docMk/>
          <pc:sldMk cId="4288056162" sldId="396"/>
        </pc:sldMkLst>
        <pc:spChg chg="del">
          <ac:chgData name="Sébastien DEJOUET" userId="293d2489c149c821" providerId="LiveId" clId="{9E0B8247-E19F-44E4-9351-FCFBEB3B79E8}" dt="2025-07-17T08:48:40.005" v="1328"/>
          <ac:spMkLst>
            <pc:docMk/>
            <pc:sldMk cId="4288056162" sldId="396"/>
            <ac:spMk id="2" creationId="{7254F8D5-BCBD-2216-499B-F5F050027EDE}"/>
          </ac:spMkLst>
        </pc:spChg>
        <pc:spChg chg="mod">
          <ac:chgData name="Sébastien DEJOUET" userId="293d2489c149c821" providerId="LiveId" clId="{9E0B8247-E19F-44E4-9351-FCFBEB3B79E8}" dt="2025-07-17T08:50:02.803" v="1334" actId="26606"/>
          <ac:spMkLst>
            <pc:docMk/>
            <pc:sldMk cId="4288056162" sldId="396"/>
            <ac:spMk id="3" creationId="{CFEB956F-776C-6F2C-D9AC-BA55BBD52ED2}"/>
          </ac:spMkLst>
        </pc:spChg>
        <pc:spChg chg="add del mod">
          <ac:chgData name="Sébastien DEJOUET" userId="293d2489c149c821" providerId="LiveId" clId="{9E0B8247-E19F-44E4-9351-FCFBEB3B79E8}" dt="2025-07-17T08:48:43.785" v="1329" actId="26606"/>
          <ac:spMkLst>
            <pc:docMk/>
            <pc:sldMk cId="4288056162" sldId="396"/>
            <ac:spMk id="4" creationId="{9E73B13B-806B-F611-90D5-AC2AA23C7CD1}"/>
          </ac:spMkLst>
        </pc:spChg>
        <pc:spChg chg="add del mod">
          <ac:chgData name="Sébastien DEJOUET" userId="293d2489c149c821" providerId="LiveId" clId="{9E0B8247-E19F-44E4-9351-FCFBEB3B79E8}" dt="2025-07-17T09:52:45.788" v="1773"/>
          <ac:spMkLst>
            <pc:docMk/>
            <pc:sldMk cId="4288056162" sldId="396"/>
            <ac:spMk id="11" creationId="{79B00144-1A6D-39F4-E090-87FBB102D015}"/>
          </ac:spMkLst>
        </pc:spChg>
        <pc:graphicFrameChg chg="add mod modGraphic">
          <ac:chgData name="Sébastien DEJOUET" userId="293d2489c149c821" providerId="LiveId" clId="{9E0B8247-E19F-44E4-9351-FCFBEB3B79E8}" dt="2025-07-17T09:53:24.345" v="1782" actId="1076"/>
          <ac:graphicFrameMkLst>
            <pc:docMk/>
            <pc:sldMk cId="4288056162" sldId="396"/>
            <ac:graphicFrameMk id="6" creationId="{32B941D5-A67C-E21E-78EF-F82F3BEC675E}"/>
          </ac:graphicFrameMkLst>
        </pc:graphicFrameChg>
        <pc:picChg chg="add mod modCrop">
          <ac:chgData name="Sébastien DEJOUET" userId="293d2489c149c821" providerId="LiveId" clId="{9E0B8247-E19F-44E4-9351-FCFBEB3B79E8}" dt="2025-07-17T09:53:38.137" v="1785" actId="1076"/>
          <ac:picMkLst>
            <pc:docMk/>
            <pc:sldMk cId="4288056162" sldId="396"/>
            <ac:picMk id="5" creationId="{3825CB64-D3C9-51D1-1E44-CEBE33119E83}"/>
          </ac:picMkLst>
        </pc:picChg>
      </pc:sldChg>
      <pc:sldChg chg="new del">
        <pc:chgData name="Sébastien DEJOUET" userId="293d2489c149c821" providerId="LiveId" clId="{9E0B8247-E19F-44E4-9351-FCFBEB3B79E8}" dt="2025-07-17T08:50:12.602" v="1336" actId="47"/>
        <pc:sldMkLst>
          <pc:docMk/>
          <pc:sldMk cId="1947984950" sldId="397"/>
        </pc:sldMkLst>
      </pc:sldChg>
      <pc:sldChg chg="new del">
        <pc:chgData name="Sébastien DEJOUET" userId="293d2489c149c821" providerId="LiveId" clId="{9E0B8247-E19F-44E4-9351-FCFBEB3B79E8}" dt="2025-07-17T08:48:48.198" v="1330" actId="47"/>
        <pc:sldMkLst>
          <pc:docMk/>
          <pc:sldMk cId="2487790234" sldId="397"/>
        </pc:sldMkLst>
      </pc:sldChg>
      <pc:sldChg chg="addSp delSp modSp new mod modClrScheme chgLayout">
        <pc:chgData name="Sébastien DEJOUET" userId="293d2489c149c821" providerId="LiveId" clId="{9E0B8247-E19F-44E4-9351-FCFBEB3B79E8}" dt="2025-07-17T09:54:38.223" v="1789" actId="1076"/>
        <pc:sldMkLst>
          <pc:docMk/>
          <pc:sldMk cId="2702805613" sldId="397"/>
        </pc:sldMkLst>
        <pc:spChg chg="mod">
          <ac:chgData name="Sébastien DEJOUET" userId="293d2489c149c821" providerId="LiveId" clId="{9E0B8247-E19F-44E4-9351-FCFBEB3B79E8}" dt="2025-07-17T09:54:34.685" v="1788" actId="1076"/>
          <ac:spMkLst>
            <pc:docMk/>
            <pc:sldMk cId="2702805613" sldId="397"/>
            <ac:spMk id="2" creationId="{293C759F-B411-5FB8-D83C-C44A1CC8289B}"/>
          </ac:spMkLst>
        </pc:spChg>
        <pc:spChg chg="del">
          <ac:chgData name="Sébastien DEJOUET" userId="293d2489c149c821" providerId="LiveId" clId="{9E0B8247-E19F-44E4-9351-FCFBEB3B79E8}" dt="2025-07-17T08:50:28.376" v="1340" actId="478"/>
          <ac:spMkLst>
            <pc:docMk/>
            <pc:sldMk cId="2702805613" sldId="397"/>
            <ac:spMk id="3" creationId="{713D35FC-DC92-9CE1-9912-DB08DB08E1F7}"/>
          </ac:spMkLst>
        </pc:spChg>
        <pc:spChg chg="add del mod">
          <ac:chgData name="Sébastien DEJOUET" userId="293d2489c149c821" providerId="LiveId" clId="{9E0B8247-E19F-44E4-9351-FCFBEB3B79E8}" dt="2025-07-17T08:50:36.217" v="1342" actId="478"/>
          <ac:spMkLst>
            <pc:docMk/>
            <pc:sldMk cId="2702805613" sldId="397"/>
            <ac:spMk id="7" creationId="{E402FAEA-89BB-544A-FB06-B6E38C88B4E1}"/>
          </ac:spMkLst>
        </pc:spChg>
        <pc:picChg chg="add mod">
          <ac:chgData name="Sébastien DEJOUET" userId="293d2489c149c821" providerId="LiveId" clId="{9E0B8247-E19F-44E4-9351-FCFBEB3B79E8}" dt="2025-07-17T09:54:38.223" v="1789" actId="1076"/>
          <ac:picMkLst>
            <pc:docMk/>
            <pc:sldMk cId="2702805613" sldId="397"/>
            <ac:picMk id="4" creationId="{19A25B4A-F0CC-B1A2-6A61-38622C4B436D}"/>
          </ac:picMkLst>
        </pc:picChg>
      </pc:sldChg>
      <pc:sldChg chg="addSp delSp modSp new mod ord modClrScheme chgLayout">
        <pc:chgData name="Sébastien DEJOUET" userId="293d2489c149c821" providerId="LiveId" clId="{9E0B8247-E19F-44E4-9351-FCFBEB3B79E8}" dt="2025-07-17T10:00:59.431" v="1863" actId="1076"/>
        <pc:sldMkLst>
          <pc:docMk/>
          <pc:sldMk cId="3446200464" sldId="398"/>
        </pc:sldMkLst>
        <pc:spChg chg="del">
          <ac:chgData name="Sébastien DEJOUET" userId="293d2489c149c821" providerId="LiveId" clId="{9E0B8247-E19F-44E4-9351-FCFBEB3B79E8}" dt="2025-07-17T08:52:47.078" v="1366"/>
          <ac:spMkLst>
            <pc:docMk/>
            <pc:sldMk cId="3446200464" sldId="398"/>
            <ac:spMk id="2" creationId="{06DE51B2-54FF-5B27-6CEA-1D352BA31A8D}"/>
          </ac:spMkLst>
        </pc:spChg>
        <pc:spChg chg="mod">
          <ac:chgData name="Sébastien DEJOUET" userId="293d2489c149c821" providerId="LiveId" clId="{9E0B8247-E19F-44E4-9351-FCFBEB3B79E8}" dt="2025-07-17T09:56:51.094" v="1806" actId="1076"/>
          <ac:spMkLst>
            <pc:docMk/>
            <pc:sldMk cId="3446200464" sldId="398"/>
            <ac:spMk id="3" creationId="{64BB52D1-F6ED-56CF-C5A4-2D583F8FC4DC}"/>
          </ac:spMkLst>
        </pc:spChg>
        <pc:spChg chg="add mod ord">
          <ac:chgData name="Sébastien DEJOUET" userId="293d2489c149c821" providerId="LiveId" clId="{9E0B8247-E19F-44E4-9351-FCFBEB3B79E8}" dt="2025-07-17T10:00:43.344" v="1859" actId="6549"/>
          <ac:spMkLst>
            <pc:docMk/>
            <pc:sldMk cId="3446200464" sldId="398"/>
            <ac:spMk id="4" creationId="{B7470711-6AA4-64AC-08C9-11E1157C5822}"/>
          </ac:spMkLst>
        </pc:spChg>
        <pc:spChg chg="add">
          <ac:chgData name="Sébastien DEJOUET" userId="293d2489c149c821" providerId="LiveId" clId="{9E0B8247-E19F-44E4-9351-FCFBEB3B79E8}" dt="2025-07-17T09:55:51.103" v="1790"/>
          <ac:spMkLst>
            <pc:docMk/>
            <pc:sldMk cId="3446200464" sldId="398"/>
            <ac:spMk id="5" creationId="{A07A8C49-0CDF-28F7-5BEB-BF7BCF49BCAA}"/>
          </ac:spMkLst>
        </pc:spChg>
        <pc:picChg chg="add del mod modCrop">
          <ac:chgData name="Sébastien DEJOUET" userId="293d2489c149c821" providerId="LiveId" clId="{9E0B8247-E19F-44E4-9351-FCFBEB3B79E8}" dt="2025-07-17T09:59:52.989" v="1847" actId="478"/>
          <ac:picMkLst>
            <pc:docMk/>
            <pc:sldMk cId="3446200464" sldId="398"/>
            <ac:picMk id="6" creationId="{E696CD8D-2948-E611-C196-94DA6B6E948E}"/>
          </ac:picMkLst>
        </pc:picChg>
        <pc:picChg chg="add mod modCrop">
          <ac:chgData name="Sébastien DEJOUET" userId="293d2489c149c821" providerId="LiveId" clId="{9E0B8247-E19F-44E4-9351-FCFBEB3B79E8}" dt="2025-07-17T10:00:59.431" v="1863" actId="1076"/>
          <ac:picMkLst>
            <pc:docMk/>
            <pc:sldMk cId="3446200464" sldId="398"/>
            <ac:picMk id="7" creationId="{56022394-B32A-6E0C-6DC6-014AEF6E4816}"/>
          </ac:picMkLst>
        </pc:picChg>
      </pc:sldChg>
      <pc:sldChg chg="new del">
        <pc:chgData name="Sébastien DEJOUET" userId="293d2489c149c821" providerId="LiveId" clId="{9E0B8247-E19F-44E4-9351-FCFBEB3B79E8}" dt="2025-07-17T08:50:56.377" v="1356" actId="680"/>
        <pc:sldMkLst>
          <pc:docMk/>
          <pc:sldMk cId="3327449933" sldId="399"/>
        </pc:sldMkLst>
      </pc:sldChg>
      <pc:sldChg chg="addSp delSp modSp new mod modClrScheme chgLayout">
        <pc:chgData name="Sébastien DEJOUET" userId="293d2489c149c821" providerId="LiveId" clId="{9E0B8247-E19F-44E4-9351-FCFBEB3B79E8}" dt="2025-07-17T09:58:47.584" v="1827" actId="1076"/>
        <pc:sldMkLst>
          <pc:docMk/>
          <pc:sldMk cId="3752603614" sldId="399"/>
        </pc:sldMkLst>
        <pc:spChg chg="del">
          <ac:chgData name="Sébastien DEJOUET" userId="293d2489c149c821" providerId="LiveId" clId="{9E0B8247-E19F-44E4-9351-FCFBEB3B79E8}" dt="2025-07-17T08:53:06.532" v="1368"/>
          <ac:spMkLst>
            <pc:docMk/>
            <pc:sldMk cId="3752603614" sldId="399"/>
            <ac:spMk id="2" creationId="{5FA85F1F-BFB4-09C0-F77B-192344559736}"/>
          </ac:spMkLst>
        </pc:spChg>
        <pc:spChg chg="mod">
          <ac:chgData name="Sébastien DEJOUET" userId="293d2489c149c821" providerId="LiveId" clId="{9E0B8247-E19F-44E4-9351-FCFBEB3B79E8}" dt="2025-07-17T09:57:32.248" v="1808" actId="26606"/>
          <ac:spMkLst>
            <pc:docMk/>
            <pc:sldMk cId="3752603614" sldId="399"/>
            <ac:spMk id="3" creationId="{CF39C43C-2810-6633-DA48-28C398F3691B}"/>
          </ac:spMkLst>
        </pc:spChg>
        <pc:spChg chg="add mod ord">
          <ac:chgData name="Sébastien DEJOUET" userId="293d2489c149c821" providerId="LiveId" clId="{9E0B8247-E19F-44E4-9351-FCFBEB3B79E8}" dt="2025-07-17T09:58:40.687" v="1825" actId="1076"/>
          <ac:spMkLst>
            <pc:docMk/>
            <pc:sldMk cId="3752603614" sldId="399"/>
            <ac:spMk id="4" creationId="{7B4F6C99-5370-4364-7332-4ABD7A6E45B4}"/>
          </ac:spMkLst>
        </pc:spChg>
        <pc:picChg chg="add mod modCrop">
          <ac:chgData name="Sébastien DEJOUET" userId="293d2489c149c821" providerId="LiveId" clId="{9E0B8247-E19F-44E4-9351-FCFBEB3B79E8}" dt="2025-07-17T09:58:47.584" v="1827" actId="1076"/>
          <ac:picMkLst>
            <pc:docMk/>
            <pc:sldMk cId="3752603614" sldId="399"/>
            <ac:picMk id="5" creationId="{8A0E5711-959C-5517-CB74-48266803BA65}"/>
          </ac:picMkLst>
        </pc:picChg>
      </pc:sldChg>
      <pc:sldChg chg="new del">
        <pc:chgData name="Sébastien DEJOUET" userId="293d2489c149c821" providerId="LiveId" clId="{9E0B8247-E19F-44E4-9351-FCFBEB3B79E8}" dt="2025-07-17T08:50:56.090" v="1355" actId="680"/>
        <pc:sldMkLst>
          <pc:docMk/>
          <pc:sldMk cId="1066285492" sldId="400"/>
        </pc:sldMkLst>
      </pc:sldChg>
      <pc:sldChg chg="addSp delSp modSp new mod modClrScheme chgLayout">
        <pc:chgData name="Sébastien DEJOUET" userId="293d2489c149c821" providerId="LiveId" clId="{9E0B8247-E19F-44E4-9351-FCFBEB3B79E8}" dt="2025-07-17T09:59:39.212" v="1846" actId="1076"/>
        <pc:sldMkLst>
          <pc:docMk/>
          <pc:sldMk cId="2099426684" sldId="400"/>
        </pc:sldMkLst>
        <pc:spChg chg="del">
          <ac:chgData name="Sébastien DEJOUET" userId="293d2489c149c821" providerId="LiveId" clId="{9E0B8247-E19F-44E4-9351-FCFBEB3B79E8}" dt="2025-07-17T08:53:25.895" v="1370"/>
          <ac:spMkLst>
            <pc:docMk/>
            <pc:sldMk cId="2099426684" sldId="400"/>
            <ac:spMk id="2" creationId="{BDC50141-36DF-9C28-B61C-A34FDD76A39A}"/>
          </ac:spMkLst>
        </pc:spChg>
        <pc:spChg chg="mod">
          <ac:chgData name="Sébastien DEJOUET" userId="293d2489c149c821" providerId="LiveId" clId="{9E0B8247-E19F-44E4-9351-FCFBEB3B79E8}" dt="2025-07-17T09:59:05.432" v="1829" actId="26606"/>
          <ac:spMkLst>
            <pc:docMk/>
            <pc:sldMk cId="2099426684" sldId="400"/>
            <ac:spMk id="3" creationId="{41DE5EAE-3CB0-6747-C833-48BD35DF4F51}"/>
          </ac:spMkLst>
        </pc:spChg>
        <pc:spChg chg="add mod ord">
          <ac:chgData name="Sébastien DEJOUET" userId="293d2489c149c821" providerId="LiveId" clId="{9E0B8247-E19F-44E4-9351-FCFBEB3B79E8}" dt="2025-07-17T09:59:36.769" v="1845" actId="1076"/>
          <ac:spMkLst>
            <pc:docMk/>
            <pc:sldMk cId="2099426684" sldId="400"/>
            <ac:spMk id="4" creationId="{E2F97711-79B9-CF7B-AAAB-3BD79238B879}"/>
          </ac:spMkLst>
        </pc:spChg>
        <pc:picChg chg="add mod">
          <ac:chgData name="Sébastien DEJOUET" userId="293d2489c149c821" providerId="LiveId" clId="{9E0B8247-E19F-44E4-9351-FCFBEB3B79E8}" dt="2025-07-17T09:59:39.212" v="1846" actId="1076"/>
          <ac:picMkLst>
            <pc:docMk/>
            <pc:sldMk cId="2099426684" sldId="400"/>
            <ac:picMk id="5" creationId="{BB646C85-9A2D-4CE6-BD96-F50FFB7BE44A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02:18.682" v="1867" actId="1076"/>
        <pc:sldMkLst>
          <pc:docMk/>
          <pc:sldMk cId="1675046564" sldId="401"/>
        </pc:sldMkLst>
        <pc:spChg chg="del">
          <ac:chgData name="Sébastien DEJOUET" userId="293d2489c149c821" providerId="LiveId" clId="{9E0B8247-E19F-44E4-9351-FCFBEB3B79E8}" dt="2025-07-17T08:53:44.862" v="1372"/>
          <ac:spMkLst>
            <pc:docMk/>
            <pc:sldMk cId="1675046564" sldId="401"/>
            <ac:spMk id="2" creationId="{45246ABA-78D2-9457-234B-3F91D1A27C42}"/>
          </ac:spMkLst>
        </pc:spChg>
        <pc:spChg chg="mod">
          <ac:chgData name="Sébastien DEJOUET" userId="293d2489c149c821" providerId="LiveId" clId="{9E0B8247-E19F-44E4-9351-FCFBEB3B79E8}" dt="2025-07-17T10:02:11.520" v="1865" actId="26606"/>
          <ac:spMkLst>
            <pc:docMk/>
            <pc:sldMk cId="1675046564" sldId="401"/>
            <ac:spMk id="3" creationId="{51AF5BAC-729F-56E3-AEA0-374A4055E92A}"/>
          </ac:spMkLst>
        </pc:spChg>
        <pc:spChg chg="add del mod">
          <ac:chgData name="Sébastien DEJOUET" userId="293d2489c149c821" providerId="LiveId" clId="{9E0B8247-E19F-44E4-9351-FCFBEB3B79E8}" dt="2025-07-17T10:02:11.520" v="1865" actId="26606"/>
          <ac:spMkLst>
            <pc:docMk/>
            <pc:sldMk cId="1675046564" sldId="401"/>
            <ac:spMk id="4" creationId="{C6EB97AE-82C9-F9A8-6CF1-1E60E1EEBBC6}"/>
          </ac:spMkLst>
        </pc:spChg>
        <pc:spChg chg="add del mod">
          <ac:chgData name="Sébastien DEJOUET" userId="293d2489c149c821" providerId="LiveId" clId="{9E0B8247-E19F-44E4-9351-FCFBEB3B79E8}" dt="2025-07-17T10:02:13.933" v="1866"/>
          <ac:spMkLst>
            <pc:docMk/>
            <pc:sldMk cId="1675046564" sldId="401"/>
            <ac:spMk id="10" creationId="{8C3931EC-B747-5192-C3AA-8175C424E7CF}"/>
          </ac:spMkLst>
        </pc:spChg>
        <pc:graphicFrameChg chg="add mod">
          <ac:chgData name="Sébastien DEJOUET" userId="293d2489c149c821" providerId="LiveId" clId="{9E0B8247-E19F-44E4-9351-FCFBEB3B79E8}" dt="2025-07-17T10:02:11.520" v="1865" actId="26606"/>
          <ac:graphicFrameMkLst>
            <pc:docMk/>
            <pc:sldMk cId="1675046564" sldId="401"/>
            <ac:graphicFrameMk id="6" creationId="{1AD79E0F-F37F-C1C9-63C0-1782B0CE4B17}"/>
          </ac:graphicFrameMkLst>
        </pc:graphicFrameChg>
        <pc:picChg chg="add">
          <ac:chgData name="Sébastien DEJOUET" userId="293d2489c149c821" providerId="LiveId" clId="{9E0B8247-E19F-44E4-9351-FCFBEB3B79E8}" dt="2025-07-17T10:01:58.903" v="1864"/>
          <ac:picMkLst>
            <pc:docMk/>
            <pc:sldMk cId="1675046564" sldId="401"/>
            <ac:picMk id="5" creationId="{D57856D5-BD5F-ED84-9DA1-30B7FE571E3E}"/>
          </ac:picMkLst>
        </pc:picChg>
        <pc:picChg chg="add mod">
          <ac:chgData name="Sébastien DEJOUET" userId="293d2489c149c821" providerId="LiveId" clId="{9E0B8247-E19F-44E4-9351-FCFBEB3B79E8}" dt="2025-07-17T10:02:18.682" v="1867" actId="1076"/>
          <ac:picMkLst>
            <pc:docMk/>
            <pc:sldMk cId="1675046564" sldId="401"/>
            <ac:picMk id="7" creationId="{F8570A00-A0E6-4323-8D2E-77AFB641762C}"/>
          </ac:picMkLst>
        </pc:picChg>
      </pc:sldChg>
      <pc:sldChg chg="new del">
        <pc:chgData name="Sébastien DEJOUET" userId="293d2489c149c821" providerId="LiveId" clId="{9E0B8247-E19F-44E4-9351-FCFBEB3B79E8}" dt="2025-07-17T08:50:55.835" v="1354" actId="680"/>
        <pc:sldMkLst>
          <pc:docMk/>
          <pc:sldMk cId="3195679022" sldId="401"/>
        </pc:sldMkLst>
      </pc:sldChg>
      <pc:sldChg chg="new del">
        <pc:chgData name="Sébastien DEJOUET" userId="293d2489c149c821" providerId="LiveId" clId="{9E0B8247-E19F-44E4-9351-FCFBEB3B79E8}" dt="2025-07-17T08:50:55.549" v="1353" actId="680"/>
        <pc:sldMkLst>
          <pc:docMk/>
          <pc:sldMk cId="2432232715" sldId="402"/>
        </pc:sldMkLst>
      </pc:sldChg>
      <pc:sldChg chg="addSp delSp modSp new mod modClrScheme chgLayout">
        <pc:chgData name="Sébastien DEJOUET" userId="293d2489c149c821" providerId="LiveId" clId="{9E0B8247-E19F-44E4-9351-FCFBEB3B79E8}" dt="2025-07-17T10:06:49.599" v="1898" actId="207"/>
        <pc:sldMkLst>
          <pc:docMk/>
          <pc:sldMk cId="4202323720" sldId="402"/>
        </pc:sldMkLst>
        <pc:spChg chg="del">
          <ac:chgData name="Sébastien DEJOUET" userId="293d2489c149c821" providerId="LiveId" clId="{9E0B8247-E19F-44E4-9351-FCFBEB3B79E8}" dt="2025-07-17T08:54:03.915" v="1374"/>
          <ac:spMkLst>
            <pc:docMk/>
            <pc:sldMk cId="4202323720" sldId="402"/>
            <ac:spMk id="2" creationId="{2C9CEA99-33B6-454D-FF44-9FF70842BB38}"/>
          </ac:spMkLst>
        </pc:spChg>
        <pc:spChg chg="mod">
          <ac:chgData name="Sébastien DEJOUET" userId="293d2489c149c821" providerId="LiveId" clId="{9E0B8247-E19F-44E4-9351-FCFBEB3B79E8}" dt="2025-07-17T10:06:11.344" v="1890" actId="1076"/>
          <ac:spMkLst>
            <pc:docMk/>
            <pc:sldMk cId="4202323720" sldId="402"/>
            <ac:spMk id="3" creationId="{3A17576D-1AC4-2E9D-A15A-6285EEE907D6}"/>
          </ac:spMkLst>
        </pc:spChg>
        <pc:spChg chg="add mod ord">
          <ac:chgData name="Sébastien DEJOUET" userId="293d2489c149c821" providerId="LiveId" clId="{9E0B8247-E19F-44E4-9351-FCFBEB3B79E8}" dt="2025-07-17T10:06:49.599" v="1898" actId="207"/>
          <ac:spMkLst>
            <pc:docMk/>
            <pc:sldMk cId="4202323720" sldId="402"/>
            <ac:spMk id="4" creationId="{DE2D68E1-6451-0F32-3917-4D06D28A5FF5}"/>
          </ac:spMkLst>
        </pc:spChg>
        <pc:picChg chg="add mod modCrop">
          <ac:chgData name="Sébastien DEJOUET" userId="293d2489c149c821" providerId="LiveId" clId="{9E0B8247-E19F-44E4-9351-FCFBEB3B79E8}" dt="2025-07-17T10:06:07.376" v="1889" actId="1076"/>
          <ac:picMkLst>
            <pc:docMk/>
            <pc:sldMk cId="4202323720" sldId="402"/>
            <ac:picMk id="5" creationId="{6B2DD930-CE97-00A8-26FB-D45C51FD335F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13:17.626" v="1927" actId="207"/>
        <pc:sldMkLst>
          <pc:docMk/>
          <pc:sldMk cId="1887146272" sldId="403"/>
        </pc:sldMkLst>
        <pc:spChg chg="del">
          <ac:chgData name="Sébastien DEJOUET" userId="293d2489c149c821" providerId="LiveId" clId="{9E0B8247-E19F-44E4-9351-FCFBEB3B79E8}" dt="2025-07-17T08:54:55.492" v="1376"/>
          <ac:spMkLst>
            <pc:docMk/>
            <pc:sldMk cId="1887146272" sldId="403"/>
            <ac:spMk id="2" creationId="{E14CFA2C-5EA7-E8DE-FF08-F6F91CC3C534}"/>
          </ac:spMkLst>
        </pc:spChg>
        <pc:spChg chg="mod">
          <ac:chgData name="Sébastien DEJOUET" userId="293d2489c149c821" providerId="LiveId" clId="{9E0B8247-E19F-44E4-9351-FCFBEB3B79E8}" dt="2025-07-17T10:11:43.016" v="1905" actId="26606"/>
          <ac:spMkLst>
            <pc:docMk/>
            <pc:sldMk cId="1887146272" sldId="403"/>
            <ac:spMk id="3" creationId="{35BA9A55-F103-48D8-8453-DA1ED27DA64D}"/>
          </ac:spMkLst>
        </pc:spChg>
        <pc:spChg chg="add mod ord">
          <ac:chgData name="Sébastien DEJOUET" userId="293d2489c149c821" providerId="LiveId" clId="{9E0B8247-E19F-44E4-9351-FCFBEB3B79E8}" dt="2025-07-17T10:13:17.626" v="1927" actId="207"/>
          <ac:spMkLst>
            <pc:docMk/>
            <pc:sldMk cId="1887146272" sldId="403"/>
            <ac:spMk id="4" creationId="{48A15D63-EF17-157A-3960-070D8DEF79E4}"/>
          </ac:spMkLst>
        </pc:spChg>
        <pc:picChg chg="add mod">
          <ac:chgData name="Sébastien DEJOUET" userId="293d2489c149c821" providerId="LiveId" clId="{9E0B8247-E19F-44E4-9351-FCFBEB3B79E8}" dt="2025-07-17T10:12:55.537" v="1922" actId="1076"/>
          <ac:picMkLst>
            <pc:docMk/>
            <pc:sldMk cId="1887146272" sldId="403"/>
            <ac:picMk id="5" creationId="{98436551-0841-035F-19FA-2CF03E8BCA36}"/>
          </ac:picMkLst>
        </pc:picChg>
        <pc:picChg chg="add mod">
          <ac:chgData name="Sébastien DEJOUET" userId="293d2489c149c821" providerId="LiveId" clId="{9E0B8247-E19F-44E4-9351-FCFBEB3B79E8}" dt="2025-07-17T10:12:55.537" v="1922" actId="1076"/>
          <ac:picMkLst>
            <pc:docMk/>
            <pc:sldMk cId="1887146272" sldId="403"/>
            <ac:picMk id="6" creationId="{E8648C36-72C9-C97A-E3E0-63AD4C97F590}"/>
          </ac:picMkLst>
        </pc:picChg>
      </pc:sldChg>
      <pc:sldChg chg="new del">
        <pc:chgData name="Sébastien DEJOUET" userId="293d2489c149c821" providerId="LiveId" clId="{9E0B8247-E19F-44E4-9351-FCFBEB3B79E8}" dt="2025-07-17T08:50:55.232" v="1352" actId="680"/>
        <pc:sldMkLst>
          <pc:docMk/>
          <pc:sldMk cId="4078049418" sldId="403"/>
        </pc:sldMkLst>
      </pc:sldChg>
      <pc:sldChg chg="addSp delSp modSp new mod">
        <pc:chgData name="Sébastien DEJOUET" userId="293d2489c149c821" providerId="LiveId" clId="{9E0B8247-E19F-44E4-9351-FCFBEB3B79E8}" dt="2025-07-17T10:15:21.583" v="1928" actId="26606"/>
        <pc:sldMkLst>
          <pc:docMk/>
          <pc:sldMk cId="1119832136" sldId="404"/>
        </pc:sldMkLst>
        <pc:spChg chg="del">
          <ac:chgData name="Sébastien DEJOUET" userId="293d2489c149c821" providerId="LiveId" clId="{9E0B8247-E19F-44E4-9351-FCFBEB3B79E8}" dt="2025-07-17T08:55:11.022" v="1378"/>
          <ac:spMkLst>
            <pc:docMk/>
            <pc:sldMk cId="1119832136" sldId="404"/>
            <ac:spMk id="2" creationId="{29065033-63C5-2C91-36B6-695D5F8D5E9C}"/>
          </ac:spMkLst>
        </pc:spChg>
        <pc:spChg chg="mod">
          <ac:chgData name="Sébastien DEJOUET" userId="293d2489c149c821" providerId="LiveId" clId="{9E0B8247-E19F-44E4-9351-FCFBEB3B79E8}" dt="2025-07-17T10:15:21.583" v="1928" actId="26606"/>
          <ac:spMkLst>
            <pc:docMk/>
            <pc:sldMk cId="1119832136" sldId="404"/>
            <ac:spMk id="3" creationId="{F3CE5F50-BED8-475A-93B2-B311CBA2B30E}"/>
          </ac:spMkLst>
        </pc:spChg>
        <pc:spChg chg="add del mod">
          <ac:chgData name="Sébastien DEJOUET" userId="293d2489c149c821" providerId="LiveId" clId="{9E0B8247-E19F-44E4-9351-FCFBEB3B79E8}" dt="2025-07-17T10:15:21.583" v="1928" actId="26606"/>
          <ac:spMkLst>
            <pc:docMk/>
            <pc:sldMk cId="1119832136" sldId="404"/>
            <ac:spMk id="4" creationId="{E307E867-6493-278D-A260-57B9E24E645D}"/>
          </ac:spMkLst>
        </pc:spChg>
        <pc:graphicFrameChg chg="add">
          <ac:chgData name="Sébastien DEJOUET" userId="293d2489c149c821" providerId="LiveId" clId="{9E0B8247-E19F-44E4-9351-FCFBEB3B79E8}" dt="2025-07-17T10:15:21.583" v="1928" actId="26606"/>
          <ac:graphicFrameMkLst>
            <pc:docMk/>
            <pc:sldMk cId="1119832136" sldId="404"/>
            <ac:graphicFrameMk id="6" creationId="{6F0D0359-FCE3-38CF-2718-15F1EA517249}"/>
          </ac:graphicFrameMkLst>
        </pc:graphicFrameChg>
      </pc:sldChg>
      <pc:sldChg chg="new del">
        <pc:chgData name="Sébastien DEJOUET" userId="293d2489c149c821" providerId="LiveId" clId="{9E0B8247-E19F-44E4-9351-FCFBEB3B79E8}" dt="2025-07-17T08:50:54.772" v="1351" actId="680"/>
        <pc:sldMkLst>
          <pc:docMk/>
          <pc:sldMk cId="3592079539" sldId="404"/>
        </pc:sldMkLst>
      </pc:sldChg>
      <pc:sldChg chg="addSp delSp modSp new mod modClrScheme chgLayout">
        <pc:chgData name="Sébastien DEJOUET" userId="293d2489c149c821" providerId="LiveId" clId="{9E0B8247-E19F-44E4-9351-FCFBEB3B79E8}" dt="2025-07-17T10:15:40.012" v="1931" actId="26606"/>
        <pc:sldMkLst>
          <pc:docMk/>
          <pc:sldMk cId="1724888223" sldId="405"/>
        </pc:sldMkLst>
        <pc:spChg chg="del">
          <ac:chgData name="Sébastien DEJOUET" userId="293d2489c149c821" providerId="LiveId" clId="{9E0B8247-E19F-44E4-9351-FCFBEB3B79E8}" dt="2025-07-17T08:55:33.837" v="1385"/>
          <ac:spMkLst>
            <pc:docMk/>
            <pc:sldMk cId="1724888223" sldId="405"/>
            <ac:spMk id="2" creationId="{884B1279-E73B-1206-48A8-AA00C4234A25}"/>
          </ac:spMkLst>
        </pc:spChg>
        <pc:spChg chg="mod">
          <ac:chgData name="Sébastien DEJOUET" userId="293d2489c149c821" providerId="LiveId" clId="{9E0B8247-E19F-44E4-9351-FCFBEB3B79E8}" dt="2025-07-17T10:15:40.012" v="1931" actId="26606"/>
          <ac:spMkLst>
            <pc:docMk/>
            <pc:sldMk cId="1724888223" sldId="405"/>
            <ac:spMk id="3" creationId="{FD86D191-F0B0-2AE7-2EE7-6448D32F3A4A}"/>
          </ac:spMkLst>
        </pc:spChg>
        <pc:spChg chg="add del mod">
          <ac:chgData name="Sébastien DEJOUET" userId="293d2489c149c821" providerId="LiveId" clId="{9E0B8247-E19F-44E4-9351-FCFBEB3B79E8}" dt="2025-07-17T10:15:40.012" v="1931" actId="26606"/>
          <ac:spMkLst>
            <pc:docMk/>
            <pc:sldMk cId="1724888223" sldId="405"/>
            <ac:spMk id="4" creationId="{B8A201E3-8884-4755-3704-953C2D477270}"/>
          </ac:spMkLst>
        </pc:spChg>
        <pc:spChg chg="add del mod">
          <ac:chgData name="Sébastien DEJOUET" userId="293d2489c149c821" providerId="LiveId" clId="{9E0B8247-E19F-44E4-9351-FCFBEB3B79E8}" dt="2025-07-17T10:15:39.981" v="1930" actId="26606"/>
          <ac:spMkLst>
            <pc:docMk/>
            <pc:sldMk cId="1724888223" sldId="405"/>
            <ac:spMk id="10" creationId="{6E05A9DF-0604-229E-4C50-5A9DA2E75755}"/>
          </ac:spMkLst>
        </pc:spChg>
        <pc:graphicFrameChg chg="add del mod">
          <ac:chgData name="Sébastien DEJOUET" userId="293d2489c149c821" providerId="LiveId" clId="{9E0B8247-E19F-44E4-9351-FCFBEB3B79E8}" dt="2025-07-17T10:15:39.981" v="1930" actId="26606"/>
          <ac:graphicFrameMkLst>
            <pc:docMk/>
            <pc:sldMk cId="1724888223" sldId="405"/>
            <ac:graphicFrameMk id="6" creationId="{51CD5C2F-804D-4439-E07F-7069AF020EA2}"/>
          </ac:graphicFrameMkLst>
        </pc:graphicFrameChg>
        <pc:graphicFrameChg chg="add">
          <ac:chgData name="Sébastien DEJOUET" userId="293d2489c149c821" providerId="LiveId" clId="{9E0B8247-E19F-44E4-9351-FCFBEB3B79E8}" dt="2025-07-17T10:15:40.012" v="1931" actId="26606"/>
          <ac:graphicFrameMkLst>
            <pc:docMk/>
            <pc:sldMk cId="1724888223" sldId="405"/>
            <ac:graphicFrameMk id="12" creationId="{0E648272-C496-03A7-16EB-CDFC257970A2}"/>
          </ac:graphicFrameMkLst>
        </pc:graphicFrameChg>
      </pc:sldChg>
      <pc:sldChg chg="addSp delSp modSp new mod">
        <pc:chgData name="Sébastien DEJOUET" userId="293d2489c149c821" providerId="LiveId" clId="{9E0B8247-E19F-44E4-9351-FCFBEB3B79E8}" dt="2025-07-17T10:15:49.821" v="1932" actId="26606"/>
        <pc:sldMkLst>
          <pc:docMk/>
          <pc:sldMk cId="2897435802" sldId="406"/>
        </pc:sldMkLst>
        <pc:spChg chg="del">
          <ac:chgData name="Sébastien DEJOUET" userId="293d2489c149c821" providerId="LiveId" clId="{9E0B8247-E19F-44E4-9351-FCFBEB3B79E8}" dt="2025-07-17T08:55:49.828" v="1387"/>
          <ac:spMkLst>
            <pc:docMk/>
            <pc:sldMk cId="2897435802" sldId="406"/>
            <ac:spMk id="2" creationId="{1681A45F-4398-AD8C-503E-17F95B7239B2}"/>
          </ac:spMkLst>
        </pc:spChg>
        <pc:spChg chg="mod">
          <ac:chgData name="Sébastien DEJOUET" userId="293d2489c149c821" providerId="LiveId" clId="{9E0B8247-E19F-44E4-9351-FCFBEB3B79E8}" dt="2025-07-17T10:15:49.821" v="1932" actId="26606"/>
          <ac:spMkLst>
            <pc:docMk/>
            <pc:sldMk cId="2897435802" sldId="406"/>
            <ac:spMk id="3" creationId="{B3E952BA-B5BC-D116-33FB-03ADBF498C7B}"/>
          </ac:spMkLst>
        </pc:spChg>
        <pc:spChg chg="add del mod">
          <ac:chgData name="Sébastien DEJOUET" userId="293d2489c149c821" providerId="LiveId" clId="{9E0B8247-E19F-44E4-9351-FCFBEB3B79E8}" dt="2025-07-17T10:15:49.821" v="1932" actId="26606"/>
          <ac:spMkLst>
            <pc:docMk/>
            <pc:sldMk cId="2897435802" sldId="406"/>
            <ac:spMk id="4" creationId="{EC6A369E-631F-B2F9-F44A-7BC08605EB07}"/>
          </ac:spMkLst>
        </pc:spChg>
        <pc:graphicFrameChg chg="add">
          <ac:chgData name="Sébastien DEJOUET" userId="293d2489c149c821" providerId="LiveId" clId="{9E0B8247-E19F-44E4-9351-FCFBEB3B79E8}" dt="2025-07-17T10:15:49.821" v="1932" actId="26606"/>
          <ac:graphicFrameMkLst>
            <pc:docMk/>
            <pc:sldMk cId="2897435802" sldId="406"/>
            <ac:graphicFrameMk id="6" creationId="{D28C932F-B1EE-C6EA-D0B7-457D87E0A7BF}"/>
          </ac:graphicFrameMkLst>
        </pc:graphicFrameChg>
      </pc:sldChg>
      <pc:sldChg chg="addSp delSp modSp new mod">
        <pc:chgData name="Sébastien DEJOUET" userId="293d2489c149c821" providerId="LiveId" clId="{9E0B8247-E19F-44E4-9351-FCFBEB3B79E8}" dt="2025-07-17T10:15:56.955" v="1933" actId="26606"/>
        <pc:sldMkLst>
          <pc:docMk/>
          <pc:sldMk cId="642992097" sldId="407"/>
        </pc:sldMkLst>
        <pc:spChg chg="del">
          <ac:chgData name="Sébastien DEJOUET" userId="293d2489c149c821" providerId="LiveId" clId="{9E0B8247-E19F-44E4-9351-FCFBEB3B79E8}" dt="2025-07-17T08:56:06.488" v="1389"/>
          <ac:spMkLst>
            <pc:docMk/>
            <pc:sldMk cId="642992097" sldId="407"/>
            <ac:spMk id="2" creationId="{6EFF0601-D695-CA61-803E-AEA9E54F753B}"/>
          </ac:spMkLst>
        </pc:spChg>
        <pc:spChg chg="mod">
          <ac:chgData name="Sébastien DEJOUET" userId="293d2489c149c821" providerId="LiveId" clId="{9E0B8247-E19F-44E4-9351-FCFBEB3B79E8}" dt="2025-07-17T10:15:56.955" v="1933" actId="26606"/>
          <ac:spMkLst>
            <pc:docMk/>
            <pc:sldMk cId="642992097" sldId="407"/>
            <ac:spMk id="3" creationId="{E4875BC1-A419-71EB-4191-3A29DA4AAE3B}"/>
          </ac:spMkLst>
        </pc:spChg>
        <pc:spChg chg="add del mod">
          <ac:chgData name="Sébastien DEJOUET" userId="293d2489c149c821" providerId="LiveId" clId="{9E0B8247-E19F-44E4-9351-FCFBEB3B79E8}" dt="2025-07-17T10:15:56.955" v="1933" actId="26606"/>
          <ac:spMkLst>
            <pc:docMk/>
            <pc:sldMk cId="642992097" sldId="407"/>
            <ac:spMk id="4" creationId="{AACE21EA-1D60-62ED-A331-85C40916F65D}"/>
          </ac:spMkLst>
        </pc:spChg>
        <pc:graphicFrameChg chg="add">
          <ac:chgData name="Sébastien DEJOUET" userId="293d2489c149c821" providerId="LiveId" clId="{9E0B8247-E19F-44E4-9351-FCFBEB3B79E8}" dt="2025-07-17T10:15:56.955" v="1933" actId="26606"/>
          <ac:graphicFrameMkLst>
            <pc:docMk/>
            <pc:sldMk cId="642992097" sldId="407"/>
            <ac:graphicFrameMk id="6" creationId="{C4E02AFA-F3B2-EE27-6EAB-C8308C1DDBFA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16:19.311" v="1935" actId="26606"/>
        <pc:sldMkLst>
          <pc:docMk/>
          <pc:sldMk cId="2297870991" sldId="408"/>
        </pc:sldMkLst>
        <pc:spChg chg="del">
          <ac:chgData name="Sébastien DEJOUET" userId="293d2489c149c821" providerId="LiveId" clId="{9E0B8247-E19F-44E4-9351-FCFBEB3B79E8}" dt="2025-07-17T08:56:27.063" v="1391"/>
          <ac:spMkLst>
            <pc:docMk/>
            <pc:sldMk cId="2297870991" sldId="408"/>
            <ac:spMk id="2" creationId="{46792061-7156-9C43-6B79-994F91EEE1C9}"/>
          </ac:spMkLst>
        </pc:spChg>
        <pc:spChg chg="mod">
          <ac:chgData name="Sébastien DEJOUET" userId="293d2489c149c821" providerId="LiveId" clId="{9E0B8247-E19F-44E4-9351-FCFBEB3B79E8}" dt="2025-07-17T10:16:19.311" v="1935" actId="26606"/>
          <ac:spMkLst>
            <pc:docMk/>
            <pc:sldMk cId="2297870991" sldId="408"/>
            <ac:spMk id="3" creationId="{FEDC5729-36AD-5EC7-BC61-D6DE483A832F}"/>
          </ac:spMkLst>
        </pc:spChg>
        <pc:spChg chg="add del mod">
          <ac:chgData name="Sébastien DEJOUET" userId="293d2489c149c821" providerId="LiveId" clId="{9E0B8247-E19F-44E4-9351-FCFBEB3B79E8}" dt="2025-07-17T10:16:14.104" v="1934" actId="26606"/>
          <ac:spMkLst>
            <pc:docMk/>
            <pc:sldMk cId="2297870991" sldId="408"/>
            <ac:spMk id="4" creationId="{0757BD28-DDB8-B4B7-0580-0B59637A8DD1}"/>
          </ac:spMkLst>
        </pc:spChg>
        <pc:spChg chg="add del mod">
          <ac:chgData name="Sébastien DEJOUET" userId="293d2489c149c821" providerId="LiveId" clId="{9E0B8247-E19F-44E4-9351-FCFBEB3B79E8}" dt="2025-07-17T10:16:19.311" v="1935" actId="26606"/>
          <ac:spMkLst>
            <pc:docMk/>
            <pc:sldMk cId="2297870991" sldId="408"/>
            <ac:spMk id="10" creationId="{7986F144-2D30-3742-9474-4E19E8423909}"/>
          </ac:spMkLst>
        </pc:spChg>
        <pc:graphicFrameChg chg="add mod modGraphic">
          <ac:chgData name="Sébastien DEJOUET" userId="293d2489c149c821" providerId="LiveId" clId="{9E0B8247-E19F-44E4-9351-FCFBEB3B79E8}" dt="2025-07-17T10:16:19.311" v="1935" actId="26606"/>
          <ac:graphicFrameMkLst>
            <pc:docMk/>
            <pc:sldMk cId="2297870991" sldId="408"/>
            <ac:graphicFrameMk id="6" creationId="{26259C6D-E11D-A5FD-2B82-A52F9885E03B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17:45.115" v="1943" actId="27636"/>
        <pc:sldMkLst>
          <pc:docMk/>
          <pc:sldMk cId="3921323856" sldId="409"/>
        </pc:sldMkLst>
        <pc:spChg chg="del">
          <ac:chgData name="Sébastien DEJOUET" userId="293d2489c149c821" providerId="LiveId" clId="{9E0B8247-E19F-44E4-9351-FCFBEB3B79E8}" dt="2025-07-17T08:56:45.689" v="1393"/>
          <ac:spMkLst>
            <pc:docMk/>
            <pc:sldMk cId="3921323856" sldId="409"/>
            <ac:spMk id="2" creationId="{F73AB7EF-4693-A390-7329-6ABD0F35D659}"/>
          </ac:spMkLst>
        </pc:spChg>
        <pc:spChg chg="mod">
          <ac:chgData name="Sébastien DEJOUET" userId="293d2489c149c821" providerId="LiveId" clId="{9E0B8247-E19F-44E4-9351-FCFBEB3B79E8}" dt="2025-07-17T10:17:40.780" v="1937" actId="26606"/>
          <ac:spMkLst>
            <pc:docMk/>
            <pc:sldMk cId="3921323856" sldId="409"/>
            <ac:spMk id="3" creationId="{122448E9-F8C0-9A34-165D-6A8EF4958DE1}"/>
          </ac:spMkLst>
        </pc:spChg>
        <pc:spChg chg="add mod">
          <ac:chgData name="Sébastien DEJOUET" userId="293d2489c149c821" providerId="LiveId" clId="{9E0B8247-E19F-44E4-9351-FCFBEB3B79E8}" dt="2025-07-17T10:17:45.115" v="1943" actId="27636"/>
          <ac:spMkLst>
            <pc:docMk/>
            <pc:sldMk cId="3921323856" sldId="409"/>
            <ac:spMk id="4" creationId="{3F94B3FD-968B-903B-896B-3BF97C5AAE34}"/>
          </ac:spMkLst>
        </pc:spChg>
        <pc:picChg chg="add mod">
          <ac:chgData name="Sébastien DEJOUET" userId="293d2489c149c821" providerId="LiveId" clId="{9E0B8247-E19F-44E4-9351-FCFBEB3B79E8}" dt="2025-07-17T10:17:40.780" v="1937" actId="26606"/>
          <ac:picMkLst>
            <pc:docMk/>
            <pc:sldMk cId="3921323856" sldId="409"/>
            <ac:picMk id="5" creationId="{2F96B1CE-5AD1-5920-EBAB-2BD43343F295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18:38.335" v="1950" actId="27636"/>
        <pc:sldMkLst>
          <pc:docMk/>
          <pc:sldMk cId="458416871" sldId="410"/>
        </pc:sldMkLst>
        <pc:spChg chg="del">
          <ac:chgData name="Sébastien DEJOUET" userId="293d2489c149c821" providerId="LiveId" clId="{9E0B8247-E19F-44E4-9351-FCFBEB3B79E8}" dt="2025-07-17T08:59:14.050" v="1407"/>
          <ac:spMkLst>
            <pc:docMk/>
            <pc:sldMk cId="458416871" sldId="410"/>
            <ac:spMk id="2" creationId="{4C6E25F3-48DD-7F87-F509-2CC2B7D36028}"/>
          </ac:spMkLst>
        </pc:spChg>
        <pc:spChg chg="mod">
          <ac:chgData name="Sébastien DEJOUET" userId="293d2489c149c821" providerId="LiveId" clId="{9E0B8247-E19F-44E4-9351-FCFBEB3B79E8}" dt="2025-07-17T10:18:32.955" v="1945" actId="26606"/>
          <ac:spMkLst>
            <pc:docMk/>
            <pc:sldMk cId="458416871" sldId="410"/>
            <ac:spMk id="3" creationId="{EAB678E7-0110-96D5-0699-AF0068C34A80}"/>
          </ac:spMkLst>
        </pc:spChg>
        <pc:spChg chg="add mod">
          <ac:chgData name="Sébastien DEJOUET" userId="293d2489c149c821" providerId="LiveId" clId="{9E0B8247-E19F-44E4-9351-FCFBEB3B79E8}" dt="2025-07-17T10:18:38.335" v="1950" actId="27636"/>
          <ac:spMkLst>
            <pc:docMk/>
            <pc:sldMk cId="458416871" sldId="410"/>
            <ac:spMk id="4" creationId="{23424DA5-7B36-C6FE-F6A2-F27AFE9B326A}"/>
          </ac:spMkLst>
        </pc:spChg>
        <pc:picChg chg="add mod">
          <ac:chgData name="Sébastien DEJOUET" userId="293d2489c149c821" providerId="LiveId" clId="{9E0B8247-E19F-44E4-9351-FCFBEB3B79E8}" dt="2025-07-17T10:18:32.955" v="1945" actId="26606"/>
          <ac:picMkLst>
            <pc:docMk/>
            <pc:sldMk cId="458416871" sldId="410"/>
            <ac:picMk id="5" creationId="{487C92B2-D3B2-5067-6AF5-E394ECC5A33F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20:11.423" v="1967" actId="1076"/>
        <pc:sldMkLst>
          <pc:docMk/>
          <pc:sldMk cId="1574274557" sldId="411"/>
        </pc:sldMkLst>
        <pc:spChg chg="del">
          <ac:chgData name="Sébastien DEJOUET" userId="293d2489c149c821" providerId="LiveId" clId="{9E0B8247-E19F-44E4-9351-FCFBEB3B79E8}" dt="2025-07-17T08:59:30.369" v="1409"/>
          <ac:spMkLst>
            <pc:docMk/>
            <pc:sldMk cId="1574274557" sldId="411"/>
            <ac:spMk id="2" creationId="{C3BBBE97-638E-348A-D27D-29BE9A1F8EB0}"/>
          </ac:spMkLst>
        </pc:spChg>
        <pc:spChg chg="mod">
          <ac:chgData name="Sébastien DEJOUET" userId="293d2489c149c821" providerId="LiveId" clId="{9E0B8247-E19F-44E4-9351-FCFBEB3B79E8}" dt="2025-07-17T10:20:11.423" v="1967" actId="1076"/>
          <ac:spMkLst>
            <pc:docMk/>
            <pc:sldMk cId="1574274557" sldId="411"/>
            <ac:spMk id="3" creationId="{9DE8CF87-9BE6-67AE-7EAC-3C04E1D4E41D}"/>
          </ac:spMkLst>
        </pc:spChg>
        <pc:spChg chg="add mod ord">
          <ac:chgData name="Sébastien DEJOUET" userId="293d2489c149c821" providerId="LiveId" clId="{9E0B8247-E19F-44E4-9351-FCFBEB3B79E8}" dt="2025-07-17T10:19:46.224" v="1962" actId="20577"/>
          <ac:spMkLst>
            <pc:docMk/>
            <pc:sldMk cId="1574274557" sldId="411"/>
            <ac:spMk id="4" creationId="{5854BA67-4508-5868-D19C-2FD4AEF0D04F}"/>
          </ac:spMkLst>
        </pc:spChg>
        <pc:picChg chg="add mod modCrop">
          <ac:chgData name="Sébastien DEJOUET" userId="293d2489c149c821" providerId="LiveId" clId="{9E0B8247-E19F-44E4-9351-FCFBEB3B79E8}" dt="2025-07-17T10:20:05.015" v="1965" actId="1076"/>
          <ac:picMkLst>
            <pc:docMk/>
            <pc:sldMk cId="1574274557" sldId="411"/>
            <ac:picMk id="5" creationId="{E0457F66-DAEC-F6B9-0B60-A0D273808768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20:37.881" v="1969" actId="26606"/>
        <pc:sldMkLst>
          <pc:docMk/>
          <pc:sldMk cId="2263372197" sldId="412"/>
        </pc:sldMkLst>
        <pc:spChg chg="del">
          <ac:chgData name="Sébastien DEJOUET" userId="293d2489c149c821" providerId="LiveId" clId="{9E0B8247-E19F-44E4-9351-FCFBEB3B79E8}" dt="2025-07-17T08:59:49.372" v="1411"/>
          <ac:spMkLst>
            <pc:docMk/>
            <pc:sldMk cId="2263372197" sldId="412"/>
            <ac:spMk id="2" creationId="{4EC81844-6EE1-2504-9704-1493D5BF36EE}"/>
          </ac:spMkLst>
        </pc:spChg>
        <pc:spChg chg="mod">
          <ac:chgData name="Sébastien DEJOUET" userId="293d2489c149c821" providerId="LiveId" clId="{9E0B8247-E19F-44E4-9351-FCFBEB3B79E8}" dt="2025-07-17T10:20:37.881" v="1969" actId="26606"/>
          <ac:spMkLst>
            <pc:docMk/>
            <pc:sldMk cId="2263372197" sldId="412"/>
            <ac:spMk id="3" creationId="{BF78C340-6159-9462-186F-03FD299C70D3}"/>
          </ac:spMkLst>
        </pc:spChg>
        <pc:spChg chg="add mod">
          <ac:chgData name="Sébastien DEJOUET" userId="293d2489c149c821" providerId="LiveId" clId="{9E0B8247-E19F-44E4-9351-FCFBEB3B79E8}" dt="2025-07-17T10:20:37.881" v="1969" actId="26606"/>
          <ac:spMkLst>
            <pc:docMk/>
            <pc:sldMk cId="2263372197" sldId="412"/>
            <ac:spMk id="4" creationId="{9CBF83D1-7447-51D5-E74D-04ABE4145B54}"/>
          </ac:spMkLst>
        </pc:spChg>
        <pc:picChg chg="add mod">
          <ac:chgData name="Sébastien DEJOUET" userId="293d2489c149c821" providerId="LiveId" clId="{9E0B8247-E19F-44E4-9351-FCFBEB3B79E8}" dt="2025-07-17T10:20:37.881" v="1969" actId="26606"/>
          <ac:picMkLst>
            <pc:docMk/>
            <pc:sldMk cId="2263372197" sldId="412"/>
            <ac:picMk id="5" creationId="{F745F541-8148-CD5C-507F-31B8223B0D79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22:54.885" v="1997" actId="27636"/>
        <pc:sldMkLst>
          <pc:docMk/>
          <pc:sldMk cId="3513514904" sldId="413"/>
        </pc:sldMkLst>
        <pc:spChg chg="del">
          <ac:chgData name="Sébastien DEJOUET" userId="293d2489c149c821" providerId="LiveId" clId="{9E0B8247-E19F-44E4-9351-FCFBEB3B79E8}" dt="2025-07-17T09:00:13.726" v="1414"/>
          <ac:spMkLst>
            <pc:docMk/>
            <pc:sldMk cId="3513514904" sldId="413"/>
            <ac:spMk id="2" creationId="{A25581C2-4F81-9FA6-D62F-49C3040D532B}"/>
          </ac:spMkLst>
        </pc:spChg>
        <pc:spChg chg="mod">
          <ac:chgData name="Sébastien DEJOUET" userId="293d2489c149c821" providerId="LiveId" clId="{9E0B8247-E19F-44E4-9351-FCFBEB3B79E8}" dt="2025-07-17T10:22:19.677" v="1989" actId="1076"/>
          <ac:spMkLst>
            <pc:docMk/>
            <pc:sldMk cId="3513514904" sldId="413"/>
            <ac:spMk id="3" creationId="{7A42425D-DC5E-060F-4C3E-F64406104C08}"/>
          </ac:spMkLst>
        </pc:spChg>
        <pc:spChg chg="add mod ord">
          <ac:chgData name="Sébastien DEJOUET" userId="293d2489c149c821" providerId="LiveId" clId="{9E0B8247-E19F-44E4-9351-FCFBEB3B79E8}" dt="2025-07-17T10:22:54.885" v="1997" actId="27636"/>
          <ac:spMkLst>
            <pc:docMk/>
            <pc:sldMk cId="3513514904" sldId="413"/>
            <ac:spMk id="4" creationId="{04F019D6-E9FD-B74D-9400-C897E615B5E9}"/>
          </ac:spMkLst>
        </pc:spChg>
        <pc:picChg chg="add del mod modCrop">
          <ac:chgData name="Sébastien DEJOUET" userId="293d2489c149c821" providerId="LiveId" clId="{9E0B8247-E19F-44E4-9351-FCFBEB3B79E8}" dt="2025-07-17T10:21:41.128" v="1979" actId="478"/>
          <ac:picMkLst>
            <pc:docMk/>
            <pc:sldMk cId="3513514904" sldId="413"/>
            <ac:picMk id="5" creationId="{022556FF-1FC8-27CE-F461-1819EFAB418A}"/>
          </ac:picMkLst>
        </pc:picChg>
        <pc:picChg chg="add mod modCrop">
          <ac:chgData name="Sébastien DEJOUET" userId="293d2489c149c821" providerId="LiveId" clId="{9E0B8247-E19F-44E4-9351-FCFBEB3B79E8}" dt="2025-07-17T10:22:38.565" v="1994" actId="732"/>
          <ac:picMkLst>
            <pc:docMk/>
            <pc:sldMk cId="3513514904" sldId="413"/>
            <ac:picMk id="6" creationId="{BA6BE172-285F-EE51-7D65-B0F810BE366E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24:03.057" v="2005" actId="1076"/>
        <pc:sldMkLst>
          <pc:docMk/>
          <pc:sldMk cId="1965644683" sldId="414"/>
        </pc:sldMkLst>
        <pc:spChg chg="del">
          <ac:chgData name="Sébastien DEJOUET" userId="293d2489c149c821" providerId="LiveId" clId="{9E0B8247-E19F-44E4-9351-FCFBEB3B79E8}" dt="2025-07-17T09:00:31.834" v="1416"/>
          <ac:spMkLst>
            <pc:docMk/>
            <pc:sldMk cId="1965644683" sldId="414"/>
            <ac:spMk id="2" creationId="{0B20683D-C310-CC1F-2D1D-7780450AC60B}"/>
          </ac:spMkLst>
        </pc:spChg>
        <pc:spChg chg="mod">
          <ac:chgData name="Sébastien DEJOUET" userId="293d2489c149c821" providerId="LiveId" clId="{9E0B8247-E19F-44E4-9351-FCFBEB3B79E8}" dt="2025-07-17T10:23:51.014" v="2001" actId="26606"/>
          <ac:spMkLst>
            <pc:docMk/>
            <pc:sldMk cId="1965644683" sldId="414"/>
            <ac:spMk id="3" creationId="{2BA42193-5970-2D46-ACD3-70324456719F}"/>
          </ac:spMkLst>
        </pc:spChg>
        <pc:spChg chg="add del mod ord">
          <ac:chgData name="Sébastien DEJOUET" userId="293d2489c149c821" providerId="LiveId" clId="{9E0B8247-E19F-44E4-9351-FCFBEB3B79E8}" dt="2025-07-17T10:23:57.424" v="2004" actId="20577"/>
          <ac:spMkLst>
            <pc:docMk/>
            <pc:sldMk cId="1965644683" sldId="414"/>
            <ac:spMk id="4" creationId="{D3D7DBC3-9434-051D-BEA6-D8F6B31B3657}"/>
          </ac:spMkLst>
        </pc:spChg>
        <pc:spChg chg="add del mod">
          <ac:chgData name="Sébastien DEJOUET" userId="293d2489c149c821" providerId="LiveId" clId="{9E0B8247-E19F-44E4-9351-FCFBEB3B79E8}" dt="2025-07-17T10:23:45.431" v="1999" actId="26606"/>
          <ac:spMkLst>
            <pc:docMk/>
            <pc:sldMk cId="1965644683" sldId="414"/>
            <ac:spMk id="10" creationId="{3931B7B7-78FC-92EA-72FF-C4974597BE4A}"/>
          </ac:spMkLst>
        </pc:spChg>
        <pc:graphicFrameChg chg="add del mod">
          <ac:chgData name="Sébastien DEJOUET" userId="293d2489c149c821" providerId="LiveId" clId="{9E0B8247-E19F-44E4-9351-FCFBEB3B79E8}" dt="2025-07-17T10:23:45.431" v="1999" actId="26606"/>
          <ac:graphicFrameMkLst>
            <pc:docMk/>
            <pc:sldMk cId="1965644683" sldId="414"/>
            <ac:graphicFrameMk id="6" creationId="{2BE389CC-5EEB-663F-EC51-8201EA07108E}"/>
          </ac:graphicFrameMkLst>
        </pc:graphicFrameChg>
        <pc:picChg chg="add mod">
          <ac:chgData name="Sébastien DEJOUET" userId="293d2489c149c821" providerId="LiveId" clId="{9E0B8247-E19F-44E4-9351-FCFBEB3B79E8}" dt="2025-07-17T10:24:03.057" v="2005" actId="1076"/>
          <ac:picMkLst>
            <pc:docMk/>
            <pc:sldMk cId="1965644683" sldId="414"/>
            <ac:picMk id="5" creationId="{62DB5251-124D-534A-1726-B6A0795074A7}"/>
          </ac:picMkLst>
        </pc:picChg>
      </pc:sldChg>
      <pc:sldChg chg="addSp delSp modSp new mod">
        <pc:chgData name="Sébastien DEJOUET" userId="293d2489c149c821" providerId="LiveId" clId="{9E0B8247-E19F-44E4-9351-FCFBEB3B79E8}" dt="2025-07-17T10:24:12.381" v="2006" actId="26606"/>
        <pc:sldMkLst>
          <pc:docMk/>
          <pc:sldMk cId="3707586199" sldId="415"/>
        </pc:sldMkLst>
        <pc:spChg chg="del">
          <ac:chgData name="Sébastien DEJOUET" userId="293d2489c149c821" providerId="LiveId" clId="{9E0B8247-E19F-44E4-9351-FCFBEB3B79E8}" dt="2025-07-17T09:00:55.384" v="1421"/>
          <ac:spMkLst>
            <pc:docMk/>
            <pc:sldMk cId="3707586199" sldId="415"/>
            <ac:spMk id="2" creationId="{7AA8912E-A184-950A-7CCE-4F8C38154E3F}"/>
          </ac:spMkLst>
        </pc:spChg>
        <pc:spChg chg="mod">
          <ac:chgData name="Sébastien DEJOUET" userId="293d2489c149c821" providerId="LiveId" clId="{9E0B8247-E19F-44E4-9351-FCFBEB3B79E8}" dt="2025-07-17T10:24:12.381" v="2006" actId="26606"/>
          <ac:spMkLst>
            <pc:docMk/>
            <pc:sldMk cId="3707586199" sldId="415"/>
            <ac:spMk id="3" creationId="{696C72BA-C27F-270F-A5A3-848F60C83FEB}"/>
          </ac:spMkLst>
        </pc:spChg>
        <pc:spChg chg="add del">
          <ac:chgData name="Sébastien DEJOUET" userId="293d2489c149c821" providerId="LiveId" clId="{9E0B8247-E19F-44E4-9351-FCFBEB3B79E8}" dt="2025-07-17T09:00:47.606" v="1419" actId="22"/>
          <ac:spMkLst>
            <pc:docMk/>
            <pc:sldMk cId="3707586199" sldId="415"/>
            <ac:spMk id="5" creationId="{90721BC7-BC2D-6BA2-FC84-C5620AB5081A}"/>
          </ac:spMkLst>
        </pc:spChg>
        <pc:spChg chg="add del mod">
          <ac:chgData name="Sébastien DEJOUET" userId="293d2489c149c821" providerId="LiveId" clId="{9E0B8247-E19F-44E4-9351-FCFBEB3B79E8}" dt="2025-07-17T10:24:12.381" v="2006" actId="26606"/>
          <ac:spMkLst>
            <pc:docMk/>
            <pc:sldMk cId="3707586199" sldId="415"/>
            <ac:spMk id="6" creationId="{1FDF65C4-A49F-DF88-A9BA-4E2088B2FA3D}"/>
          </ac:spMkLst>
        </pc:spChg>
        <pc:graphicFrameChg chg="add">
          <ac:chgData name="Sébastien DEJOUET" userId="293d2489c149c821" providerId="LiveId" clId="{9E0B8247-E19F-44E4-9351-FCFBEB3B79E8}" dt="2025-07-17T10:24:12.381" v="2006" actId="26606"/>
          <ac:graphicFrameMkLst>
            <pc:docMk/>
            <pc:sldMk cId="3707586199" sldId="415"/>
            <ac:graphicFrameMk id="8" creationId="{1716BF78-7123-751B-316B-9D0B43185D0B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24:56.020" v="2010" actId="26606"/>
        <pc:sldMkLst>
          <pc:docMk/>
          <pc:sldMk cId="3543819979" sldId="416"/>
        </pc:sldMkLst>
        <pc:spChg chg="del">
          <ac:chgData name="Sébastien DEJOUET" userId="293d2489c149c821" providerId="LiveId" clId="{9E0B8247-E19F-44E4-9351-FCFBEB3B79E8}" dt="2025-07-17T09:01:13.712" v="1423"/>
          <ac:spMkLst>
            <pc:docMk/>
            <pc:sldMk cId="3543819979" sldId="416"/>
            <ac:spMk id="2" creationId="{0BCA7F8C-86F0-2429-904E-DEB5C4B0C93C}"/>
          </ac:spMkLst>
        </pc:spChg>
        <pc:spChg chg="mod">
          <ac:chgData name="Sébastien DEJOUET" userId="293d2489c149c821" providerId="LiveId" clId="{9E0B8247-E19F-44E4-9351-FCFBEB3B79E8}" dt="2025-07-17T10:24:27.759" v="2007" actId="26606"/>
          <ac:spMkLst>
            <pc:docMk/>
            <pc:sldMk cId="3543819979" sldId="416"/>
            <ac:spMk id="3" creationId="{1CDED1B3-4360-FCF1-EC17-9960DD126ABA}"/>
          </ac:spMkLst>
        </pc:spChg>
        <pc:spChg chg="add mod ord">
          <ac:chgData name="Sébastien DEJOUET" userId="293d2489c149c821" providerId="LiveId" clId="{9E0B8247-E19F-44E4-9351-FCFBEB3B79E8}" dt="2025-07-17T10:24:56.020" v="2010" actId="26606"/>
          <ac:spMkLst>
            <pc:docMk/>
            <pc:sldMk cId="3543819979" sldId="416"/>
            <ac:spMk id="4" creationId="{F51BFE95-D4F5-8DDF-16B6-0C12BF02644A}"/>
          </ac:spMkLst>
        </pc:spChg>
        <pc:spChg chg="add del mod">
          <ac:chgData name="Sébastien DEJOUET" userId="293d2489c149c821" providerId="LiveId" clId="{9E0B8247-E19F-44E4-9351-FCFBEB3B79E8}" dt="2025-07-17T10:24:53.263" v="2009"/>
          <ac:spMkLst>
            <pc:docMk/>
            <pc:sldMk cId="3543819979" sldId="416"/>
            <ac:spMk id="9" creationId="{5D1E02ED-95BE-FF91-0032-844EA690182A}"/>
          </ac:spMkLst>
        </pc:spChg>
        <pc:picChg chg="add mod">
          <ac:chgData name="Sébastien DEJOUET" userId="293d2489c149c821" providerId="LiveId" clId="{9E0B8247-E19F-44E4-9351-FCFBEB3B79E8}" dt="2025-07-17T10:24:56.020" v="2010" actId="26606"/>
          <ac:picMkLst>
            <pc:docMk/>
            <pc:sldMk cId="3543819979" sldId="416"/>
            <ac:picMk id="5" creationId="{9434BBD0-9CF3-0B1C-9256-8AE586A27D2F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28:17.514" v="2031" actId="207"/>
        <pc:sldMkLst>
          <pc:docMk/>
          <pc:sldMk cId="1166836094" sldId="417"/>
        </pc:sldMkLst>
        <pc:spChg chg="del">
          <ac:chgData name="Sébastien DEJOUET" userId="293d2489c149c821" providerId="LiveId" clId="{9E0B8247-E19F-44E4-9351-FCFBEB3B79E8}" dt="2025-07-17T09:01:36.460" v="1427"/>
          <ac:spMkLst>
            <pc:docMk/>
            <pc:sldMk cId="1166836094" sldId="417"/>
            <ac:spMk id="2" creationId="{16A08A8E-C1FF-5935-509B-A8BE0FD05D48}"/>
          </ac:spMkLst>
        </pc:spChg>
        <pc:spChg chg="mod">
          <ac:chgData name="Sébastien DEJOUET" userId="293d2489c149c821" providerId="LiveId" clId="{9E0B8247-E19F-44E4-9351-FCFBEB3B79E8}" dt="2025-07-17T10:27:50.772" v="2012" actId="26606"/>
          <ac:spMkLst>
            <pc:docMk/>
            <pc:sldMk cId="1166836094" sldId="417"/>
            <ac:spMk id="3" creationId="{36004160-7435-0EC9-8524-66CC621FC1B6}"/>
          </ac:spMkLst>
        </pc:spChg>
        <pc:spChg chg="add mod">
          <ac:chgData name="Sébastien DEJOUET" userId="293d2489c149c821" providerId="LiveId" clId="{9E0B8247-E19F-44E4-9351-FCFBEB3B79E8}" dt="2025-07-17T10:28:17.514" v="2031" actId="207"/>
          <ac:spMkLst>
            <pc:docMk/>
            <pc:sldMk cId="1166836094" sldId="417"/>
            <ac:spMk id="4" creationId="{CD6879C1-A3C4-9833-B2E2-DE80DD0D9F6A}"/>
          </ac:spMkLst>
        </pc:spChg>
        <pc:picChg chg="add mod">
          <ac:chgData name="Sébastien DEJOUET" userId="293d2489c149c821" providerId="LiveId" clId="{9E0B8247-E19F-44E4-9351-FCFBEB3B79E8}" dt="2025-07-17T10:27:50.772" v="2012" actId="26606"/>
          <ac:picMkLst>
            <pc:docMk/>
            <pc:sldMk cId="1166836094" sldId="417"/>
            <ac:picMk id="5" creationId="{D1B0F670-48D7-88D2-3BED-52E43F28E08B}"/>
          </ac:picMkLst>
        </pc:picChg>
      </pc:sldChg>
      <pc:sldChg chg="addSp delSp modSp new mod">
        <pc:chgData name="Sébastien DEJOUET" userId="293d2489c149c821" providerId="LiveId" clId="{9E0B8247-E19F-44E4-9351-FCFBEB3B79E8}" dt="2025-07-17T10:30:14.346" v="2040" actId="1076"/>
        <pc:sldMkLst>
          <pc:docMk/>
          <pc:sldMk cId="3836482388" sldId="418"/>
        </pc:sldMkLst>
        <pc:spChg chg="del">
          <ac:chgData name="Sébastien DEJOUET" userId="293d2489c149c821" providerId="LiveId" clId="{9E0B8247-E19F-44E4-9351-FCFBEB3B79E8}" dt="2025-07-17T09:01:53.125" v="1429"/>
          <ac:spMkLst>
            <pc:docMk/>
            <pc:sldMk cId="3836482388" sldId="418"/>
            <ac:spMk id="2" creationId="{C7A7F07C-E30C-FF86-0986-907E02CE1BB9}"/>
          </ac:spMkLst>
        </pc:spChg>
        <pc:spChg chg="mod">
          <ac:chgData name="Sébastien DEJOUET" userId="293d2489c149c821" providerId="LiveId" clId="{9E0B8247-E19F-44E4-9351-FCFBEB3B79E8}" dt="2025-07-17T10:29:37.293" v="2037" actId="1076"/>
          <ac:spMkLst>
            <pc:docMk/>
            <pc:sldMk cId="3836482388" sldId="418"/>
            <ac:spMk id="3" creationId="{07C2A488-720E-D5CC-08CC-5B7851AF8ABF}"/>
          </ac:spMkLst>
        </pc:spChg>
        <pc:spChg chg="add del mod">
          <ac:chgData name="Sébastien DEJOUET" userId="293d2489c149c821" providerId="LiveId" clId="{9E0B8247-E19F-44E4-9351-FCFBEB3B79E8}" dt="2025-07-17T10:29:16.427" v="2032" actId="26606"/>
          <ac:spMkLst>
            <pc:docMk/>
            <pc:sldMk cId="3836482388" sldId="418"/>
            <ac:spMk id="4" creationId="{578586F2-A608-5C03-0003-0E7EC4E6D61D}"/>
          </ac:spMkLst>
        </pc:spChg>
        <pc:graphicFrameChg chg="add mod">
          <ac:chgData name="Sébastien DEJOUET" userId="293d2489c149c821" providerId="LiveId" clId="{9E0B8247-E19F-44E4-9351-FCFBEB3B79E8}" dt="2025-07-17T10:29:29.877" v="2035" actId="1076"/>
          <ac:graphicFrameMkLst>
            <pc:docMk/>
            <pc:sldMk cId="3836482388" sldId="418"/>
            <ac:graphicFrameMk id="6" creationId="{F7C6C69B-10BD-C934-F6DC-46CD45E10432}"/>
          </ac:graphicFrameMkLst>
        </pc:graphicFrameChg>
        <pc:picChg chg="add mod">
          <ac:chgData name="Sébastien DEJOUET" userId="293d2489c149c821" providerId="LiveId" clId="{9E0B8247-E19F-44E4-9351-FCFBEB3B79E8}" dt="2025-07-17T10:30:14.346" v="2040" actId="1076"/>
          <ac:picMkLst>
            <pc:docMk/>
            <pc:sldMk cId="3836482388" sldId="418"/>
            <ac:picMk id="5" creationId="{6F12223F-857A-FE70-2D24-44AB75885531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33:16.678" v="2063" actId="1076"/>
        <pc:sldMkLst>
          <pc:docMk/>
          <pc:sldMk cId="3528882484" sldId="419"/>
        </pc:sldMkLst>
        <pc:spChg chg="del">
          <ac:chgData name="Sébastien DEJOUET" userId="293d2489c149c821" providerId="LiveId" clId="{9E0B8247-E19F-44E4-9351-FCFBEB3B79E8}" dt="2025-07-17T09:02:09.928" v="1431"/>
          <ac:spMkLst>
            <pc:docMk/>
            <pc:sldMk cId="3528882484" sldId="419"/>
            <ac:spMk id="2" creationId="{57C05E23-2696-F265-FCB3-CA19B57DF89D}"/>
          </ac:spMkLst>
        </pc:spChg>
        <pc:spChg chg="mod">
          <ac:chgData name="Sébastien DEJOUET" userId="293d2489c149c821" providerId="LiveId" clId="{9E0B8247-E19F-44E4-9351-FCFBEB3B79E8}" dt="2025-07-17T10:32:24.379" v="2042" actId="26606"/>
          <ac:spMkLst>
            <pc:docMk/>
            <pc:sldMk cId="3528882484" sldId="419"/>
            <ac:spMk id="3" creationId="{3D838738-53D3-BEE3-FEA2-69C890057C85}"/>
          </ac:spMkLst>
        </pc:spChg>
        <pc:spChg chg="add mod">
          <ac:chgData name="Sébastien DEJOUET" userId="293d2489c149c821" providerId="LiveId" clId="{9E0B8247-E19F-44E4-9351-FCFBEB3B79E8}" dt="2025-07-17T10:33:11.760" v="2062" actId="27636"/>
          <ac:spMkLst>
            <pc:docMk/>
            <pc:sldMk cId="3528882484" sldId="419"/>
            <ac:spMk id="4" creationId="{ED5B85A4-F8AD-2B05-3B61-EEDDA3C97B49}"/>
          </ac:spMkLst>
        </pc:spChg>
        <pc:picChg chg="add mod">
          <ac:chgData name="Sébastien DEJOUET" userId="293d2489c149c821" providerId="LiveId" clId="{9E0B8247-E19F-44E4-9351-FCFBEB3B79E8}" dt="2025-07-17T10:33:16.678" v="2063" actId="1076"/>
          <ac:picMkLst>
            <pc:docMk/>
            <pc:sldMk cId="3528882484" sldId="419"/>
            <ac:picMk id="5" creationId="{4B08D769-382D-AE24-846C-3813894404A9}"/>
          </ac:picMkLst>
        </pc:picChg>
      </pc:sldChg>
      <pc:sldChg chg="addSp delSp modSp new mod">
        <pc:chgData name="Sébastien DEJOUET" userId="293d2489c149c821" providerId="LiveId" clId="{9E0B8247-E19F-44E4-9351-FCFBEB3B79E8}" dt="2025-07-17T10:33:28.130" v="2064" actId="26606"/>
        <pc:sldMkLst>
          <pc:docMk/>
          <pc:sldMk cId="3975580376" sldId="420"/>
        </pc:sldMkLst>
        <pc:spChg chg="del">
          <ac:chgData name="Sébastien DEJOUET" userId="293d2489c149c821" providerId="LiveId" clId="{9E0B8247-E19F-44E4-9351-FCFBEB3B79E8}" dt="2025-07-17T09:02:26.900" v="1434"/>
          <ac:spMkLst>
            <pc:docMk/>
            <pc:sldMk cId="3975580376" sldId="420"/>
            <ac:spMk id="2" creationId="{BC00A3A0-BBBD-6E81-2B4F-D07CB61CFF85}"/>
          </ac:spMkLst>
        </pc:spChg>
        <pc:spChg chg="mod">
          <ac:chgData name="Sébastien DEJOUET" userId="293d2489c149c821" providerId="LiveId" clId="{9E0B8247-E19F-44E4-9351-FCFBEB3B79E8}" dt="2025-07-17T10:33:28.130" v="2064" actId="26606"/>
          <ac:spMkLst>
            <pc:docMk/>
            <pc:sldMk cId="3975580376" sldId="420"/>
            <ac:spMk id="3" creationId="{ECDBE457-7FC9-D58C-0086-3831A1CD6B19}"/>
          </ac:spMkLst>
        </pc:spChg>
        <pc:spChg chg="add del mod">
          <ac:chgData name="Sébastien DEJOUET" userId="293d2489c149c821" providerId="LiveId" clId="{9E0B8247-E19F-44E4-9351-FCFBEB3B79E8}" dt="2025-07-17T10:33:28.130" v="2064" actId="26606"/>
          <ac:spMkLst>
            <pc:docMk/>
            <pc:sldMk cId="3975580376" sldId="420"/>
            <ac:spMk id="4" creationId="{0661429A-7E76-76FD-5BBC-487A593D2CC8}"/>
          </ac:spMkLst>
        </pc:spChg>
        <pc:graphicFrameChg chg="add">
          <ac:chgData name="Sébastien DEJOUET" userId="293d2489c149c821" providerId="LiveId" clId="{9E0B8247-E19F-44E4-9351-FCFBEB3B79E8}" dt="2025-07-17T10:33:28.130" v="2064" actId="26606"/>
          <ac:graphicFrameMkLst>
            <pc:docMk/>
            <pc:sldMk cId="3975580376" sldId="420"/>
            <ac:graphicFrameMk id="6" creationId="{C671EAE1-D9BD-86AE-3BA5-2BBDE24424AD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37:22.291" v="2121" actId="26606"/>
        <pc:sldMkLst>
          <pc:docMk/>
          <pc:sldMk cId="3282462820" sldId="421"/>
        </pc:sldMkLst>
        <pc:spChg chg="del">
          <ac:chgData name="Sébastien DEJOUET" userId="293d2489c149c821" providerId="LiveId" clId="{9E0B8247-E19F-44E4-9351-FCFBEB3B79E8}" dt="2025-07-17T09:02:44.444" v="1437"/>
          <ac:spMkLst>
            <pc:docMk/>
            <pc:sldMk cId="3282462820" sldId="421"/>
            <ac:spMk id="2" creationId="{7F130F53-F878-31C0-B6B9-8714724B4409}"/>
          </ac:spMkLst>
        </pc:spChg>
        <pc:spChg chg="mod">
          <ac:chgData name="Sébastien DEJOUET" userId="293d2489c149c821" providerId="LiveId" clId="{9E0B8247-E19F-44E4-9351-FCFBEB3B79E8}" dt="2025-07-17T10:34:43.907" v="2076" actId="26606"/>
          <ac:spMkLst>
            <pc:docMk/>
            <pc:sldMk cId="3282462820" sldId="421"/>
            <ac:spMk id="3" creationId="{6E1A2E48-F587-66FC-9602-9DE23E2348E5}"/>
          </ac:spMkLst>
        </pc:spChg>
        <pc:spChg chg="add mod ord">
          <ac:chgData name="Sébastien DEJOUET" userId="293d2489c149c821" providerId="LiveId" clId="{9E0B8247-E19F-44E4-9351-FCFBEB3B79E8}" dt="2025-07-17T10:37:22.291" v="2121" actId="26606"/>
          <ac:spMkLst>
            <pc:docMk/>
            <pc:sldMk cId="3282462820" sldId="421"/>
            <ac:spMk id="4" creationId="{8A7B3DD3-6D83-8740-96FE-ABD2B78B771F}"/>
          </ac:spMkLst>
        </pc:spChg>
        <pc:picChg chg="add del mod modCrop">
          <ac:chgData name="Sébastien DEJOUET" userId="293d2489c149c821" providerId="LiveId" clId="{9E0B8247-E19F-44E4-9351-FCFBEB3B79E8}" dt="2025-07-17T10:36:01.457" v="2104" actId="478"/>
          <ac:picMkLst>
            <pc:docMk/>
            <pc:sldMk cId="3282462820" sldId="421"/>
            <ac:picMk id="5" creationId="{D200DE3F-3B79-3085-B507-18475C6B6458}"/>
          </ac:picMkLst>
        </pc:picChg>
        <pc:picChg chg="add mod">
          <ac:chgData name="Sébastien DEJOUET" userId="293d2489c149c821" providerId="LiveId" clId="{9E0B8247-E19F-44E4-9351-FCFBEB3B79E8}" dt="2025-07-17T10:37:22.291" v="2121" actId="26606"/>
          <ac:picMkLst>
            <pc:docMk/>
            <pc:sldMk cId="3282462820" sldId="421"/>
            <ac:picMk id="6" creationId="{B20304A6-61FF-F861-265D-54F6BB04AC86}"/>
          </ac:picMkLst>
        </pc:picChg>
      </pc:sldChg>
      <pc:sldChg chg="addSp modSp new mod modClrScheme chgLayout">
        <pc:chgData name="Sébastien DEJOUET" userId="293d2489c149c821" providerId="LiveId" clId="{9E0B8247-E19F-44E4-9351-FCFBEB3B79E8}" dt="2025-07-17T10:36:33.468" v="2110" actId="1076"/>
        <pc:sldMkLst>
          <pc:docMk/>
          <pc:sldMk cId="1260951907" sldId="422"/>
        </pc:sldMkLst>
        <pc:spChg chg="mod ord">
          <ac:chgData name="Sébastien DEJOUET" userId="293d2489c149c821" providerId="LiveId" clId="{9E0B8247-E19F-44E4-9351-FCFBEB3B79E8}" dt="2025-07-17T10:36:33.468" v="2110" actId="1076"/>
          <ac:spMkLst>
            <pc:docMk/>
            <pc:sldMk cId="1260951907" sldId="422"/>
            <ac:spMk id="2" creationId="{CE2A4636-535C-9DC0-76DA-2C4351A7DED7}"/>
          </ac:spMkLst>
        </pc:spChg>
        <pc:spChg chg="mod">
          <ac:chgData name="Sébastien DEJOUET" userId="293d2489c149c821" providerId="LiveId" clId="{9E0B8247-E19F-44E4-9351-FCFBEB3B79E8}" dt="2025-07-17T10:36:29.886" v="2108" actId="1076"/>
          <ac:spMkLst>
            <pc:docMk/>
            <pc:sldMk cId="1260951907" sldId="422"/>
            <ac:spMk id="3" creationId="{368E6EE0-4320-7514-E9F8-6C7DD7E03639}"/>
          </ac:spMkLst>
        </pc:spChg>
        <pc:picChg chg="add mod">
          <ac:chgData name="Sébastien DEJOUET" userId="293d2489c149c821" providerId="LiveId" clId="{9E0B8247-E19F-44E4-9351-FCFBEB3B79E8}" dt="2025-07-17T10:36:31.239" v="2109" actId="1076"/>
          <ac:picMkLst>
            <pc:docMk/>
            <pc:sldMk cId="1260951907" sldId="422"/>
            <ac:picMk id="4" creationId="{8740CC31-A9D0-661E-2A12-3C696E35CC54}"/>
          </ac:picMkLst>
        </pc:picChg>
      </pc:sldChg>
      <pc:sldChg chg="addSp delSp modSp new mod">
        <pc:chgData name="Sébastien DEJOUET" userId="293d2489c149c821" providerId="LiveId" clId="{9E0B8247-E19F-44E4-9351-FCFBEB3B79E8}" dt="2025-07-17T10:38:09.173" v="2128" actId="1076"/>
        <pc:sldMkLst>
          <pc:docMk/>
          <pc:sldMk cId="1389129565" sldId="423"/>
        </pc:sldMkLst>
        <pc:spChg chg="del">
          <ac:chgData name="Sébastien DEJOUET" userId="293d2489c149c821" providerId="LiveId" clId="{9E0B8247-E19F-44E4-9351-FCFBEB3B79E8}" dt="2025-07-17T09:05:14.897" v="1452"/>
          <ac:spMkLst>
            <pc:docMk/>
            <pc:sldMk cId="1389129565" sldId="423"/>
            <ac:spMk id="2" creationId="{2B56AA95-1628-804D-10B5-EF1459B31209}"/>
          </ac:spMkLst>
        </pc:spChg>
        <pc:spChg chg="mod">
          <ac:chgData name="Sébastien DEJOUET" userId="293d2489c149c821" providerId="LiveId" clId="{9E0B8247-E19F-44E4-9351-FCFBEB3B79E8}" dt="2025-07-17T10:38:09.173" v="2128" actId="1076"/>
          <ac:spMkLst>
            <pc:docMk/>
            <pc:sldMk cId="1389129565" sldId="423"/>
            <ac:spMk id="3" creationId="{1C6F5B10-CA99-60C1-9FD1-A8C34DC1C919}"/>
          </ac:spMkLst>
        </pc:spChg>
        <pc:spChg chg="add del mod">
          <ac:chgData name="Sébastien DEJOUET" userId="293d2489c149c821" providerId="LiveId" clId="{9E0B8247-E19F-44E4-9351-FCFBEB3B79E8}" dt="2025-07-17T10:37:36.679" v="2122" actId="26606"/>
          <ac:spMkLst>
            <pc:docMk/>
            <pc:sldMk cId="1389129565" sldId="423"/>
            <ac:spMk id="4" creationId="{43A1CA2D-15B2-48EF-BC3D-23A8176A2652}"/>
          </ac:spMkLst>
        </pc:spChg>
        <pc:graphicFrameChg chg="add mod modGraphic">
          <ac:chgData name="Sébastien DEJOUET" userId="293d2489c149c821" providerId="LiveId" clId="{9E0B8247-E19F-44E4-9351-FCFBEB3B79E8}" dt="2025-07-17T10:38:02.319" v="2127" actId="207"/>
          <ac:graphicFrameMkLst>
            <pc:docMk/>
            <pc:sldMk cId="1389129565" sldId="423"/>
            <ac:graphicFrameMk id="6" creationId="{5E1ADAB1-E897-2CD1-B118-B5D11E0014AC}"/>
          </ac:graphicFrameMkLst>
        </pc:graphicFrameChg>
      </pc:sldChg>
      <pc:sldChg chg="addSp delSp modSp new mod">
        <pc:chgData name="Sébastien DEJOUET" userId="293d2489c149c821" providerId="LiveId" clId="{9E0B8247-E19F-44E4-9351-FCFBEB3B79E8}" dt="2025-07-17T10:38:18.169" v="2129" actId="26606"/>
        <pc:sldMkLst>
          <pc:docMk/>
          <pc:sldMk cId="692665996" sldId="424"/>
        </pc:sldMkLst>
        <pc:spChg chg="del">
          <ac:chgData name="Sébastien DEJOUET" userId="293d2489c149c821" providerId="LiveId" clId="{9E0B8247-E19F-44E4-9351-FCFBEB3B79E8}" dt="2025-07-17T09:05:29.310" v="1454"/>
          <ac:spMkLst>
            <pc:docMk/>
            <pc:sldMk cId="692665996" sldId="424"/>
            <ac:spMk id="2" creationId="{EE2D45D9-09CE-768B-326F-CB402B854869}"/>
          </ac:spMkLst>
        </pc:spChg>
        <pc:spChg chg="mod">
          <ac:chgData name="Sébastien DEJOUET" userId="293d2489c149c821" providerId="LiveId" clId="{9E0B8247-E19F-44E4-9351-FCFBEB3B79E8}" dt="2025-07-17T10:38:18.169" v="2129" actId="26606"/>
          <ac:spMkLst>
            <pc:docMk/>
            <pc:sldMk cId="692665996" sldId="424"/>
            <ac:spMk id="3" creationId="{861468FB-E0B2-5235-5063-80A023A34078}"/>
          </ac:spMkLst>
        </pc:spChg>
        <pc:spChg chg="add del mod">
          <ac:chgData name="Sébastien DEJOUET" userId="293d2489c149c821" providerId="LiveId" clId="{9E0B8247-E19F-44E4-9351-FCFBEB3B79E8}" dt="2025-07-17T10:38:18.169" v="2129" actId="26606"/>
          <ac:spMkLst>
            <pc:docMk/>
            <pc:sldMk cId="692665996" sldId="424"/>
            <ac:spMk id="4" creationId="{6BB0C36A-6258-9997-8B9B-B803681FF4DA}"/>
          </ac:spMkLst>
        </pc:spChg>
        <pc:graphicFrameChg chg="add">
          <ac:chgData name="Sébastien DEJOUET" userId="293d2489c149c821" providerId="LiveId" clId="{9E0B8247-E19F-44E4-9351-FCFBEB3B79E8}" dt="2025-07-17T10:38:18.169" v="2129" actId="26606"/>
          <ac:graphicFrameMkLst>
            <pc:docMk/>
            <pc:sldMk cId="692665996" sldId="424"/>
            <ac:graphicFrameMk id="6" creationId="{E6CDC4F7-4A66-3F3A-22F9-1D7241848045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39:45.986" v="2147" actId="5793"/>
        <pc:sldMkLst>
          <pc:docMk/>
          <pc:sldMk cId="2837817056" sldId="425"/>
        </pc:sldMkLst>
        <pc:spChg chg="del">
          <ac:chgData name="Sébastien DEJOUET" userId="293d2489c149c821" providerId="LiveId" clId="{9E0B8247-E19F-44E4-9351-FCFBEB3B79E8}" dt="2025-07-17T09:05:48.359" v="1456"/>
          <ac:spMkLst>
            <pc:docMk/>
            <pc:sldMk cId="2837817056" sldId="425"/>
            <ac:spMk id="2" creationId="{229B28F2-D9BE-71F7-B835-9AD6D52A81C8}"/>
          </ac:spMkLst>
        </pc:spChg>
        <pc:spChg chg="mod">
          <ac:chgData name="Sébastien DEJOUET" userId="293d2489c149c821" providerId="LiveId" clId="{9E0B8247-E19F-44E4-9351-FCFBEB3B79E8}" dt="2025-07-17T10:39:11.715" v="2131" actId="26606"/>
          <ac:spMkLst>
            <pc:docMk/>
            <pc:sldMk cId="2837817056" sldId="425"/>
            <ac:spMk id="3" creationId="{9B166464-6E45-1DE5-A2C7-36EFC6009835}"/>
          </ac:spMkLst>
        </pc:spChg>
        <pc:spChg chg="add mod">
          <ac:chgData name="Sébastien DEJOUET" userId="293d2489c149c821" providerId="LiveId" clId="{9E0B8247-E19F-44E4-9351-FCFBEB3B79E8}" dt="2025-07-17T10:39:45.986" v="2147" actId="5793"/>
          <ac:spMkLst>
            <pc:docMk/>
            <pc:sldMk cId="2837817056" sldId="425"/>
            <ac:spMk id="4" creationId="{47B18D0C-20D2-2264-7975-74B61AFD521E}"/>
          </ac:spMkLst>
        </pc:spChg>
        <pc:picChg chg="add mod">
          <ac:chgData name="Sébastien DEJOUET" userId="293d2489c149c821" providerId="LiveId" clId="{9E0B8247-E19F-44E4-9351-FCFBEB3B79E8}" dt="2025-07-17T10:39:11.715" v="2131" actId="26606"/>
          <ac:picMkLst>
            <pc:docMk/>
            <pc:sldMk cId="2837817056" sldId="425"/>
            <ac:picMk id="5" creationId="{40097B93-3CDB-6701-250D-74243B1F4590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41:42.878" v="2171" actId="1076"/>
        <pc:sldMkLst>
          <pc:docMk/>
          <pc:sldMk cId="2024565287" sldId="426"/>
        </pc:sldMkLst>
        <pc:spChg chg="del">
          <ac:chgData name="Sébastien DEJOUET" userId="293d2489c149c821" providerId="LiveId" clId="{9E0B8247-E19F-44E4-9351-FCFBEB3B79E8}" dt="2025-07-17T09:06:10.496" v="1458"/>
          <ac:spMkLst>
            <pc:docMk/>
            <pc:sldMk cId="2024565287" sldId="426"/>
            <ac:spMk id="2" creationId="{BBBCE098-D0F3-9C3D-0E75-750E23FFCD04}"/>
          </ac:spMkLst>
        </pc:spChg>
        <pc:spChg chg="mod">
          <ac:chgData name="Sébastien DEJOUET" userId="293d2489c149c821" providerId="LiveId" clId="{9E0B8247-E19F-44E4-9351-FCFBEB3B79E8}" dt="2025-07-17T10:41:37.560" v="2170" actId="1076"/>
          <ac:spMkLst>
            <pc:docMk/>
            <pc:sldMk cId="2024565287" sldId="426"/>
            <ac:spMk id="3" creationId="{6D1D1A2C-EB49-1770-D90E-18087843F828}"/>
          </ac:spMkLst>
        </pc:spChg>
        <pc:spChg chg="add del mod">
          <ac:chgData name="Sébastien DEJOUET" userId="293d2489c149c821" providerId="LiveId" clId="{9E0B8247-E19F-44E4-9351-FCFBEB3B79E8}" dt="2025-07-17T10:40:00.543" v="2148" actId="26606"/>
          <ac:spMkLst>
            <pc:docMk/>
            <pc:sldMk cId="2024565287" sldId="426"/>
            <ac:spMk id="4" creationId="{0F1045D8-1B9E-3962-B3F6-F21F9F09908A}"/>
          </ac:spMkLst>
        </pc:spChg>
        <pc:spChg chg="add mod">
          <ac:chgData name="Sébastien DEJOUET" userId="293d2489c149c821" providerId="LiveId" clId="{9E0B8247-E19F-44E4-9351-FCFBEB3B79E8}" dt="2025-07-17T10:41:42.878" v="2171" actId="1076"/>
          <ac:spMkLst>
            <pc:docMk/>
            <pc:sldMk cId="2024565287" sldId="426"/>
            <ac:spMk id="6" creationId="{B439D45A-4AE4-6071-8D24-B9A566826036}"/>
          </ac:spMkLst>
        </pc:spChg>
        <pc:graphicFrameChg chg="add mod">
          <ac:chgData name="Sébastien DEJOUET" userId="293d2489c149c821" providerId="LiveId" clId="{9E0B8247-E19F-44E4-9351-FCFBEB3B79E8}" dt="2025-07-17T10:41:13.474" v="2166" actId="1076"/>
          <ac:graphicFrameMkLst>
            <pc:docMk/>
            <pc:sldMk cId="2024565287" sldId="426"/>
            <ac:graphicFrameMk id="8" creationId="{5C47392C-C5E2-E950-CEA4-A6C202AE91D9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44:09.634" v="2196" actId="255"/>
        <pc:sldMkLst>
          <pc:docMk/>
          <pc:sldMk cId="3888719094" sldId="427"/>
        </pc:sldMkLst>
        <pc:spChg chg="del">
          <ac:chgData name="Sébastien DEJOUET" userId="293d2489c149c821" providerId="LiveId" clId="{9E0B8247-E19F-44E4-9351-FCFBEB3B79E8}" dt="2025-07-17T09:06:51.320" v="1462"/>
          <ac:spMkLst>
            <pc:docMk/>
            <pc:sldMk cId="3888719094" sldId="427"/>
            <ac:spMk id="2" creationId="{FEC69CF2-EBAC-9193-023D-A3CD0193C511}"/>
          </ac:spMkLst>
        </pc:spChg>
        <pc:spChg chg="mod">
          <ac:chgData name="Sébastien DEJOUET" userId="293d2489c149c821" providerId="LiveId" clId="{9E0B8247-E19F-44E4-9351-FCFBEB3B79E8}" dt="2025-07-17T10:42:36.645" v="2180" actId="26606"/>
          <ac:spMkLst>
            <pc:docMk/>
            <pc:sldMk cId="3888719094" sldId="427"/>
            <ac:spMk id="3" creationId="{0778EAA7-91E0-6BB0-F4F3-83BF0D27FE36}"/>
          </ac:spMkLst>
        </pc:spChg>
        <pc:spChg chg="add mod ord">
          <ac:chgData name="Sébastien DEJOUET" userId="293d2489c149c821" providerId="LiveId" clId="{9E0B8247-E19F-44E4-9351-FCFBEB3B79E8}" dt="2025-07-17T10:44:09.634" v="2196" actId="255"/>
          <ac:spMkLst>
            <pc:docMk/>
            <pc:sldMk cId="3888719094" sldId="427"/>
            <ac:spMk id="4" creationId="{A608279B-C671-52BB-7235-DD8BBB369C47}"/>
          </ac:spMkLst>
        </pc:spChg>
        <pc:spChg chg="add del mod">
          <ac:chgData name="Sébastien DEJOUET" userId="293d2489c149c821" providerId="LiveId" clId="{9E0B8247-E19F-44E4-9351-FCFBEB3B79E8}" dt="2025-07-17T10:43:56.126" v="2192"/>
          <ac:spMkLst>
            <pc:docMk/>
            <pc:sldMk cId="3888719094" sldId="427"/>
            <ac:spMk id="9" creationId="{0957D085-AECD-562C-9D39-A1FE8C0A53CD}"/>
          </ac:spMkLst>
        </pc:spChg>
        <pc:picChg chg="add mod">
          <ac:chgData name="Sébastien DEJOUET" userId="293d2489c149c821" providerId="LiveId" clId="{9E0B8247-E19F-44E4-9351-FCFBEB3B79E8}" dt="2025-07-17T10:43:59.343" v="2193" actId="26606"/>
          <ac:picMkLst>
            <pc:docMk/>
            <pc:sldMk cId="3888719094" sldId="427"/>
            <ac:picMk id="5" creationId="{CA07631E-2560-D5B4-1642-059F22D0238E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44:58.418" v="2202" actId="478"/>
        <pc:sldMkLst>
          <pc:docMk/>
          <pc:sldMk cId="4099433637" sldId="428"/>
        </pc:sldMkLst>
        <pc:spChg chg="del">
          <ac:chgData name="Sébastien DEJOUET" userId="293d2489c149c821" providerId="LiveId" clId="{9E0B8247-E19F-44E4-9351-FCFBEB3B79E8}" dt="2025-07-17T09:07:08.021" v="1464"/>
          <ac:spMkLst>
            <pc:docMk/>
            <pc:sldMk cId="4099433637" sldId="428"/>
            <ac:spMk id="2" creationId="{E7D3D4F7-DD66-B056-5C02-5A3DB50FC1EA}"/>
          </ac:spMkLst>
        </pc:spChg>
        <pc:spChg chg="mod">
          <ac:chgData name="Sébastien DEJOUET" userId="293d2489c149c821" providerId="LiveId" clId="{9E0B8247-E19F-44E4-9351-FCFBEB3B79E8}" dt="2025-07-17T10:44:39.016" v="2201" actId="26606"/>
          <ac:spMkLst>
            <pc:docMk/>
            <pc:sldMk cId="4099433637" sldId="428"/>
            <ac:spMk id="3" creationId="{62DEB9FD-BD69-B733-DD9E-7129E75C81A1}"/>
          </ac:spMkLst>
        </pc:spChg>
        <pc:spChg chg="add del mod">
          <ac:chgData name="Sébastien DEJOUET" userId="293d2489c149c821" providerId="LiveId" clId="{9E0B8247-E19F-44E4-9351-FCFBEB3B79E8}" dt="2025-07-17T10:44:30.219" v="2197" actId="26606"/>
          <ac:spMkLst>
            <pc:docMk/>
            <pc:sldMk cId="4099433637" sldId="428"/>
            <ac:spMk id="4" creationId="{A7465153-AEA9-D981-BB0B-485209CC91E7}"/>
          </ac:spMkLst>
        </pc:spChg>
        <pc:spChg chg="add del mod">
          <ac:chgData name="Sébastien DEJOUET" userId="293d2489c149c821" providerId="LiveId" clId="{9E0B8247-E19F-44E4-9351-FCFBEB3B79E8}" dt="2025-07-17T10:44:33.045" v="2198" actId="478"/>
          <ac:spMkLst>
            <pc:docMk/>
            <pc:sldMk cId="4099433637" sldId="428"/>
            <ac:spMk id="10" creationId="{93BF8414-509B-8575-FB8E-52A763F09415}"/>
          </ac:spMkLst>
        </pc:spChg>
        <pc:spChg chg="add del">
          <ac:chgData name="Sébastien DEJOUET" userId="293d2489c149c821" providerId="LiveId" clId="{9E0B8247-E19F-44E4-9351-FCFBEB3B79E8}" dt="2025-07-17T10:44:38.827" v="2200" actId="26606"/>
          <ac:spMkLst>
            <pc:docMk/>
            <pc:sldMk cId="4099433637" sldId="428"/>
            <ac:spMk id="11" creationId="{0E2EDB79-4184-D6A7-3F51-FCAE1D806264}"/>
          </ac:spMkLst>
        </pc:spChg>
        <pc:graphicFrameChg chg="add mod modGraphic">
          <ac:chgData name="Sébastien DEJOUET" userId="293d2489c149c821" providerId="LiveId" clId="{9E0B8247-E19F-44E4-9351-FCFBEB3B79E8}" dt="2025-07-17T10:44:58.418" v="2202" actId="478"/>
          <ac:graphicFrameMkLst>
            <pc:docMk/>
            <pc:sldMk cId="4099433637" sldId="428"/>
            <ac:graphicFrameMk id="6" creationId="{11DDE060-9917-F26F-AAE1-25713516FE36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45:38.259" v="2207" actId="12100"/>
        <pc:sldMkLst>
          <pc:docMk/>
          <pc:sldMk cId="1623948080" sldId="429"/>
        </pc:sldMkLst>
        <pc:spChg chg="del">
          <ac:chgData name="Sébastien DEJOUET" userId="293d2489c149c821" providerId="LiveId" clId="{9E0B8247-E19F-44E4-9351-FCFBEB3B79E8}" dt="2025-07-17T09:07:34.154" v="1466"/>
          <ac:spMkLst>
            <pc:docMk/>
            <pc:sldMk cId="1623948080" sldId="429"/>
            <ac:spMk id="2" creationId="{2B61A1AF-1E18-A957-A79C-6043469A3B96}"/>
          </ac:spMkLst>
        </pc:spChg>
        <pc:spChg chg="mod">
          <ac:chgData name="Sébastien DEJOUET" userId="293d2489c149c821" providerId="LiveId" clId="{9E0B8247-E19F-44E4-9351-FCFBEB3B79E8}" dt="2025-07-17T10:45:24.069" v="2206" actId="26606"/>
          <ac:spMkLst>
            <pc:docMk/>
            <pc:sldMk cId="1623948080" sldId="429"/>
            <ac:spMk id="3" creationId="{24A3EF23-4B2C-3580-FCF1-2FBCABDCD3DE}"/>
          </ac:spMkLst>
        </pc:spChg>
        <pc:spChg chg="add del mod">
          <ac:chgData name="Sébastien DEJOUET" userId="293d2489c149c821" providerId="LiveId" clId="{9E0B8247-E19F-44E4-9351-FCFBEB3B79E8}" dt="2025-07-17T10:45:15.911" v="2205" actId="26606"/>
          <ac:spMkLst>
            <pc:docMk/>
            <pc:sldMk cId="1623948080" sldId="429"/>
            <ac:spMk id="4" creationId="{9861433E-23D1-331D-309A-9D148C71B720}"/>
          </ac:spMkLst>
        </pc:spChg>
        <pc:spChg chg="add del mod">
          <ac:chgData name="Sébastien DEJOUET" userId="293d2489c149c821" providerId="LiveId" clId="{9E0B8247-E19F-44E4-9351-FCFBEB3B79E8}" dt="2025-07-17T10:45:24.069" v="2206" actId="26606"/>
          <ac:spMkLst>
            <pc:docMk/>
            <pc:sldMk cId="1623948080" sldId="429"/>
            <ac:spMk id="10" creationId="{B0499DFB-C1B1-4088-D5A7-0DDDE06A5AE2}"/>
          </ac:spMkLst>
        </pc:spChg>
        <pc:graphicFrameChg chg="add del">
          <ac:chgData name="Sébastien DEJOUET" userId="293d2489c149c821" providerId="LiveId" clId="{9E0B8247-E19F-44E4-9351-FCFBEB3B79E8}" dt="2025-07-17T10:45:15.864" v="2204" actId="26606"/>
          <ac:graphicFrameMkLst>
            <pc:docMk/>
            <pc:sldMk cId="1623948080" sldId="429"/>
            <ac:graphicFrameMk id="6" creationId="{AE82AA73-1010-7EF2-9CF3-DB8AA98ED41A}"/>
          </ac:graphicFrameMkLst>
        </pc:graphicFrameChg>
        <pc:graphicFrameChg chg="add mod modGraphic">
          <ac:chgData name="Sébastien DEJOUET" userId="293d2489c149c821" providerId="LiveId" clId="{9E0B8247-E19F-44E4-9351-FCFBEB3B79E8}" dt="2025-07-17T10:45:38.259" v="2207" actId="12100"/>
          <ac:graphicFrameMkLst>
            <pc:docMk/>
            <pc:sldMk cId="1623948080" sldId="429"/>
            <ac:graphicFrameMk id="8" creationId="{58125D29-D13C-13DA-D15C-D3023683BE46}"/>
          </ac:graphicFrameMkLst>
        </pc:graphicFrameChg>
      </pc:sldChg>
      <pc:sldChg chg="addSp delSp modSp new mod modClrScheme chgLayout">
        <pc:chgData name="Sébastien DEJOUET" userId="293d2489c149c821" providerId="LiveId" clId="{9E0B8247-E19F-44E4-9351-FCFBEB3B79E8}" dt="2025-07-17T10:50:01.373" v="2228" actId="26606"/>
        <pc:sldMkLst>
          <pc:docMk/>
          <pc:sldMk cId="1651194259" sldId="430"/>
        </pc:sldMkLst>
        <pc:spChg chg="del">
          <ac:chgData name="Sébastien DEJOUET" userId="293d2489c149c821" providerId="LiveId" clId="{9E0B8247-E19F-44E4-9351-FCFBEB3B79E8}" dt="2025-07-17T10:47:37.861" v="2219"/>
          <ac:spMkLst>
            <pc:docMk/>
            <pc:sldMk cId="1651194259" sldId="430"/>
            <ac:spMk id="2" creationId="{59E4DFA8-7EA5-E499-67E7-B23B56529975}"/>
          </ac:spMkLst>
        </pc:spChg>
        <pc:spChg chg="mod ord">
          <ac:chgData name="Sébastien DEJOUET" userId="293d2489c149c821" providerId="LiveId" clId="{9E0B8247-E19F-44E4-9351-FCFBEB3B79E8}" dt="2025-07-17T10:50:01.373" v="2228" actId="26606"/>
          <ac:spMkLst>
            <pc:docMk/>
            <pc:sldMk cId="1651194259" sldId="430"/>
            <ac:spMk id="3" creationId="{D3FC4B3C-E16D-98B9-52CD-0F1DC85ADF25}"/>
          </ac:spMkLst>
        </pc:spChg>
        <pc:spChg chg="add del mod">
          <ac:chgData name="Sébastien DEJOUET" userId="293d2489c149c821" providerId="LiveId" clId="{9E0B8247-E19F-44E4-9351-FCFBEB3B79E8}" dt="2025-07-17T10:49:55.774" v="2226" actId="478"/>
          <ac:spMkLst>
            <pc:docMk/>
            <pc:sldMk cId="1651194259" sldId="430"/>
            <ac:spMk id="6" creationId="{05E42FD7-66B5-DF3D-B3A9-D2A9F1CB4457}"/>
          </ac:spMkLst>
        </pc:spChg>
        <pc:spChg chg="add del mod">
          <ac:chgData name="Sébastien DEJOUET" userId="293d2489c149c821" providerId="LiveId" clId="{9E0B8247-E19F-44E4-9351-FCFBEB3B79E8}" dt="2025-07-17T10:50:01.373" v="2228" actId="26606"/>
          <ac:spMkLst>
            <pc:docMk/>
            <pc:sldMk cId="1651194259" sldId="430"/>
            <ac:spMk id="9" creationId="{5F19504B-84B8-6383-D99F-C152529EB40E}"/>
          </ac:spMkLst>
        </pc:spChg>
        <pc:picChg chg="add del mod ord">
          <ac:chgData name="Sébastien DEJOUET" userId="293d2489c149c821" providerId="LiveId" clId="{9E0B8247-E19F-44E4-9351-FCFBEB3B79E8}" dt="2025-07-17T10:49:52.963" v="2225" actId="478"/>
          <ac:picMkLst>
            <pc:docMk/>
            <pc:sldMk cId="1651194259" sldId="430"/>
            <ac:picMk id="4" creationId="{A4A194E1-878F-4C07-9E73-58A736685343}"/>
          </ac:picMkLst>
        </pc:picChg>
        <pc:picChg chg="add mod">
          <ac:chgData name="Sébastien DEJOUET" userId="293d2489c149c821" providerId="LiveId" clId="{9E0B8247-E19F-44E4-9351-FCFBEB3B79E8}" dt="2025-07-17T10:50:01.373" v="2228" actId="26606"/>
          <ac:picMkLst>
            <pc:docMk/>
            <pc:sldMk cId="1651194259" sldId="430"/>
            <ac:picMk id="7" creationId="{00236843-BC1D-077B-31AD-008336C05507}"/>
          </ac:picMkLst>
        </pc:picChg>
      </pc:sldChg>
      <pc:sldChg chg="addSp delSp modSp new mod modClrScheme chgLayout">
        <pc:chgData name="Sébastien DEJOUET" userId="293d2489c149c821" providerId="LiveId" clId="{9E0B8247-E19F-44E4-9351-FCFBEB3B79E8}" dt="2025-07-17T10:47:09.777" v="2218" actId="1076"/>
        <pc:sldMkLst>
          <pc:docMk/>
          <pc:sldMk cId="2285624306" sldId="431"/>
        </pc:sldMkLst>
        <pc:spChg chg="del">
          <ac:chgData name="Sébastien DEJOUET" userId="293d2489c149c821" providerId="LiveId" clId="{9E0B8247-E19F-44E4-9351-FCFBEB3B79E8}" dt="2025-07-17T09:08:14.762" v="1470"/>
          <ac:spMkLst>
            <pc:docMk/>
            <pc:sldMk cId="2285624306" sldId="431"/>
            <ac:spMk id="2" creationId="{335E9746-316C-8E33-438C-E73481EAB42F}"/>
          </ac:spMkLst>
        </pc:spChg>
        <pc:spChg chg="mod">
          <ac:chgData name="Sébastien DEJOUET" userId="293d2489c149c821" providerId="LiveId" clId="{9E0B8247-E19F-44E4-9351-FCFBEB3B79E8}" dt="2025-07-17T10:47:09.777" v="2218" actId="1076"/>
          <ac:spMkLst>
            <pc:docMk/>
            <pc:sldMk cId="2285624306" sldId="431"/>
            <ac:spMk id="3" creationId="{367BD542-220D-1D03-34EE-F5A425F84E5E}"/>
          </ac:spMkLst>
        </pc:spChg>
        <pc:spChg chg="add del mod">
          <ac:chgData name="Sébastien DEJOUET" userId="293d2489c149c821" providerId="LiveId" clId="{9E0B8247-E19F-44E4-9351-FCFBEB3B79E8}" dt="2025-07-17T10:45:58.894" v="2208" actId="26606"/>
          <ac:spMkLst>
            <pc:docMk/>
            <pc:sldMk cId="2285624306" sldId="431"/>
            <ac:spMk id="4" creationId="{E2D0CBA4-6754-C044-D537-D0FA2396DF25}"/>
          </ac:spMkLst>
        </pc:spChg>
        <pc:spChg chg="add del mod">
          <ac:chgData name="Sébastien DEJOUET" userId="293d2489c149c821" providerId="LiveId" clId="{9E0B8247-E19F-44E4-9351-FCFBEB3B79E8}" dt="2025-07-17T10:46:02.556" v="2209" actId="478"/>
          <ac:spMkLst>
            <pc:docMk/>
            <pc:sldMk cId="2285624306" sldId="431"/>
            <ac:spMk id="10" creationId="{E684B5F0-1A4D-4ECD-93A2-E4815E3DB9D5}"/>
          </ac:spMkLst>
        </pc:spChg>
        <pc:spChg chg="add del mod">
          <ac:chgData name="Sébastien DEJOUET" userId="293d2489c149c821" providerId="LiveId" clId="{9E0B8247-E19F-44E4-9351-FCFBEB3B79E8}" dt="2025-07-17T10:46:47.779" v="2214" actId="478"/>
          <ac:spMkLst>
            <pc:docMk/>
            <pc:sldMk cId="2285624306" sldId="431"/>
            <ac:spMk id="11" creationId="{40ECDFCA-6192-67D5-5D85-D6FC40A8DD59}"/>
          </ac:spMkLst>
        </pc:spChg>
        <pc:graphicFrameChg chg="add mod modGraphic">
          <ac:chgData name="Sébastien DEJOUET" userId="293d2489c149c821" providerId="LiveId" clId="{9E0B8247-E19F-44E4-9351-FCFBEB3B79E8}" dt="2025-07-17T10:47:06.135" v="2217" actId="1076"/>
          <ac:graphicFrameMkLst>
            <pc:docMk/>
            <pc:sldMk cId="2285624306" sldId="431"/>
            <ac:graphicFrameMk id="6" creationId="{9A423154-667F-8540-1BCD-8909127C7706}"/>
          </ac:graphicFrameMkLst>
        </pc:graphicFrameChg>
      </pc:sldChg>
      <pc:sldChg chg="new del ord">
        <pc:chgData name="Sébastien DEJOUET" userId="293d2489c149c821" providerId="LiveId" clId="{9E0B8247-E19F-44E4-9351-FCFBEB3B79E8}" dt="2025-07-17T11:04:07.050" v="2252" actId="47"/>
        <pc:sldMkLst>
          <pc:docMk/>
          <pc:sldMk cId="63410864" sldId="432"/>
        </pc:sldMkLst>
      </pc:sldChg>
      <pc:sldChg chg="new del ord">
        <pc:chgData name="Sébastien DEJOUET" userId="293d2489c149c821" providerId="LiveId" clId="{9E0B8247-E19F-44E4-9351-FCFBEB3B79E8}" dt="2025-07-17T11:03:36.521" v="2248" actId="680"/>
        <pc:sldMkLst>
          <pc:docMk/>
          <pc:sldMk cId="3005127698" sldId="432"/>
        </pc:sldMkLst>
      </pc:sldChg>
      <pc:sldMasterChg chg="addSp delSp modSp mod">
        <pc:chgData name="Sébastien DEJOUET" userId="293d2489c149c821" providerId="LiveId" clId="{9E0B8247-E19F-44E4-9351-FCFBEB3B79E8}" dt="2025-07-17T10:57:28.970" v="2243" actId="1038"/>
        <pc:sldMasterMkLst>
          <pc:docMk/>
          <pc:sldMasterMk cId="4095808954" sldId="2147483648"/>
        </pc:sldMasterMkLst>
        <pc:spChg chg="mod">
          <ac:chgData name="Sébastien DEJOUET" userId="293d2489c149c821" providerId="LiveId" clId="{9E0B8247-E19F-44E4-9351-FCFBEB3B79E8}" dt="2025-07-17T10:57:24.806" v="2240" actId="20577"/>
          <ac:spMkLst>
            <pc:docMk/>
            <pc:sldMasterMk cId="4095808954" sldId="2147483648"/>
            <ac:spMk id="32" creationId="{9BB50C25-0293-86D3-34AD-4353F6B53C59}"/>
          </ac:spMkLst>
        </pc:spChg>
        <pc:picChg chg="mod">
          <ac:chgData name="Sébastien DEJOUET" userId="293d2489c149c821" providerId="LiveId" clId="{9E0B8247-E19F-44E4-9351-FCFBEB3B79E8}" dt="2025-07-17T10:51:23.044" v="2234" actId="1076"/>
          <ac:picMkLst>
            <pc:docMk/>
            <pc:sldMasterMk cId="4095808954" sldId="2147483648"/>
            <ac:picMk id="8" creationId="{D335806C-4E3E-DE41-72D0-B52F03691B8C}"/>
          </ac:picMkLst>
        </pc:picChg>
        <pc:picChg chg="mod">
          <ac:chgData name="Sébastien DEJOUET" userId="293d2489c149c821" providerId="LiveId" clId="{9E0B8247-E19F-44E4-9351-FCFBEB3B79E8}" dt="2025-07-17T10:57:28.970" v="2243" actId="1038"/>
          <ac:picMkLst>
            <pc:docMk/>
            <pc:sldMasterMk cId="4095808954" sldId="2147483648"/>
            <ac:picMk id="35" creationId="{5B3D70EA-E886-DE79-65A2-C2B378A6FC78}"/>
          </ac:picMkLst>
        </pc:picChg>
        <pc:picChg chg="add del mod">
          <ac:chgData name="Sébastien DEJOUET" userId="293d2489c149c821" providerId="LiveId" clId="{9E0B8247-E19F-44E4-9351-FCFBEB3B79E8}" dt="2025-07-17T10:57:20.528" v="2235" actId="478"/>
          <ac:picMkLst>
            <pc:docMk/>
            <pc:sldMasterMk cId="4095808954" sldId="2147483648"/>
            <ac:picMk id="60418" creationId="{CC632BBD-119F-EC51-85C7-7F730C95454F}"/>
          </ac:picMkLst>
        </pc:picChg>
      </pc:sldMasterChg>
    </pc:docChg>
  </pc:docChgLst>
  <pc:docChgLst>
    <pc:chgData name="Sébastien DEJOUET" userId="293d2489c149c821" providerId="LiveId" clId="{9C87B442-6D24-4DF8-AE4C-C0CCCC2B3BA8}"/>
    <pc:docChg chg="undo custSel addSld delSld modSld sldOrd modSection">
      <pc:chgData name="Sébastien DEJOUET" userId="293d2489c149c821" providerId="LiveId" clId="{9C87B442-6D24-4DF8-AE4C-C0CCCC2B3BA8}" dt="2025-07-11T11:33:34.834" v="107" actId="17846"/>
      <pc:docMkLst>
        <pc:docMk/>
      </pc:docMkLst>
      <pc:sldChg chg="del">
        <pc:chgData name="Sébastien DEJOUET" userId="293d2489c149c821" providerId="LiveId" clId="{9C87B442-6D24-4DF8-AE4C-C0CCCC2B3BA8}" dt="2025-07-11T11:32:11.160" v="4" actId="47"/>
        <pc:sldMkLst>
          <pc:docMk/>
          <pc:sldMk cId="2234324433" sldId="256"/>
        </pc:sldMkLst>
      </pc:sldChg>
      <pc:sldChg chg="del">
        <pc:chgData name="Sébastien DEJOUET" userId="293d2489c149c821" providerId="LiveId" clId="{9C87B442-6D24-4DF8-AE4C-C0CCCC2B3BA8}" dt="2025-07-11T11:32:11.990" v="5" actId="47"/>
        <pc:sldMkLst>
          <pc:docMk/>
          <pc:sldMk cId="2739774777" sldId="257"/>
        </pc:sldMkLst>
      </pc:sldChg>
      <pc:sldChg chg="del">
        <pc:chgData name="Sébastien DEJOUET" userId="293d2489c149c821" providerId="LiveId" clId="{9C87B442-6D24-4DF8-AE4C-C0CCCC2B3BA8}" dt="2025-07-11T11:32:12.531" v="6" actId="47"/>
        <pc:sldMkLst>
          <pc:docMk/>
          <pc:sldMk cId="3388252327" sldId="258"/>
        </pc:sldMkLst>
      </pc:sldChg>
      <pc:sldChg chg="del">
        <pc:chgData name="Sébastien DEJOUET" userId="293d2489c149c821" providerId="LiveId" clId="{9C87B442-6D24-4DF8-AE4C-C0CCCC2B3BA8}" dt="2025-07-11T11:32:13.373" v="7" actId="47"/>
        <pc:sldMkLst>
          <pc:docMk/>
          <pc:sldMk cId="1434588473" sldId="259"/>
        </pc:sldMkLst>
      </pc:sldChg>
      <pc:sldChg chg="del">
        <pc:chgData name="Sébastien DEJOUET" userId="293d2489c149c821" providerId="LiveId" clId="{9C87B442-6D24-4DF8-AE4C-C0CCCC2B3BA8}" dt="2025-07-11T11:32:13.835" v="8" actId="47"/>
        <pc:sldMkLst>
          <pc:docMk/>
          <pc:sldMk cId="3983928382" sldId="260"/>
        </pc:sldMkLst>
      </pc:sldChg>
      <pc:sldChg chg="del">
        <pc:chgData name="Sébastien DEJOUET" userId="293d2489c149c821" providerId="LiveId" clId="{9C87B442-6D24-4DF8-AE4C-C0CCCC2B3BA8}" dt="2025-07-11T11:32:14.252" v="9" actId="47"/>
        <pc:sldMkLst>
          <pc:docMk/>
          <pc:sldMk cId="1375346172" sldId="261"/>
        </pc:sldMkLst>
      </pc:sldChg>
      <pc:sldChg chg="del">
        <pc:chgData name="Sébastien DEJOUET" userId="293d2489c149c821" providerId="LiveId" clId="{9C87B442-6D24-4DF8-AE4C-C0CCCC2B3BA8}" dt="2025-07-11T11:32:14.634" v="10" actId="47"/>
        <pc:sldMkLst>
          <pc:docMk/>
          <pc:sldMk cId="2098296449" sldId="262"/>
        </pc:sldMkLst>
      </pc:sldChg>
      <pc:sldChg chg="del">
        <pc:chgData name="Sébastien DEJOUET" userId="293d2489c149c821" providerId="LiveId" clId="{9C87B442-6D24-4DF8-AE4C-C0CCCC2B3BA8}" dt="2025-07-11T11:32:14.936" v="11" actId="47"/>
        <pc:sldMkLst>
          <pc:docMk/>
          <pc:sldMk cId="1550833601" sldId="263"/>
        </pc:sldMkLst>
      </pc:sldChg>
      <pc:sldChg chg="del">
        <pc:chgData name="Sébastien DEJOUET" userId="293d2489c149c821" providerId="LiveId" clId="{9C87B442-6D24-4DF8-AE4C-C0CCCC2B3BA8}" dt="2025-07-11T11:32:15.204" v="12" actId="47"/>
        <pc:sldMkLst>
          <pc:docMk/>
          <pc:sldMk cId="630360648" sldId="264"/>
        </pc:sldMkLst>
      </pc:sldChg>
      <pc:sldChg chg="del">
        <pc:chgData name="Sébastien DEJOUET" userId="293d2489c149c821" providerId="LiveId" clId="{9C87B442-6D24-4DF8-AE4C-C0CCCC2B3BA8}" dt="2025-07-11T11:32:15.651" v="13" actId="47"/>
        <pc:sldMkLst>
          <pc:docMk/>
          <pc:sldMk cId="4158215507" sldId="265"/>
        </pc:sldMkLst>
      </pc:sldChg>
      <pc:sldChg chg="del">
        <pc:chgData name="Sébastien DEJOUET" userId="293d2489c149c821" providerId="LiveId" clId="{9C87B442-6D24-4DF8-AE4C-C0CCCC2B3BA8}" dt="2025-07-11T11:32:16.138" v="14" actId="47"/>
        <pc:sldMkLst>
          <pc:docMk/>
          <pc:sldMk cId="508711835" sldId="266"/>
        </pc:sldMkLst>
      </pc:sldChg>
      <pc:sldChg chg="del">
        <pc:chgData name="Sébastien DEJOUET" userId="293d2489c149c821" providerId="LiveId" clId="{9C87B442-6D24-4DF8-AE4C-C0CCCC2B3BA8}" dt="2025-07-11T11:32:16.418" v="15" actId="47"/>
        <pc:sldMkLst>
          <pc:docMk/>
          <pc:sldMk cId="1359337020" sldId="267"/>
        </pc:sldMkLst>
      </pc:sldChg>
      <pc:sldChg chg="del">
        <pc:chgData name="Sébastien DEJOUET" userId="293d2489c149c821" providerId="LiveId" clId="{9C87B442-6D24-4DF8-AE4C-C0CCCC2B3BA8}" dt="2025-07-11T11:32:16.656" v="16" actId="47"/>
        <pc:sldMkLst>
          <pc:docMk/>
          <pc:sldMk cId="4054812911" sldId="268"/>
        </pc:sldMkLst>
      </pc:sldChg>
      <pc:sldChg chg="del">
        <pc:chgData name="Sébastien DEJOUET" userId="293d2489c149c821" providerId="LiveId" clId="{9C87B442-6D24-4DF8-AE4C-C0CCCC2B3BA8}" dt="2025-07-11T11:32:16.910" v="17" actId="47"/>
        <pc:sldMkLst>
          <pc:docMk/>
          <pc:sldMk cId="1024518663" sldId="269"/>
        </pc:sldMkLst>
      </pc:sldChg>
      <pc:sldChg chg="del">
        <pc:chgData name="Sébastien DEJOUET" userId="293d2489c149c821" providerId="LiveId" clId="{9C87B442-6D24-4DF8-AE4C-C0CCCC2B3BA8}" dt="2025-07-11T11:32:17.133" v="18" actId="47"/>
        <pc:sldMkLst>
          <pc:docMk/>
          <pc:sldMk cId="2928647825" sldId="270"/>
        </pc:sldMkLst>
      </pc:sldChg>
      <pc:sldChg chg="del">
        <pc:chgData name="Sébastien DEJOUET" userId="293d2489c149c821" providerId="LiveId" clId="{9C87B442-6D24-4DF8-AE4C-C0CCCC2B3BA8}" dt="2025-07-11T11:32:17.404" v="19" actId="47"/>
        <pc:sldMkLst>
          <pc:docMk/>
          <pc:sldMk cId="2400326618" sldId="271"/>
        </pc:sldMkLst>
      </pc:sldChg>
      <pc:sldChg chg="del">
        <pc:chgData name="Sébastien DEJOUET" userId="293d2489c149c821" providerId="LiveId" clId="{9C87B442-6D24-4DF8-AE4C-C0CCCC2B3BA8}" dt="2025-07-11T11:32:17.637" v="20" actId="47"/>
        <pc:sldMkLst>
          <pc:docMk/>
          <pc:sldMk cId="2554392764" sldId="272"/>
        </pc:sldMkLst>
      </pc:sldChg>
      <pc:sldChg chg="del">
        <pc:chgData name="Sébastien DEJOUET" userId="293d2489c149c821" providerId="LiveId" clId="{9C87B442-6D24-4DF8-AE4C-C0CCCC2B3BA8}" dt="2025-07-11T11:32:17.904" v="21" actId="47"/>
        <pc:sldMkLst>
          <pc:docMk/>
          <pc:sldMk cId="2277120378" sldId="273"/>
        </pc:sldMkLst>
      </pc:sldChg>
      <pc:sldChg chg="del">
        <pc:chgData name="Sébastien DEJOUET" userId="293d2489c149c821" providerId="LiveId" clId="{9C87B442-6D24-4DF8-AE4C-C0CCCC2B3BA8}" dt="2025-07-11T11:32:18.122" v="22" actId="47"/>
        <pc:sldMkLst>
          <pc:docMk/>
          <pc:sldMk cId="1781961821" sldId="274"/>
        </pc:sldMkLst>
      </pc:sldChg>
      <pc:sldChg chg="del">
        <pc:chgData name="Sébastien DEJOUET" userId="293d2489c149c821" providerId="LiveId" clId="{9C87B442-6D24-4DF8-AE4C-C0CCCC2B3BA8}" dt="2025-07-11T11:32:18.316" v="23" actId="47"/>
        <pc:sldMkLst>
          <pc:docMk/>
          <pc:sldMk cId="640786306" sldId="275"/>
        </pc:sldMkLst>
      </pc:sldChg>
      <pc:sldChg chg="del">
        <pc:chgData name="Sébastien DEJOUET" userId="293d2489c149c821" providerId="LiveId" clId="{9C87B442-6D24-4DF8-AE4C-C0CCCC2B3BA8}" dt="2025-07-11T11:32:18.524" v="24" actId="47"/>
        <pc:sldMkLst>
          <pc:docMk/>
          <pc:sldMk cId="2166335009" sldId="276"/>
        </pc:sldMkLst>
      </pc:sldChg>
      <pc:sldChg chg="del">
        <pc:chgData name="Sébastien DEJOUET" userId="293d2489c149c821" providerId="LiveId" clId="{9C87B442-6D24-4DF8-AE4C-C0CCCC2B3BA8}" dt="2025-07-11T11:32:19.123" v="26" actId="47"/>
        <pc:sldMkLst>
          <pc:docMk/>
          <pc:sldMk cId="425721077" sldId="278"/>
        </pc:sldMkLst>
      </pc:sldChg>
      <pc:sldChg chg="del">
        <pc:chgData name="Sébastien DEJOUET" userId="293d2489c149c821" providerId="LiveId" clId="{9C87B442-6D24-4DF8-AE4C-C0CCCC2B3BA8}" dt="2025-07-11T11:32:19.186" v="27" actId="47"/>
        <pc:sldMkLst>
          <pc:docMk/>
          <pc:sldMk cId="4265003215" sldId="279"/>
        </pc:sldMkLst>
      </pc:sldChg>
      <pc:sldChg chg="del">
        <pc:chgData name="Sébastien DEJOUET" userId="293d2489c149c821" providerId="LiveId" clId="{9C87B442-6D24-4DF8-AE4C-C0CCCC2B3BA8}" dt="2025-07-11T11:32:19.456" v="28" actId="47"/>
        <pc:sldMkLst>
          <pc:docMk/>
          <pc:sldMk cId="3515869271" sldId="280"/>
        </pc:sldMkLst>
      </pc:sldChg>
      <pc:sldChg chg="del">
        <pc:chgData name="Sébastien DEJOUET" userId="293d2489c149c821" providerId="LiveId" clId="{9C87B442-6D24-4DF8-AE4C-C0CCCC2B3BA8}" dt="2025-07-11T11:32:19.758" v="29" actId="47"/>
        <pc:sldMkLst>
          <pc:docMk/>
          <pc:sldMk cId="1083904362" sldId="281"/>
        </pc:sldMkLst>
      </pc:sldChg>
      <pc:sldChg chg="del">
        <pc:chgData name="Sébastien DEJOUET" userId="293d2489c149c821" providerId="LiveId" clId="{9C87B442-6D24-4DF8-AE4C-C0CCCC2B3BA8}" dt="2025-07-11T11:32:20.234" v="30" actId="47"/>
        <pc:sldMkLst>
          <pc:docMk/>
          <pc:sldMk cId="3632030228" sldId="282"/>
        </pc:sldMkLst>
      </pc:sldChg>
      <pc:sldChg chg="del">
        <pc:chgData name="Sébastien DEJOUET" userId="293d2489c149c821" providerId="LiveId" clId="{9C87B442-6D24-4DF8-AE4C-C0CCCC2B3BA8}" dt="2025-07-11T11:32:20.278" v="31" actId="47"/>
        <pc:sldMkLst>
          <pc:docMk/>
          <pc:sldMk cId="2289061500" sldId="283"/>
        </pc:sldMkLst>
      </pc:sldChg>
      <pc:sldChg chg="del">
        <pc:chgData name="Sébastien DEJOUET" userId="293d2489c149c821" providerId="LiveId" clId="{9C87B442-6D24-4DF8-AE4C-C0CCCC2B3BA8}" dt="2025-07-11T11:32:20.325" v="32" actId="47"/>
        <pc:sldMkLst>
          <pc:docMk/>
          <pc:sldMk cId="715956123" sldId="284"/>
        </pc:sldMkLst>
      </pc:sldChg>
      <pc:sldChg chg="del">
        <pc:chgData name="Sébastien DEJOUET" userId="293d2489c149c821" providerId="LiveId" clId="{9C87B442-6D24-4DF8-AE4C-C0CCCC2B3BA8}" dt="2025-07-11T11:32:20.388" v="33" actId="47"/>
        <pc:sldMkLst>
          <pc:docMk/>
          <pc:sldMk cId="918114189" sldId="285"/>
        </pc:sldMkLst>
      </pc:sldChg>
      <pc:sldChg chg="del">
        <pc:chgData name="Sébastien DEJOUET" userId="293d2489c149c821" providerId="LiveId" clId="{9C87B442-6D24-4DF8-AE4C-C0CCCC2B3BA8}" dt="2025-07-11T11:32:20.435" v="34" actId="47"/>
        <pc:sldMkLst>
          <pc:docMk/>
          <pc:sldMk cId="2473537590" sldId="286"/>
        </pc:sldMkLst>
      </pc:sldChg>
      <pc:sldChg chg="del">
        <pc:chgData name="Sébastien DEJOUET" userId="293d2489c149c821" providerId="LiveId" clId="{9C87B442-6D24-4DF8-AE4C-C0CCCC2B3BA8}" dt="2025-07-11T11:32:20.498" v="35" actId="47"/>
        <pc:sldMkLst>
          <pc:docMk/>
          <pc:sldMk cId="2243161766" sldId="287"/>
        </pc:sldMkLst>
      </pc:sldChg>
      <pc:sldChg chg="del">
        <pc:chgData name="Sébastien DEJOUET" userId="293d2489c149c821" providerId="LiveId" clId="{9C87B442-6D24-4DF8-AE4C-C0CCCC2B3BA8}" dt="2025-07-11T11:32:20.546" v="36" actId="47"/>
        <pc:sldMkLst>
          <pc:docMk/>
          <pc:sldMk cId="2199000190" sldId="288"/>
        </pc:sldMkLst>
      </pc:sldChg>
      <pc:sldChg chg="del">
        <pc:chgData name="Sébastien DEJOUET" userId="293d2489c149c821" providerId="LiveId" clId="{9C87B442-6D24-4DF8-AE4C-C0CCCC2B3BA8}" dt="2025-07-11T11:32:20.593" v="37" actId="47"/>
        <pc:sldMkLst>
          <pc:docMk/>
          <pc:sldMk cId="2782660646" sldId="289"/>
        </pc:sldMkLst>
      </pc:sldChg>
      <pc:sldChg chg="del">
        <pc:chgData name="Sébastien DEJOUET" userId="293d2489c149c821" providerId="LiveId" clId="{9C87B442-6D24-4DF8-AE4C-C0CCCC2B3BA8}" dt="2025-07-11T11:32:20.625" v="38" actId="47"/>
        <pc:sldMkLst>
          <pc:docMk/>
          <pc:sldMk cId="4031592742" sldId="290"/>
        </pc:sldMkLst>
      </pc:sldChg>
      <pc:sldChg chg="del">
        <pc:chgData name="Sébastien DEJOUET" userId="293d2489c149c821" providerId="LiveId" clId="{9C87B442-6D24-4DF8-AE4C-C0CCCC2B3BA8}" dt="2025-07-11T11:32:20.656" v="39" actId="47"/>
        <pc:sldMkLst>
          <pc:docMk/>
          <pc:sldMk cId="3675793080" sldId="291"/>
        </pc:sldMkLst>
      </pc:sldChg>
      <pc:sldChg chg="del">
        <pc:chgData name="Sébastien DEJOUET" userId="293d2489c149c821" providerId="LiveId" clId="{9C87B442-6D24-4DF8-AE4C-C0CCCC2B3BA8}" dt="2025-07-11T11:32:20.703" v="40" actId="47"/>
        <pc:sldMkLst>
          <pc:docMk/>
          <pc:sldMk cId="2828226992" sldId="292"/>
        </pc:sldMkLst>
      </pc:sldChg>
      <pc:sldChg chg="del">
        <pc:chgData name="Sébastien DEJOUET" userId="293d2489c149c821" providerId="LiveId" clId="{9C87B442-6D24-4DF8-AE4C-C0CCCC2B3BA8}" dt="2025-07-11T11:32:26.153" v="41" actId="47"/>
        <pc:sldMkLst>
          <pc:docMk/>
          <pc:sldMk cId="446679470" sldId="293"/>
        </pc:sldMkLst>
      </pc:sldChg>
      <pc:sldChg chg="del">
        <pc:chgData name="Sébastien DEJOUET" userId="293d2489c149c821" providerId="LiveId" clId="{9C87B442-6D24-4DF8-AE4C-C0CCCC2B3BA8}" dt="2025-07-11T11:32:26.664" v="42" actId="47"/>
        <pc:sldMkLst>
          <pc:docMk/>
          <pc:sldMk cId="2653981227" sldId="294"/>
        </pc:sldMkLst>
      </pc:sldChg>
      <pc:sldChg chg="del">
        <pc:chgData name="Sébastien DEJOUET" userId="293d2489c149c821" providerId="LiveId" clId="{9C87B442-6D24-4DF8-AE4C-C0CCCC2B3BA8}" dt="2025-07-11T11:32:26.696" v="43" actId="47"/>
        <pc:sldMkLst>
          <pc:docMk/>
          <pc:sldMk cId="4152168089" sldId="295"/>
        </pc:sldMkLst>
      </pc:sldChg>
      <pc:sldChg chg="del">
        <pc:chgData name="Sébastien DEJOUET" userId="293d2489c149c821" providerId="LiveId" clId="{9C87B442-6D24-4DF8-AE4C-C0CCCC2B3BA8}" dt="2025-07-11T11:32:26.711" v="44" actId="47"/>
        <pc:sldMkLst>
          <pc:docMk/>
          <pc:sldMk cId="589179847" sldId="296"/>
        </pc:sldMkLst>
      </pc:sldChg>
      <pc:sldChg chg="del">
        <pc:chgData name="Sébastien DEJOUET" userId="293d2489c149c821" providerId="LiveId" clId="{9C87B442-6D24-4DF8-AE4C-C0CCCC2B3BA8}" dt="2025-07-11T11:32:26.775" v="46" actId="47"/>
        <pc:sldMkLst>
          <pc:docMk/>
          <pc:sldMk cId="4196501408" sldId="297"/>
        </pc:sldMkLst>
      </pc:sldChg>
      <pc:sldChg chg="del">
        <pc:chgData name="Sébastien DEJOUET" userId="293d2489c149c821" providerId="LiveId" clId="{9C87B442-6D24-4DF8-AE4C-C0CCCC2B3BA8}" dt="2025-07-11T11:32:26.807" v="47" actId="47"/>
        <pc:sldMkLst>
          <pc:docMk/>
          <pc:sldMk cId="1875108091" sldId="298"/>
        </pc:sldMkLst>
      </pc:sldChg>
      <pc:sldChg chg="del">
        <pc:chgData name="Sébastien DEJOUET" userId="293d2489c149c821" providerId="LiveId" clId="{9C87B442-6D24-4DF8-AE4C-C0CCCC2B3BA8}" dt="2025-07-11T11:32:26.841" v="48" actId="47"/>
        <pc:sldMkLst>
          <pc:docMk/>
          <pc:sldMk cId="1103511728" sldId="299"/>
        </pc:sldMkLst>
      </pc:sldChg>
      <pc:sldChg chg="del">
        <pc:chgData name="Sébastien DEJOUET" userId="293d2489c149c821" providerId="LiveId" clId="{9C87B442-6D24-4DF8-AE4C-C0CCCC2B3BA8}" dt="2025-07-11T11:32:26.894" v="49" actId="47"/>
        <pc:sldMkLst>
          <pc:docMk/>
          <pc:sldMk cId="2047813751" sldId="300"/>
        </pc:sldMkLst>
      </pc:sldChg>
      <pc:sldChg chg="del">
        <pc:chgData name="Sébastien DEJOUET" userId="293d2489c149c821" providerId="LiveId" clId="{9C87B442-6D24-4DF8-AE4C-C0CCCC2B3BA8}" dt="2025-07-11T11:32:26.934" v="50" actId="47"/>
        <pc:sldMkLst>
          <pc:docMk/>
          <pc:sldMk cId="3644634382" sldId="301"/>
        </pc:sldMkLst>
      </pc:sldChg>
      <pc:sldChg chg="del">
        <pc:chgData name="Sébastien DEJOUET" userId="293d2489c149c821" providerId="LiveId" clId="{9C87B442-6D24-4DF8-AE4C-C0CCCC2B3BA8}" dt="2025-07-11T11:32:26.966" v="51" actId="47"/>
        <pc:sldMkLst>
          <pc:docMk/>
          <pc:sldMk cId="701929085" sldId="302"/>
        </pc:sldMkLst>
      </pc:sldChg>
      <pc:sldChg chg="del">
        <pc:chgData name="Sébastien DEJOUET" userId="293d2489c149c821" providerId="LiveId" clId="{9C87B442-6D24-4DF8-AE4C-C0CCCC2B3BA8}" dt="2025-07-11T11:32:26.998" v="52" actId="47"/>
        <pc:sldMkLst>
          <pc:docMk/>
          <pc:sldMk cId="2970250120" sldId="303"/>
        </pc:sldMkLst>
      </pc:sldChg>
      <pc:sldChg chg="del">
        <pc:chgData name="Sébastien DEJOUET" userId="293d2489c149c821" providerId="LiveId" clId="{9C87B442-6D24-4DF8-AE4C-C0CCCC2B3BA8}" dt="2025-07-11T11:32:27.046" v="53" actId="47"/>
        <pc:sldMkLst>
          <pc:docMk/>
          <pc:sldMk cId="1682406505" sldId="304"/>
        </pc:sldMkLst>
      </pc:sldChg>
      <pc:sldChg chg="del">
        <pc:chgData name="Sébastien DEJOUET" userId="293d2489c149c821" providerId="LiveId" clId="{9C87B442-6D24-4DF8-AE4C-C0CCCC2B3BA8}" dt="2025-07-11T11:32:27.077" v="54" actId="47"/>
        <pc:sldMkLst>
          <pc:docMk/>
          <pc:sldMk cId="2197322542" sldId="305"/>
        </pc:sldMkLst>
      </pc:sldChg>
      <pc:sldChg chg="del">
        <pc:chgData name="Sébastien DEJOUET" userId="293d2489c149c821" providerId="LiveId" clId="{9C87B442-6D24-4DF8-AE4C-C0CCCC2B3BA8}" dt="2025-07-11T11:32:27.109" v="55" actId="47"/>
        <pc:sldMkLst>
          <pc:docMk/>
          <pc:sldMk cId="3396489382" sldId="306"/>
        </pc:sldMkLst>
      </pc:sldChg>
      <pc:sldChg chg="del">
        <pc:chgData name="Sébastien DEJOUET" userId="293d2489c149c821" providerId="LiveId" clId="{9C87B442-6D24-4DF8-AE4C-C0CCCC2B3BA8}" dt="2025-07-11T11:32:27.157" v="56" actId="47"/>
        <pc:sldMkLst>
          <pc:docMk/>
          <pc:sldMk cId="3537860898" sldId="307"/>
        </pc:sldMkLst>
      </pc:sldChg>
      <pc:sldChg chg="del">
        <pc:chgData name="Sébastien DEJOUET" userId="293d2489c149c821" providerId="LiveId" clId="{9C87B442-6D24-4DF8-AE4C-C0CCCC2B3BA8}" dt="2025-07-11T11:32:27.204" v="57" actId="47"/>
        <pc:sldMkLst>
          <pc:docMk/>
          <pc:sldMk cId="2374211681" sldId="308"/>
        </pc:sldMkLst>
      </pc:sldChg>
      <pc:sldChg chg="del">
        <pc:chgData name="Sébastien DEJOUET" userId="293d2489c149c821" providerId="LiveId" clId="{9C87B442-6D24-4DF8-AE4C-C0CCCC2B3BA8}" dt="2025-07-11T11:32:27.252" v="58" actId="47"/>
        <pc:sldMkLst>
          <pc:docMk/>
          <pc:sldMk cId="2964376038" sldId="309"/>
        </pc:sldMkLst>
      </pc:sldChg>
      <pc:sldChg chg="del">
        <pc:chgData name="Sébastien DEJOUET" userId="293d2489c149c821" providerId="LiveId" clId="{9C87B442-6D24-4DF8-AE4C-C0CCCC2B3BA8}" dt="2025-07-11T11:32:27.284" v="59" actId="47"/>
        <pc:sldMkLst>
          <pc:docMk/>
          <pc:sldMk cId="2468918814" sldId="310"/>
        </pc:sldMkLst>
      </pc:sldChg>
      <pc:sldChg chg="del">
        <pc:chgData name="Sébastien DEJOUET" userId="293d2489c149c821" providerId="LiveId" clId="{9C87B442-6D24-4DF8-AE4C-C0CCCC2B3BA8}" dt="2025-07-11T11:32:27.315" v="60" actId="47"/>
        <pc:sldMkLst>
          <pc:docMk/>
          <pc:sldMk cId="2355648889" sldId="311"/>
        </pc:sldMkLst>
      </pc:sldChg>
      <pc:sldChg chg="del">
        <pc:chgData name="Sébastien DEJOUET" userId="293d2489c149c821" providerId="LiveId" clId="{9C87B442-6D24-4DF8-AE4C-C0CCCC2B3BA8}" dt="2025-07-11T11:32:18.839" v="25" actId="47"/>
        <pc:sldMkLst>
          <pc:docMk/>
          <pc:sldMk cId="1246412651" sldId="312"/>
        </pc:sldMkLst>
      </pc:sldChg>
      <pc:sldChg chg="del">
        <pc:chgData name="Sébastien DEJOUET" userId="293d2489c149c821" providerId="LiveId" clId="{9C87B442-6D24-4DF8-AE4C-C0CCCC2B3BA8}" dt="2025-07-11T11:32:26.743" v="45" actId="47"/>
        <pc:sldMkLst>
          <pc:docMk/>
          <pc:sldMk cId="502115844" sldId="313"/>
        </pc:sldMkLst>
      </pc:sldChg>
      <pc:sldChg chg="del">
        <pc:chgData name="Sébastien DEJOUET" userId="293d2489c149c821" providerId="LiveId" clId="{9C87B442-6D24-4DF8-AE4C-C0CCCC2B3BA8}" dt="2025-07-11T11:32:27.347" v="61" actId="47"/>
        <pc:sldMkLst>
          <pc:docMk/>
          <pc:sldMk cId="3072157773" sldId="314"/>
        </pc:sldMkLst>
      </pc:sldChg>
      <pc:sldChg chg="del">
        <pc:chgData name="Sébastien DEJOUET" userId="293d2489c149c821" providerId="LiveId" clId="{9C87B442-6D24-4DF8-AE4C-C0CCCC2B3BA8}" dt="2025-07-11T11:32:27.379" v="62" actId="47"/>
        <pc:sldMkLst>
          <pc:docMk/>
          <pc:sldMk cId="1590754528" sldId="315"/>
        </pc:sldMkLst>
      </pc:sldChg>
      <pc:sldChg chg="del">
        <pc:chgData name="Sébastien DEJOUET" userId="293d2489c149c821" providerId="LiveId" clId="{9C87B442-6D24-4DF8-AE4C-C0CCCC2B3BA8}" dt="2025-07-11T11:32:27.411" v="63" actId="47"/>
        <pc:sldMkLst>
          <pc:docMk/>
          <pc:sldMk cId="296597321" sldId="316"/>
        </pc:sldMkLst>
      </pc:sldChg>
      <pc:sldChg chg="del">
        <pc:chgData name="Sébastien DEJOUET" userId="293d2489c149c821" providerId="LiveId" clId="{9C87B442-6D24-4DF8-AE4C-C0CCCC2B3BA8}" dt="2025-07-11T11:32:27.505" v="65" actId="47"/>
        <pc:sldMkLst>
          <pc:docMk/>
          <pc:sldMk cId="53477203" sldId="317"/>
        </pc:sldMkLst>
      </pc:sldChg>
      <pc:sldChg chg="del">
        <pc:chgData name="Sébastien DEJOUET" userId="293d2489c149c821" providerId="LiveId" clId="{9C87B442-6D24-4DF8-AE4C-C0CCCC2B3BA8}" dt="2025-07-11T11:32:27.553" v="66" actId="47"/>
        <pc:sldMkLst>
          <pc:docMk/>
          <pc:sldMk cId="3416436676" sldId="318"/>
        </pc:sldMkLst>
      </pc:sldChg>
      <pc:sldChg chg="del">
        <pc:chgData name="Sébastien DEJOUET" userId="293d2489c149c821" providerId="LiveId" clId="{9C87B442-6D24-4DF8-AE4C-C0CCCC2B3BA8}" dt="2025-07-11T11:32:27.600" v="67" actId="47"/>
        <pc:sldMkLst>
          <pc:docMk/>
          <pc:sldMk cId="1247886912" sldId="319"/>
        </pc:sldMkLst>
      </pc:sldChg>
      <pc:sldChg chg="del">
        <pc:chgData name="Sébastien DEJOUET" userId="293d2489c149c821" providerId="LiveId" clId="{9C87B442-6D24-4DF8-AE4C-C0CCCC2B3BA8}" dt="2025-07-11T11:32:27.643" v="68" actId="47"/>
        <pc:sldMkLst>
          <pc:docMk/>
          <pc:sldMk cId="1028468743" sldId="320"/>
        </pc:sldMkLst>
      </pc:sldChg>
      <pc:sldChg chg="del">
        <pc:chgData name="Sébastien DEJOUET" userId="293d2489c149c821" providerId="LiveId" clId="{9C87B442-6D24-4DF8-AE4C-C0CCCC2B3BA8}" dt="2025-07-11T11:32:27.679" v="69" actId="47"/>
        <pc:sldMkLst>
          <pc:docMk/>
          <pc:sldMk cId="1541405017" sldId="321"/>
        </pc:sldMkLst>
      </pc:sldChg>
      <pc:sldChg chg="del">
        <pc:chgData name="Sébastien DEJOUET" userId="293d2489c149c821" providerId="LiveId" clId="{9C87B442-6D24-4DF8-AE4C-C0CCCC2B3BA8}" dt="2025-07-11T11:32:27.711" v="70" actId="47"/>
        <pc:sldMkLst>
          <pc:docMk/>
          <pc:sldMk cId="2454534391" sldId="322"/>
        </pc:sldMkLst>
      </pc:sldChg>
      <pc:sldChg chg="del">
        <pc:chgData name="Sébastien DEJOUET" userId="293d2489c149c821" providerId="LiveId" clId="{9C87B442-6D24-4DF8-AE4C-C0CCCC2B3BA8}" dt="2025-07-11T11:32:27.758" v="71" actId="47"/>
        <pc:sldMkLst>
          <pc:docMk/>
          <pc:sldMk cId="1066327339" sldId="323"/>
        </pc:sldMkLst>
      </pc:sldChg>
      <pc:sldChg chg="del">
        <pc:chgData name="Sébastien DEJOUET" userId="293d2489c149c821" providerId="LiveId" clId="{9C87B442-6D24-4DF8-AE4C-C0CCCC2B3BA8}" dt="2025-07-11T11:32:27.806" v="72" actId="47"/>
        <pc:sldMkLst>
          <pc:docMk/>
          <pc:sldMk cId="4039722771" sldId="324"/>
        </pc:sldMkLst>
      </pc:sldChg>
      <pc:sldChg chg="del">
        <pc:chgData name="Sébastien DEJOUET" userId="293d2489c149c821" providerId="LiveId" clId="{9C87B442-6D24-4DF8-AE4C-C0CCCC2B3BA8}" dt="2025-07-11T11:32:27.854" v="73" actId="47"/>
        <pc:sldMkLst>
          <pc:docMk/>
          <pc:sldMk cId="1533361957" sldId="325"/>
        </pc:sldMkLst>
      </pc:sldChg>
      <pc:sldChg chg="del">
        <pc:chgData name="Sébastien DEJOUET" userId="293d2489c149c821" providerId="LiveId" clId="{9C87B442-6D24-4DF8-AE4C-C0CCCC2B3BA8}" dt="2025-07-11T11:32:27.901" v="74" actId="47"/>
        <pc:sldMkLst>
          <pc:docMk/>
          <pc:sldMk cId="2446712168" sldId="326"/>
        </pc:sldMkLst>
      </pc:sldChg>
      <pc:sldChg chg="del">
        <pc:chgData name="Sébastien DEJOUET" userId="293d2489c149c821" providerId="LiveId" clId="{9C87B442-6D24-4DF8-AE4C-C0CCCC2B3BA8}" dt="2025-07-11T11:32:27.933" v="75" actId="47"/>
        <pc:sldMkLst>
          <pc:docMk/>
          <pc:sldMk cId="993960766" sldId="327"/>
        </pc:sldMkLst>
      </pc:sldChg>
      <pc:sldChg chg="del">
        <pc:chgData name="Sébastien DEJOUET" userId="293d2489c149c821" providerId="LiveId" clId="{9C87B442-6D24-4DF8-AE4C-C0CCCC2B3BA8}" dt="2025-07-11T11:32:27.965" v="76" actId="47"/>
        <pc:sldMkLst>
          <pc:docMk/>
          <pc:sldMk cId="2137358181" sldId="328"/>
        </pc:sldMkLst>
      </pc:sldChg>
      <pc:sldChg chg="del">
        <pc:chgData name="Sébastien DEJOUET" userId="293d2489c149c821" providerId="LiveId" clId="{9C87B442-6D24-4DF8-AE4C-C0CCCC2B3BA8}" dt="2025-07-11T11:32:27.981" v="77" actId="47"/>
        <pc:sldMkLst>
          <pc:docMk/>
          <pc:sldMk cId="2805010319" sldId="329"/>
        </pc:sldMkLst>
      </pc:sldChg>
      <pc:sldChg chg="del">
        <pc:chgData name="Sébastien DEJOUET" userId="293d2489c149c821" providerId="LiveId" clId="{9C87B442-6D24-4DF8-AE4C-C0CCCC2B3BA8}" dt="2025-07-11T11:32:28.003" v="78" actId="47"/>
        <pc:sldMkLst>
          <pc:docMk/>
          <pc:sldMk cId="755802835" sldId="330"/>
        </pc:sldMkLst>
      </pc:sldChg>
      <pc:sldChg chg="del">
        <pc:chgData name="Sébastien DEJOUET" userId="293d2489c149c821" providerId="LiveId" clId="{9C87B442-6D24-4DF8-AE4C-C0CCCC2B3BA8}" dt="2025-07-11T11:32:28.076" v="80" actId="47"/>
        <pc:sldMkLst>
          <pc:docMk/>
          <pc:sldMk cId="1406548499" sldId="331"/>
        </pc:sldMkLst>
      </pc:sldChg>
      <pc:sldChg chg="del">
        <pc:chgData name="Sébastien DEJOUET" userId="293d2489c149c821" providerId="LiveId" clId="{9C87B442-6D24-4DF8-AE4C-C0CCCC2B3BA8}" dt="2025-07-11T11:32:28.108" v="81" actId="47"/>
        <pc:sldMkLst>
          <pc:docMk/>
          <pc:sldMk cId="1100084989" sldId="332"/>
        </pc:sldMkLst>
      </pc:sldChg>
      <pc:sldChg chg="del">
        <pc:chgData name="Sébastien DEJOUET" userId="293d2489c149c821" providerId="LiveId" clId="{9C87B442-6D24-4DF8-AE4C-C0CCCC2B3BA8}" dt="2025-07-11T11:32:28.140" v="82" actId="47"/>
        <pc:sldMkLst>
          <pc:docMk/>
          <pc:sldMk cId="2586822904" sldId="333"/>
        </pc:sldMkLst>
      </pc:sldChg>
      <pc:sldChg chg="del">
        <pc:chgData name="Sébastien DEJOUET" userId="293d2489c149c821" providerId="LiveId" clId="{9C87B442-6D24-4DF8-AE4C-C0CCCC2B3BA8}" dt="2025-07-11T11:32:28.172" v="83" actId="47"/>
        <pc:sldMkLst>
          <pc:docMk/>
          <pc:sldMk cId="3174181082" sldId="334"/>
        </pc:sldMkLst>
      </pc:sldChg>
      <pc:sldChg chg="del">
        <pc:chgData name="Sébastien DEJOUET" userId="293d2489c149c821" providerId="LiveId" clId="{9C87B442-6D24-4DF8-AE4C-C0CCCC2B3BA8}" dt="2025-07-11T11:32:28.204" v="84" actId="47"/>
        <pc:sldMkLst>
          <pc:docMk/>
          <pc:sldMk cId="3043339495" sldId="335"/>
        </pc:sldMkLst>
      </pc:sldChg>
      <pc:sldChg chg="add del">
        <pc:chgData name="Sébastien DEJOUET" userId="293d2489c149c821" providerId="LiveId" clId="{9C87B442-6D24-4DF8-AE4C-C0CCCC2B3BA8}" dt="2025-07-11T11:32:54.186" v="101" actId="47"/>
        <pc:sldMkLst>
          <pc:docMk/>
          <pc:sldMk cId="3288376850" sldId="336"/>
        </pc:sldMkLst>
      </pc:sldChg>
      <pc:sldChg chg="add del ord">
        <pc:chgData name="Sébastien DEJOUET" userId="293d2489c149c821" providerId="LiveId" clId="{9C87B442-6D24-4DF8-AE4C-C0CCCC2B3BA8}" dt="2025-07-11T11:32:57.031" v="102" actId="20578"/>
        <pc:sldMkLst>
          <pc:docMk/>
          <pc:sldMk cId="1642347012" sldId="337"/>
        </pc:sldMkLst>
      </pc:sldChg>
      <pc:sldChg chg="del">
        <pc:chgData name="Sébastien DEJOUET" userId="293d2489c149c821" providerId="LiveId" clId="{9C87B442-6D24-4DF8-AE4C-C0CCCC2B3BA8}" dt="2025-07-11T11:32:27.427" v="64" actId="47"/>
        <pc:sldMkLst>
          <pc:docMk/>
          <pc:sldMk cId="2893702161" sldId="340"/>
        </pc:sldMkLst>
      </pc:sldChg>
      <pc:sldChg chg="del">
        <pc:chgData name="Sébastien DEJOUET" userId="293d2489c149c821" providerId="LiveId" clId="{9C87B442-6D24-4DF8-AE4C-C0CCCC2B3BA8}" dt="2025-07-11T11:32:28.041" v="79" actId="47"/>
        <pc:sldMkLst>
          <pc:docMk/>
          <pc:sldMk cId="818554445" sldId="341"/>
        </pc:sldMkLst>
      </pc:sldChg>
      <pc:sldChg chg="add del">
        <pc:chgData name="Sébastien DEJOUET" userId="293d2489c149c821" providerId="LiveId" clId="{9C87B442-6D24-4DF8-AE4C-C0CCCC2B3BA8}" dt="2025-07-11T11:32:31.251" v="93" actId="47"/>
        <pc:sldMkLst>
          <pc:docMk/>
          <pc:sldMk cId="3718688622" sldId="342"/>
        </pc:sldMkLst>
      </pc:sldChg>
      <pc:sldChg chg="add del">
        <pc:chgData name="Sébastien DEJOUET" userId="293d2489c149c821" providerId="LiveId" clId="{9C87B442-6D24-4DF8-AE4C-C0CCCC2B3BA8}" dt="2025-07-11T11:32:32.972" v="94" actId="47"/>
        <pc:sldMkLst>
          <pc:docMk/>
          <pc:sldMk cId="591824160" sldId="343"/>
        </pc:sldMkLst>
      </pc:sldChg>
      <pc:sldChg chg="add del">
        <pc:chgData name="Sébastien DEJOUET" userId="293d2489c149c821" providerId="LiveId" clId="{9C87B442-6D24-4DF8-AE4C-C0CCCC2B3BA8}" dt="2025-07-11T11:32:36.284" v="97" actId="47"/>
        <pc:sldMkLst>
          <pc:docMk/>
          <pc:sldMk cId="1959480259" sldId="345"/>
        </pc:sldMkLst>
      </pc:sldChg>
      <pc:sldChg chg="add del">
        <pc:chgData name="Sébastien DEJOUET" userId="293d2489c149c821" providerId="LiveId" clId="{9C87B442-6D24-4DF8-AE4C-C0CCCC2B3BA8}" dt="2025-07-11T11:32:38.004" v="98" actId="47"/>
        <pc:sldMkLst>
          <pc:docMk/>
          <pc:sldMk cId="425766802" sldId="346"/>
        </pc:sldMkLst>
      </pc:sldChg>
      <pc:sldChg chg="new add del ord">
        <pc:chgData name="Sébastien DEJOUET" userId="293d2489c149c821" providerId="LiveId" clId="{9C87B442-6D24-4DF8-AE4C-C0CCCC2B3BA8}" dt="2025-07-11T11:32:33.996" v="95" actId="47"/>
        <pc:sldMkLst>
          <pc:docMk/>
          <pc:sldMk cId="1752644381" sldId="347"/>
        </pc:sldMkLst>
      </pc:sldChg>
      <pc:sldChg chg="new add del">
        <pc:chgData name="Sébastien DEJOUET" userId="293d2489c149c821" providerId="LiveId" clId="{9C87B442-6D24-4DF8-AE4C-C0CCCC2B3BA8}" dt="2025-07-11T11:32:35.710" v="96" actId="47"/>
        <pc:sldMkLst>
          <pc:docMk/>
          <pc:sldMk cId="491628148" sldId="348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_rels/data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diagrams/_rels/data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svg"/><Relationship Id="rId1" Type="http://schemas.openxmlformats.org/officeDocument/2006/relationships/image" Target="../media/image78.png"/><Relationship Id="rId4" Type="http://schemas.openxmlformats.org/officeDocument/2006/relationships/image" Target="../media/image81.svg"/></Relationships>
</file>

<file path=ppt/diagrams/_rels/data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diagrams/_rels/data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94.png"/><Relationship Id="rId7" Type="http://schemas.openxmlformats.org/officeDocument/2006/relationships/image" Target="../media/image97.png"/><Relationship Id="rId2" Type="http://schemas.openxmlformats.org/officeDocument/2006/relationships/image" Target="../media/image93.svg"/><Relationship Id="rId1" Type="http://schemas.openxmlformats.org/officeDocument/2006/relationships/image" Target="../media/image92.png"/><Relationship Id="rId6" Type="http://schemas.openxmlformats.org/officeDocument/2006/relationships/image" Target="../media/image96.svg"/><Relationship Id="rId5" Type="http://schemas.openxmlformats.org/officeDocument/2006/relationships/image" Target="../media/image65.png"/><Relationship Id="rId10" Type="http://schemas.openxmlformats.org/officeDocument/2006/relationships/image" Target="../media/image100.svg"/><Relationship Id="rId4" Type="http://schemas.openxmlformats.org/officeDocument/2006/relationships/image" Target="../media/image95.svg"/><Relationship Id="rId9" Type="http://schemas.openxmlformats.org/officeDocument/2006/relationships/image" Target="../media/image99.png"/></Relationships>
</file>

<file path=ppt/diagrams/_rels/data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sv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svg"/><Relationship Id="rId1" Type="http://schemas.openxmlformats.org/officeDocument/2006/relationships/image" Target="../media/image102.png"/><Relationship Id="rId6" Type="http://schemas.openxmlformats.org/officeDocument/2006/relationships/image" Target="../media/image107.svg"/><Relationship Id="rId5" Type="http://schemas.openxmlformats.org/officeDocument/2006/relationships/image" Target="../media/image106.png"/><Relationship Id="rId10" Type="http://schemas.openxmlformats.org/officeDocument/2006/relationships/image" Target="../media/image111.svg"/><Relationship Id="rId4" Type="http://schemas.openxmlformats.org/officeDocument/2006/relationships/image" Target="../media/image105.svg"/><Relationship Id="rId9" Type="http://schemas.openxmlformats.org/officeDocument/2006/relationships/image" Target="../media/image110.png"/></Relationships>
</file>

<file path=ppt/diagrams/_rels/data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sv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svg"/><Relationship Id="rId1" Type="http://schemas.openxmlformats.org/officeDocument/2006/relationships/image" Target="../media/image113.png"/><Relationship Id="rId6" Type="http://schemas.openxmlformats.org/officeDocument/2006/relationships/image" Target="../media/image118.svg"/><Relationship Id="rId5" Type="http://schemas.openxmlformats.org/officeDocument/2006/relationships/image" Target="../media/image117.png"/><Relationship Id="rId10" Type="http://schemas.openxmlformats.org/officeDocument/2006/relationships/image" Target="../media/image122.svg"/><Relationship Id="rId4" Type="http://schemas.openxmlformats.org/officeDocument/2006/relationships/image" Target="../media/image116.svg"/><Relationship Id="rId9" Type="http://schemas.openxmlformats.org/officeDocument/2006/relationships/image" Target="../media/image121.png"/></Relationships>
</file>

<file path=ppt/diagrams/_rels/data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svg"/><Relationship Id="rId1" Type="http://schemas.openxmlformats.org/officeDocument/2006/relationships/image" Target="../media/image133.png"/><Relationship Id="rId4" Type="http://schemas.openxmlformats.org/officeDocument/2006/relationships/image" Target="../media/image136.svg"/></Relationships>
</file>

<file path=ppt/diagrams/_rels/data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svg"/><Relationship Id="rId1" Type="http://schemas.openxmlformats.org/officeDocument/2006/relationships/image" Target="../media/image137.png"/><Relationship Id="rId6" Type="http://schemas.openxmlformats.org/officeDocument/2006/relationships/image" Target="../media/image142.svg"/><Relationship Id="rId5" Type="http://schemas.openxmlformats.org/officeDocument/2006/relationships/image" Target="../media/image141.png"/><Relationship Id="rId4" Type="http://schemas.openxmlformats.org/officeDocument/2006/relationships/image" Target="../media/image140.svg"/></Relationships>
</file>

<file path=ppt/diagrams/_rels/data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sv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svg"/><Relationship Id="rId1" Type="http://schemas.openxmlformats.org/officeDocument/2006/relationships/image" Target="../media/image143.png"/><Relationship Id="rId6" Type="http://schemas.openxmlformats.org/officeDocument/2006/relationships/image" Target="../media/image148.svg"/><Relationship Id="rId5" Type="http://schemas.openxmlformats.org/officeDocument/2006/relationships/image" Target="../media/image147.png"/><Relationship Id="rId4" Type="http://schemas.openxmlformats.org/officeDocument/2006/relationships/image" Target="../media/image146.svg"/></Relationships>
</file>

<file path=ppt/diagrams/_rels/data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svg"/><Relationship Id="rId1" Type="http://schemas.openxmlformats.org/officeDocument/2006/relationships/image" Target="../media/image63.png"/><Relationship Id="rId4" Type="http://schemas.openxmlformats.org/officeDocument/2006/relationships/image" Target="../media/image159.svg"/></Relationships>
</file>

<file path=ppt/diagrams/_rels/data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svg"/><Relationship Id="rId1" Type="http://schemas.openxmlformats.org/officeDocument/2006/relationships/image" Target="../media/image164.png"/><Relationship Id="rId6" Type="http://schemas.openxmlformats.org/officeDocument/2006/relationships/image" Target="../media/image134.svg"/><Relationship Id="rId5" Type="http://schemas.openxmlformats.org/officeDocument/2006/relationships/image" Target="../media/image133.png"/><Relationship Id="rId4" Type="http://schemas.openxmlformats.org/officeDocument/2006/relationships/image" Target="../media/image167.svg"/></Relationships>
</file>

<file path=ppt/diagrams/_rels/data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sv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svg"/><Relationship Id="rId1" Type="http://schemas.openxmlformats.org/officeDocument/2006/relationships/image" Target="../media/image172.png"/><Relationship Id="rId6" Type="http://schemas.openxmlformats.org/officeDocument/2006/relationships/image" Target="../media/image177.svg"/><Relationship Id="rId5" Type="http://schemas.openxmlformats.org/officeDocument/2006/relationships/image" Target="../media/image176.png"/><Relationship Id="rId4" Type="http://schemas.openxmlformats.org/officeDocument/2006/relationships/image" Target="../media/image175.svg"/></Relationships>
</file>

<file path=ppt/diagrams/_rels/data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svg"/><Relationship Id="rId1" Type="http://schemas.openxmlformats.org/officeDocument/2006/relationships/image" Target="../media/image181.png"/><Relationship Id="rId6" Type="http://schemas.openxmlformats.org/officeDocument/2006/relationships/image" Target="../media/image186.svg"/><Relationship Id="rId5" Type="http://schemas.openxmlformats.org/officeDocument/2006/relationships/image" Target="../media/image185.png"/><Relationship Id="rId4" Type="http://schemas.openxmlformats.org/officeDocument/2006/relationships/image" Target="../media/image18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_rels/drawing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diagrams/_rels/drawing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svg"/><Relationship Id="rId1" Type="http://schemas.openxmlformats.org/officeDocument/2006/relationships/image" Target="../media/image78.png"/><Relationship Id="rId4" Type="http://schemas.openxmlformats.org/officeDocument/2006/relationships/image" Target="../media/image81.svg"/></Relationships>
</file>

<file path=ppt/diagrams/_rels/drawing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diagrams/_rels/drawing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94.png"/><Relationship Id="rId7" Type="http://schemas.openxmlformats.org/officeDocument/2006/relationships/image" Target="../media/image97.png"/><Relationship Id="rId2" Type="http://schemas.openxmlformats.org/officeDocument/2006/relationships/image" Target="../media/image93.svg"/><Relationship Id="rId1" Type="http://schemas.openxmlformats.org/officeDocument/2006/relationships/image" Target="../media/image92.png"/><Relationship Id="rId6" Type="http://schemas.openxmlformats.org/officeDocument/2006/relationships/image" Target="../media/image96.svg"/><Relationship Id="rId5" Type="http://schemas.openxmlformats.org/officeDocument/2006/relationships/image" Target="../media/image65.png"/><Relationship Id="rId10" Type="http://schemas.openxmlformats.org/officeDocument/2006/relationships/image" Target="../media/image100.svg"/><Relationship Id="rId4" Type="http://schemas.openxmlformats.org/officeDocument/2006/relationships/image" Target="../media/image95.svg"/><Relationship Id="rId9" Type="http://schemas.openxmlformats.org/officeDocument/2006/relationships/image" Target="../media/image99.png"/></Relationships>
</file>

<file path=ppt/diagrams/_rels/drawing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sv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svg"/><Relationship Id="rId1" Type="http://schemas.openxmlformats.org/officeDocument/2006/relationships/image" Target="../media/image102.png"/><Relationship Id="rId6" Type="http://schemas.openxmlformats.org/officeDocument/2006/relationships/image" Target="../media/image107.svg"/><Relationship Id="rId5" Type="http://schemas.openxmlformats.org/officeDocument/2006/relationships/image" Target="../media/image106.png"/><Relationship Id="rId10" Type="http://schemas.openxmlformats.org/officeDocument/2006/relationships/image" Target="../media/image111.svg"/><Relationship Id="rId4" Type="http://schemas.openxmlformats.org/officeDocument/2006/relationships/image" Target="../media/image105.svg"/><Relationship Id="rId9" Type="http://schemas.openxmlformats.org/officeDocument/2006/relationships/image" Target="../media/image110.png"/></Relationships>
</file>

<file path=ppt/diagrams/_rels/drawing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sv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svg"/><Relationship Id="rId1" Type="http://schemas.openxmlformats.org/officeDocument/2006/relationships/image" Target="../media/image113.png"/><Relationship Id="rId6" Type="http://schemas.openxmlformats.org/officeDocument/2006/relationships/image" Target="../media/image118.svg"/><Relationship Id="rId5" Type="http://schemas.openxmlformats.org/officeDocument/2006/relationships/image" Target="../media/image117.png"/><Relationship Id="rId10" Type="http://schemas.openxmlformats.org/officeDocument/2006/relationships/image" Target="../media/image122.svg"/><Relationship Id="rId4" Type="http://schemas.openxmlformats.org/officeDocument/2006/relationships/image" Target="../media/image116.svg"/><Relationship Id="rId9" Type="http://schemas.openxmlformats.org/officeDocument/2006/relationships/image" Target="../media/image121.png"/></Relationships>
</file>

<file path=ppt/diagrams/_rels/drawing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svg"/><Relationship Id="rId1" Type="http://schemas.openxmlformats.org/officeDocument/2006/relationships/image" Target="../media/image133.png"/><Relationship Id="rId4" Type="http://schemas.openxmlformats.org/officeDocument/2006/relationships/image" Target="../media/image136.svg"/></Relationships>
</file>

<file path=ppt/diagrams/_rels/drawing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svg"/><Relationship Id="rId1" Type="http://schemas.openxmlformats.org/officeDocument/2006/relationships/image" Target="../media/image137.png"/><Relationship Id="rId6" Type="http://schemas.openxmlformats.org/officeDocument/2006/relationships/image" Target="../media/image142.svg"/><Relationship Id="rId5" Type="http://schemas.openxmlformats.org/officeDocument/2006/relationships/image" Target="../media/image141.png"/><Relationship Id="rId4" Type="http://schemas.openxmlformats.org/officeDocument/2006/relationships/image" Target="../media/image140.svg"/></Relationships>
</file>

<file path=ppt/diagrams/_rels/drawing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sv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svg"/><Relationship Id="rId1" Type="http://schemas.openxmlformats.org/officeDocument/2006/relationships/image" Target="../media/image143.png"/><Relationship Id="rId6" Type="http://schemas.openxmlformats.org/officeDocument/2006/relationships/image" Target="../media/image148.svg"/><Relationship Id="rId5" Type="http://schemas.openxmlformats.org/officeDocument/2006/relationships/image" Target="../media/image147.png"/><Relationship Id="rId4" Type="http://schemas.openxmlformats.org/officeDocument/2006/relationships/image" Target="../media/image146.svg"/></Relationships>
</file>

<file path=ppt/diagrams/_rels/drawing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svg"/><Relationship Id="rId1" Type="http://schemas.openxmlformats.org/officeDocument/2006/relationships/image" Target="../media/image63.png"/><Relationship Id="rId4" Type="http://schemas.openxmlformats.org/officeDocument/2006/relationships/image" Target="../media/image159.svg"/></Relationships>
</file>

<file path=ppt/diagrams/_rels/drawing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svg"/><Relationship Id="rId1" Type="http://schemas.openxmlformats.org/officeDocument/2006/relationships/image" Target="../media/image164.png"/><Relationship Id="rId6" Type="http://schemas.openxmlformats.org/officeDocument/2006/relationships/image" Target="../media/image134.svg"/><Relationship Id="rId5" Type="http://schemas.openxmlformats.org/officeDocument/2006/relationships/image" Target="../media/image133.png"/><Relationship Id="rId4" Type="http://schemas.openxmlformats.org/officeDocument/2006/relationships/image" Target="../media/image167.svg"/></Relationships>
</file>

<file path=ppt/diagrams/_rels/drawing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sv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svg"/><Relationship Id="rId1" Type="http://schemas.openxmlformats.org/officeDocument/2006/relationships/image" Target="../media/image172.png"/><Relationship Id="rId6" Type="http://schemas.openxmlformats.org/officeDocument/2006/relationships/image" Target="../media/image177.svg"/><Relationship Id="rId5" Type="http://schemas.openxmlformats.org/officeDocument/2006/relationships/image" Target="../media/image176.png"/><Relationship Id="rId4" Type="http://schemas.openxmlformats.org/officeDocument/2006/relationships/image" Target="../media/image175.svg"/></Relationships>
</file>

<file path=ppt/diagrams/_rels/drawing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svg"/><Relationship Id="rId1" Type="http://schemas.openxmlformats.org/officeDocument/2006/relationships/image" Target="../media/image181.png"/><Relationship Id="rId6" Type="http://schemas.openxmlformats.org/officeDocument/2006/relationships/image" Target="../media/image186.svg"/><Relationship Id="rId5" Type="http://schemas.openxmlformats.org/officeDocument/2006/relationships/image" Target="../media/image185.png"/><Relationship Id="rId4" Type="http://schemas.openxmlformats.org/officeDocument/2006/relationships/image" Target="../media/image18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02F63E-7C38-4E78-9CBE-0E5BEB33C09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CE87B3-3962-4EE4-A6FD-8B9AC7DEF17D}">
      <dgm:prSet/>
      <dgm:spPr/>
      <dgm:t>
        <a:bodyPr/>
        <a:lstStyle/>
        <a:p>
          <a:r>
            <a:rPr lang="fr-FR" b="1" i="0" baseline="0" dirty="0">
              <a:solidFill>
                <a:srgbClr val="016EAD"/>
              </a:solidFill>
            </a:rPr>
            <a:t>15+ </a:t>
          </a:r>
          <a:r>
            <a:rPr lang="fr-FR" b="0" i="0" baseline="0" dirty="0"/>
            <a:t>années d'expérience dans la formation </a:t>
          </a:r>
          <a:endParaRPr lang="en-US" dirty="0"/>
        </a:p>
      </dgm:t>
    </dgm:pt>
    <dgm:pt modelId="{8C8CB93C-ECA2-4ACB-9FBD-09481A2A1EE8}" type="parTrans" cxnId="{8266FA22-A651-428A-805D-65AC9BA391E6}">
      <dgm:prSet/>
      <dgm:spPr/>
      <dgm:t>
        <a:bodyPr/>
        <a:lstStyle/>
        <a:p>
          <a:endParaRPr lang="en-US"/>
        </a:p>
      </dgm:t>
    </dgm:pt>
    <dgm:pt modelId="{55B56918-3AC2-4983-A51A-D65C46AB8753}" type="sibTrans" cxnId="{8266FA22-A651-428A-805D-65AC9BA391E6}">
      <dgm:prSet/>
      <dgm:spPr/>
      <dgm:t>
        <a:bodyPr/>
        <a:lstStyle/>
        <a:p>
          <a:endParaRPr lang="en-US"/>
        </a:p>
      </dgm:t>
    </dgm:pt>
    <dgm:pt modelId="{1F5386A0-4967-42AC-A3FE-9EFCCDFC39FA}">
      <dgm:prSet/>
      <dgm:spPr/>
      <dgm:t>
        <a:bodyPr/>
        <a:lstStyle/>
        <a:p>
          <a:r>
            <a:rPr lang="fr-FR" b="1" i="0" dirty="0">
              <a:solidFill>
                <a:srgbClr val="016EAD"/>
              </a:solidFill>
            </a:rPr>
            <a:t>2788</a:t>
          </a:r>
          <a:r>
            <a:rPr lang="fr-FR" b="0" i="0" baseline="0" dirty="0"/>
            <a:t> apprenants formés </a:t>
          </a:r>
          <a:endParaRPr lang="en-US" dirty="0"/>
        </a:p>
      </dgm:t>
    </dgm:pt>
    <dgm:pt modelId="{F519E378-6870-41EB-A87D-BEDDF4BF7C83}" type="parTrans" cxnId="{DDA1DCD3-CF95-4B99-B478-B97404BD327B}">
      <dgm:prSet/>
      <dgm:spPr/>
      <dgm:t>
        <a:bodyPr/>
        <a:lstStyle/>
        <a:p>
          <a:endParaRPr lang="en-US"/>
        </a:p>
      </dgm:t>
    </dgm:pt>
    <dgm:pt modelId="{D4380C16-F1A7-4A80-ABBE-44D46951392C}" type="sibTrans" cxnId="{DDA1DCD3-CF95-4B99-B478-B97404BD327B}">
      <dgm:prSet/>
      <dgm:spPr/>
      <dgm:t>
        <a:bodyPr/>
        <a:lstStyle/>
        <a:p>
          <a:endParaRPr lang="en-US"/>
        </a:p>
      </dgm:t>
    </dgm:pt>
    <dgm:pt modelId="{5124286B-852B-4406-8203-F9260CD0DF87}">
      <dgm:prSet/>
      <dgm:spPr/>
      <dgm:t>
        <a:bodyPr/>
        <a:lstStyle/>
        <a:p>
          <a:r>
            <a:rPr lang="fr-FR" b="1" i="0" baseline="0" dirty="0">
              <a:solidFill>
                <a:srgbClr val="016EAD"/>
              </a:solidFill>
            </a:rPr>
            <a:t>89%</a:t>
          </a:r>
          <a:r>
            <a:rPr lang="fr-FR" b="0" i="0" baseline="0" dirty="0"/>
            <a:t> de taux de satisfaction moyen </a:t>
          </a:r>
          <a:endParaRPr lang="en-US" dirty="0"/>
        </a:p>
      </dgm:t>
    </dgm:pt>
    <dgm:pt modelId="{12737245-F713-4003-B442-ED65DA4C5565}" type="parTrans" cxnId="{379C94A8-5A34-4E9E-A474-1ED1AC3AD8FE}">
      <dgm:prSet/>
      <dgm:spPr/>
      <dgm:t>
        <a:bodyPr/>
        <a:lstStyle/>
        <a:p>
          <a:endParaRPr lang="en-US"/>
        </a:p>
      </dgm:t>
    </dgm:pt>
    <dgm:pt modelId="{B464EB46-EA34-411E-8649-12A9B62BA0D0}" type="sibTrans" cxnId="{379C94A8-5A34-4E9E-A474-1ED1AC3AD8FE}">
      <dgm:prSet/>
      <dgm:spPr/>
      <dgm:t>
        <a:bodyPr/>
        <a:lstStyle/>
        <a:p>
          <a:endParaRPr lang="en-US"/>
        </a:p>
      </dgm:t>
    </dgm:pt>
    <dgm:pt modelId="{2C11B45B-0F05-4554-9A2C-C110048C8898}">
      <dgm:prSet/>
      <dgm:spPr/>
      <dgm:t>
        <a:bodyPr/>
        <a:lstStyle/>
        <a:p>
          <a:r>
            <a:rPr lang="fr-FR" b="1" i="0" baseline="0" dirty="0">
              <a:solidFill>
                <a:srgbClr val="016EAD"/>
              </a:solidFill>
            </a:rPr>
            <a:t>4</a:t>
          </a:r>
          <a:r>
            <a:rPr lang="fr-FR" b="0" i="0" baseline="0" dirty="0"/>
            <a:t> centres de formation à Paris, Soissons, Amiens et Ajaccio</a:t>
          </a:r>
          <a:endParaRPr lang="en-US" dirty="0"/>
        </a:p>
      </dgm:t>
    </dgm:pt>
    <dgm:pt modelId="{2E51DEB0-3F4F-42A4-8110-F7C1D44E3DD0}" type="parTrans" cxnId="{D5B8E93B-D598-4250-AC4E-C70A03199812}">
      <dgm:prSet/>
      <dgm:spPr/>
      <dgm:t>
        <a:bodyPr/>
        <a:lstStyle/>
        <a:p>
          <a:endParaRPr lang="en-US"/>
        </a:p>
      </dgm:t>
    </dgm:pt>
    <dgm:pt modelId="{8E278624-B29D-43B5-82A9-BD928B4C41EE}" type="sibTrans" cxnId="{D5B8E93B-D598-4250-AC4E-C70A03199812}">
      <dgm:prSet/>
      <dgm:spPr/>
      <dgm:t>
        <a:bodyPr/>
        <a:lstStyle/>
        <a:p>
          <a:endParaRPr lang="en-US"/>
        </a:p>
      </dgm:t>
    </dgm:pt>
    <dgm:pt modelId="{62C40999-2F68-4D00-9416-0DE3167D1F2C}">
      <dgm:prSet/>
      <dgm:spPr/>
      <dgm:t>
        <a:bodyPr/>
        <a:lstStyle/>
        <a:p>
          <a:r>
            <a:rPr lang="fr-FR" b="1" i="0" baseline="0" dirty="0">
              <a:solidFill>
                <a:srgbClr val="016EAD"/>
              </a:solidFill>
            </a:rPr>
            <a:t>35</a:t>
          </a:r>
          <a:r>
            <a:rPr lang="fr-FR" b="0" i="0" baseline="0" dirty="0"/>
            <a:t> programmes de formation disponibles </a:t>
          </a:r>
          <a:endParaRPr lang="en-US" dirty="0"/>
        </a:p>
      </dgm:t>
    </dgm:pt>
    <dgm:pt modelId="{12E85E95-D023-41EB-A3D1-C8EF0CADF179}" type="parTrans" cxnId="{E06CD4EF-1CB7-4253-9BA7-C9B23ED3D6FB}">
      <dgm:prSet/>
      <dgm:spPr/>
      <dgm:t>
        <a:bodyPr/>
        <a:lstStyle/>
        <a:p>
          <a:endParaRPr lang="en-US"/>
        </a:p>
      </dgm:t>
    </dgm:pt>
    <dgm:pt modelId="{8C180BB1-C9EB-4122-927D-D03332E429AB}" type="sibTrans" cxnId="{E06CD4EF-1CB7-4253-9BA7-C9B23ED3D6FB}">
      <dgm:prSet/>
      <dgm:spPr/>
      <dgm:t>
        <a:bodyPr/>
        <a:lstStyle/>
        <a:p>
          <a:endParaRPr lang="en-US"/>
        </a:p>
      </dgm:t>
    </dgm:pt>
    <dgm:pt modelId="{948ED199-B1D2-4A89-8D2F-A34247C527F7}" type="pres">
      <dgm:prSet presAssocID="{3D02F63E-7C38-4E78-9CBE-0E5BEB33C095}" presName="root" presStyleCnt="0">
        <dgm:presLayoutVars>
          <dgm:dir/>
          <dgm:resizeHandles val="exact"/>
        </dgm:presLayoutVars>
      </dgm:prSet>
      <dgm:spPr/>
    </dgm:pt>
    <dgm:pt modelId="{4D24BB50-7E26-4373-BE88-00BF167F071F}" type="pres">
      <dgm:prSet presAssocID="{5FCE87B3-3962-4EE4-A6FD-8B9AC7DEF17D}" presName="compNode" presStyleCnt="0"/>
      <dgm:spPr/>
    </dgm:pt>
    <dgm:pt modelId="{EB07CB6D-97BD-4504-911B-BA556E71E38C}" type="pres">
      <dgm:prSet presAssocID="{5FCE87B3-3962-4EE4-A6FD-8B9AC7DEF17D}" presName="bgRect" presStyleLbl="bgShp" presStyleIdx="0" presStyleCnt="5"/>
      <dgm:spPr/>
    </dgm:pt>
    <dgm:pt modelId="{54D783F4-B659-4E08-9137-7E05BC88F434}" type="pres">
      <dgm:prSet presAssocID="{5FCE87B3-3962-4EE4-A6FD-8B9AC7DEF17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lons"/>
        </a:ext>
      </dgm:extLst>
    </dgm:pt>
    <dgm:pt modelId="{8EE3EC26-CD9C-460E-99FE-66D47D4F5A88}" type="pres">
      <dgm:prSet presAssocID="{5FCE87B3-3962-4EE4-A6FD-8B9AC7DEF17D}" presName="spaceRect" presStyleCnt="0"/>
      <dgm:spPr/>
    </dgm:pt>
    <dgm:pt modelId="{3403D5D5-E17D-4020-A167-D7CBBA5D4FBA}" type="pres">
      <dgm:prSet presAssocID="{5FCE87B3-3962-4EE4-A6FD-8B9AC7DEF17D}" presName="parTx" presStyleLbl="revTx" presStyleIdx="0" presStyleCnt="5">
        <dgm:presLayoutVars>
          <dgm:chMax val="0"/>
          <dgm:chPref val="0"/>
        </dgm:presLayoutVars>
      </dgm:prSet>
      <dgm:spPr/>
    </dgm:pt>
    <dgm:pt modelId="{974100A8-FBA8-46AA-9AB2-F37D70F57ED4}" type="pres">
      <dgm:prSet presAssocID="{55B56918-3AC2-4983-A51A-D65C46AB8753}" presName="sibTrans" presStyleCnt="0"/>
      <dgm:spPr/>
    </dgm:pt>
    <dgm:pt modelId="{AE771C4D-9BFA-42BF-8EDE-C8616AFB464B}" type="pres">
      <dgm:prSet presAssocID="{1F5386A0-4967-42AC-A3FE-9EFCCDFC39FA}" presName="compNode" presStyleCnt="0"/>
      <dgm:spPr/>
    </dgm:pt>
    <dgm:pt modelId="{D62E2811-227C-4187-B7A5-DF0DDF8DA7E9}" type="pres">
      <dgm:prSet presAssocID="{1F5386A0-4967-42AC-A3FE-9EFCCDFC39FA}" presName="bgRect" presStyleLbl="bgShp" presStyleIdx="1" presStyleCnt="5"/>
      <dgm:spPr/>
    </dgm:pt>
    <dgm:pt modelId="{5743D169-C982-4233-9750-FA5B98664A02}" type="pres">
      <dgm:prSet presAssocID="{1F5386A0-4967-42AC-A3FE-9EFCCDFC39F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tilisateurs"/>
        </a:ext>
      </dgm:extLst>
    </dgm:pt>
    <dgm:pt modelId="{C52653D2-803A-4723-ADF4-B711329DCEE8}" type="pres">
      <dgm:prSet presAssocID="{1F5386A0-4967-42AC-A3FE-9EFCCDFC39FA}" presName="spaceRect" presStyleCnt="0"/>
      <dgm:spPr/>
    </dgm:pt>
    <dgm:pt modelId="{1EACF886-0DB6-4C30-9059-476FFA1DDDB5}" type="pres">
      <dgm:prSet presAssocID="{1F5386A0-4967-42AC-A3FE-9EFCCDFC39FA}" presName="parTx" presStyleLbl="revTx" presStyleIdx="1" presStyleCnt="5">
        <dgm:presLayoutVars>
          <dgm:chMax val="0"/>
          <dgm:chPref val="0"/>
        </dgm:presLayoutVars>
      </dgm:prSet>
      <dgm:spPr/>
    </dgm:pt>
    <dgm:pt modelId="{9875C8E1-FCFF-464C-B57A-8F10772D67C7}" type="pres">
      <dgm:prSet presAssocID="{D4380C16-F1A7-4A80-ABBE-44D46951392C}" presName="sibTrans" presStyleCnt="0"/>
      <dgm:spPr/>
    </dgm:pt>
    <dgm:pt modelId="{A8CD4C2F-A2AA-472B-BC59-4C522E49785E}" type="pres">
      <dgm:prSet presAssocID="{5124286B-852B-4406-8203-F9260CD0DF87}" presName="compNode" presStyleCnt="0"/>
      <dgm:spPr/>
    </dgm:pt>
    <dgm:pt modelId="{1B7E6DD2-6C0C-473C-BF73-92012E9B6752}" type="pres">
      <dgm:prSet presAssocID="{5124286B-852B-4406-8203-F9260CD0DF87}" presName="bgRect" presStyleLbl="bgShp" presStyleIdx="2" presStyleCnt="5"/>
      <dgm:spPr/>
    </dgm:pt>
    <dgm:pt modelId="{5F1E7C69-8BDB-4A95-860D-555C6EDB1296}" type="pres">
      <dgm:prSet presAssocID="{5124286B-852B-4406-8203-F9260CD0DF8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C462F4A-7976-4F76-9588-0A9547CB1579}" type="pres">
      <dgm:prSet presAssocID="{5124286B-852B-4406-8203-F9260CD0DF87}" presName="spaceRect" presStyleCnt="0"/>
      <dgm:spPr/>
    </dgm:pt>
    <dgm:pt modelId="{206A284F-547A-481F-B127-461A96B6271D}" type="pres">
      <dgm:prSet presAssocID="{5124286B-852B-4406-8203-F9260CD0DF87}" presName="parTx" presStyleLbl="revTx" presStyleIdx="2" presStyleCnt="5">
        <dgm:presLayoutVars>
          <dgm:chMax val="0"/>
          <dgm:chPref val="0"/>
        </dgm:presLayoutVars>
      </dgm:prSet>
      <dgm:spPr/>
    </dgm:pt>
    <dgm:pt modelId="{49EC104E-7E3D-4C38-B4B1-179DA0D20EF3}" type="pres">
      <dgm:prSet presAssocID="{B464EB46-EA34-411E-8649-12A9B62BA0D0}" presName="sibTrans" presStyleCnt="0"/>
      <dgm:spPr/>
    </dgm:pt>
    <dgm:pt modelId="{27BA4825-34E3-44C9-A4E1-3ADF40AF05E7}" type="pres">
      <dgm:prSet presAssocID="{2C11B45B-0F05-4554-9A2C-C110048C8898}" presName="compNode" presStyleCnt="0"/>
      <dgm:spPr/>
    </dgm:pt>
    <dgm:pt modelId="{D402D749-C72D-43C1-9F19-3A15E99E97F3}" type="pres">
      <dgm:prSet presAssocID="{2C11B45B-0F05-4554-9A2C-C110048C8898}" presName="bgRect" presStyleLbl="bgShp" presStyleIdx="3" presStyleCnt="5"/>
      <dgm:spPr/>
    </dgm:pt>
    <dgm:pt modelId="{76E5D2ED-E362-4F9D-81AF-255AEC4C8011}" type="pres">
      <dgm:prSet presAssocID="{2C11B45B-0F05-4554-9A2C-C110048C889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École"/>
        </a:ext>
      </dgm:extLst>
    </dgm:pt>
    <dgm:pt modelId="{171AD044-9562-40E8-A7C0-C2A42A95D0E2}" type="pres">
      <dgm:prSet presAssocID="{2C11B45B-0F05-4554-9A2C-C110048C8898}" presName="spaceRect" presStyleCnt="0"/>
      <dgm:spPr/>
    </dgm:pt>
    <dgm:pt modelId="{CE8FDA31-63FB-4DD1-AFDC-5EDEDB7DB34F}" type="pres">
      <dgm:prSet presAssocID="{2C11B45B-0F05-4554-9A2C-C110048C8898}" presName="parTx" presStyleLbl="revTx" presStyleIdx="3" presStyleCnt="5">
        <dgm:presLayoutVars>
          <dgm:chMax val="0"/>
          <dgm:chPref val="0"/>
        </dgm:presLayoutVars>
      </dgm:prSet>
      <dgm:spPr/>
    </dgm:pt>
    <dgm:pt modelId="{00E6FF58-01EE-4BCD-9B7F-27CDD95B4EB9}" type="pres">
      <dgm:prSet presAssocID="{8E278624-B29D-43B5-82A9-BD928B4C41EE}" presName="sibTrans" presStyleCnt="0"/>
      <dgm:spPr/>
    </dgm:pt>
    <dgm:pt modelId="{37CDD12C-87F6-4781-B267-84A40557E210}" type="pres">
      <dgm:prSet presAssocID="{62C40999-2F68-4D00-9416-0DE3167D1F2C}" presName="compNode" presStyleCnt="0"/>
      <dgm:spPr/>
    </dgm:pt>
    <dgm:pt modelId="{ADD5B297-B45E-4811-A89B-21AA1FA31F0A}" type="pres">
      <dgm:prSet presAssocID="{62C40999-2F68-4D00-9416-0DE3167D1F2C}" presName="bgRect" presStyleLbl="bgShp" presStyleIdx="4" presStyleCnt="5"/>
      <dgm:spPr/>
    </dgm:pt>
    <dgm:pt modelId="{64098FF9-EBA4-4750-83EB-3D6D7126F48F}" type="pres">
      <dgm:prSet presAssocID="{62C40999-2F68-4D00-9416-0DE3167D1F2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20DAF6DE-49BB-41AC-9FB3-99B8C66701B5}" type="pres">
      <dgm:prSet presAssocID="{62C40999-2F68-4D00-9416-0DE3167D1F2C}" presName="spaceRect" presStyleCnt="0"/>
      <dgm:spPr/>
    </dgm:pt>
    <dgm:pt modelId="{32D40D20-BBBD-4AF2-8B77-56FBA39E39FB}" type="pres">
      <dgm:prSet presAssocID="{62C40999-2F68-4D00-9416-0DE3167D1F2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2821521-90A4-49CD-9E8E-1CD1F4F6FB86}" type="presOf" srcId="{2C11B45B-0F05-4554-9A2C-C110048C8898}" destId="{CE8FDA31-63FB-4DD1-AFDC-5EDEDB7DB34F}" srcOrd="0" destOrd="0" presId="urn:microsoft.com/office/officeart/2018/2/layout/IconVerticalSolidList"/>
    <dgm:cxn modelId="{8266FA22-A651-428A-805D-65AC9BA391E6}" srcId="{3D02F63E-7C38-4E78-9CBE-0E5BEB33C095}" destId="{5FCE87B3-3962-4EE4-A6FD-8B9AC7DEF17D}" srcOrd="0" destOrd="0" parTransId="{8C8CB93C-ECA2-4ACB-9FBD-09481A2A1EE8}" sibTransId="{55B56918-3AC2-4983-A51A-D65C46AB8753}"/>
    <dgm:cxn modelId="{47520B29-2923-4681-B8CA-B21ECEAA0639}" type="presOf" srcId="{3D02F63E-7C38-4E78-9CBE-0E5BEB33C095}" destId="{948ED199-B1D2-4A89-8D2F-A34247C527F7}" srcOrd="0" destOrd="0" presId="urn:microsoft.com/office/officeart/2018/2/layout/IconVerticalSolidList"/>
    <dgm:cxn modelId="{D5B8E93B-D598-4250-AC4E-C70A03199812}" srcId="{3D02F63E-7C38-4E78-9CBE-0E5BEB33C095}" destId="{2C11B45B-0F05-4554-9A2C-C110048C8898}" srcOrd="3" destOrd="0" parTransId="{2E51DEB0-3F4F-42A4-8110-F7C1D44E3DD0}" sibTransId="{8E278624-B29D-43B5-82A9-BD928B4C41EE}"/>
    <dgm:cxn modelId="{C6C2F25B-3342-44F8-885A-C7C4791DD6AD}" type="presOf" srcId="{62C40999-2F68-4D00-9416-0DE3167D1F2C}" destId="{32D40D20-BBBD-4AF2-8B77-56FBA39E39FB}" srcOrd="0" destOrd="0" presId="urn:microsoft.com/office/officeart/2018/2/layout/IconVerticalSolidList"/>
    <dgm:cxn modelId="{379C94A8-5A34-4E9E-A474-1ED1AC3AD8FE}" srcId="{3D02F63E-7C38-4E78-9CBE-0E5BEB33C095}" destId="{5124286B-852B-4406-8203-F9260CD0DF87}" srcOrd="2" destOrd="0" parTransId="{12737245-F713-4003-B442-ED65DA4C5565}" sibTransId="{B464EB46-EA34-411E-8649-12A9B62BA0D0}"/>
    <dgm:cxn modelId="{903DF6BD-0B5D-4D2D-955C-6B1B7FDB85C5}" type="presOf" srcId="{1F5386A0-4967-42AC-A3FE-9EFCCDFC39FA}" destId="{1EACF886-0DB6-4C30-9059-476FFA1DDDB5}" srcOrd="0" destOrd="0" presId="urn:microsoft.com/office/officeart/2018/2/layout/IconVerticalSolidList"/>
    <dgm:cxn modelId="{DDA1DCD3-CF95-4B99-B478-B97404BD327B}" srcId="{3D02F63E-7C38-4E78-9CBE-0E5BEB33C095}" destId="{1F5386A0-4967-42AC-A3FE-9EFCCDFC39FA}" srcOrd="1" destOrd="0" parTransId="{F519E378-6870-41EB-A87D-BEDDF4BF7C83}" sibTransId="{D4380C16-F1A7-4A80-ABBE-44D46951392C}"/>
    <dgm:cxn modelId="{E06CD4EF-1CB7-4253-9BA7-C9B23ED3D6FB}" srcId="{3D02F63E-7C38-4E78-9CBE-0E5BEB33C095}" destId="{62C40999-2F68-4D00-9416-0DE3167D1F2C}" srcOrd="4" destOrd="0" parTransId="{12E85E95-D023-41EB-A3D1-C8EF0CADF179}" sibTransId="{8C180BB1-C9EB-4122-927D-D03332E429AB}"/>
    <dgm:cxn modelId="{D64547F9-E2B7-4987-BC6B-ADEE184AAE2E}" type="presOf" srcId="{5124286B-852B-4406-8203-F9260CD0DF87}" destId="{206A284F-547A-481F-B127-461A96B6271D}" srcOrd="0" destOrd="0" presId="urn:microsoft.com/office/officeart/2018/2/layout/IconVerticalSolidList"/>
    <dgm:cxn modelId="{B5D84AFE-5C19-449A-8E9A-2C460CA9CDDD}" type="presOf" srcId="{5FCE87B3-3962-4EE4-A6FD-8B9AC7DEF17D}" destId="{3403D5D5-E17D-4020-A167-D7CBBA5D4FBA}" srcOrd="0" destOrd="0" presId="urn:microsoft.com/office/officeart/2018/2/layout/IconVerticalSolidList"/>
    <dgm:cxn modelId="{E01BE8C8-4F0F-49E8-B057-9F83ECD0A7AC}" type="presParOf" srcId="{948ED199-B1D2-4A89-8D2F-A34247C527F7}" destId="{4D24BB50-7E26-4373-BE88-00BF167F071F}" srcOrd="0" destOrd="0" presId="urn:microsoft.com/office/officeart/2018/2/layout/IconVerticalSolidList"/>
    <dgm:cxn modelId="{6EDD215E-198D-476F-9668-3C892943B6BE}" type="presParOf" srcId="{4D24BB50-7E26-4373-BE88-00BF167F071F}" destId="{EB07CB6D-97BD-4504-911B-BA556E71E38C}" srcOrd="0" destOrd="0" presId="urn:microsoft.com/office/officeart/2018/2/layout/IconVerticalSolidList"/>
    <dgm:cxn modelId="{2BE36462-5AAC-4551-8882-62B53E84340E}" type="presParOf" srcId="{4D24BB50-7E26-4373-BE88-00BF167F071F}" destId="{54D783F4-B659-4E08-9137-7E05BC88F434}" srcOrd="1" destOrd="0" presId="urn:microsoft.com/office/officeart/2018/2/layout/IconVerticalSolidList"/>
    <dgm:cxn modelId="{D05E1AA8-C336-4B1B-81F5-E2B696D9FF2E}" type="presParOf" srcId="{4D24BB50-7E26-4373-BE88-00BF167F071F}" destId="{8EE3EC26-CD9C-460E-99FE-66D47D4F5A88}" srcOrd="2" destOrd="0" presId="urn:microsoft.com/office/officeart/2018/2/layout/IconVerticalSolidList"/>
    <dgm:cxn modelId="{AFBE2F88-5FC5-43DC-9822-17E5C3325E7F}" type="presParOf" srcId="{4D24BB50-7E26-4373-BE88-00BF167F071F}" destId="{3403D5D5-E17D-4020-A167-D7CBBA5D4FBA}" srcOrd="3" destOrd="0" presId="urn:microsoft.com/office/officeart/2018/2/layout/IconVerticalSolidList"/>
    <dgm:cxn modelId="{65FF61BB-4535-4F50-9792-0A4824B67E5E}" type="presParOf" srcId="{948ED199-B1D2-4A89-8D2F-A34247C527F7}" destId="{974100A8-FBA8-46AA-9AB2-F37D70F57ED4}" srcOrd="1" destOrd="0" presId="urn:microsoft.com/office/officeart/2018/2/layout/IconVerticalSolidList"/>
    <dgm:cxn modelId="{8E54AC21-3720-42E4-B8FA-86D2F979FD71}" type="presParOf" srcId="{948ED199-B1D2-4A89-8D2F-A34247C527F7}" destId="{AE771C4D-9BFA-42BF-8EDE-C8616AFB464B}" srcOrd="2" destOrd="0" presId="urn:microsoft.com/office/officeart/2018/2/layout/IconVerticalSolidList"/>
    <dgm:cxn modelId="{5FCB037F-A682-4750-8C36-CDEC3DC70838}" type="presParOf" srcId="{AE771C4D-9BFA-42BF-8EDE-C8616AFB464B}" destId="{D62E2811-227C-4187-B7A5-DF0DDF8DA7E9}" srcOrd="0" destOrd="0" presId="urn:microsoft.com/office/officeart/2018/2/layout/IconVerticalSolidList"/>
    <dgm:cxn modelId="{85F10A75-1F70-4D21-BFFB-47199A41E054}" type="presParOf" srcId="{AE771C4D-9BFA-42BF-8EDE-C8616AFB464B}" destId="{5743D169-C982-4233-9750-FA5B98664A02}" srcOrd="1" destOrd="0" presId="urn:microsoft.com/office/officeart/2018/2/layout/IconVerticalSolidList"/>
    <dgm:cxn modelId="{2A222FEF-0021-4DBD-BA69-2C3D5C9CA1D9}" type="presParOf" srcId="{AE771C4D-9BFA-42BF-8EDE-C8616AFB464B}" destId="{C52653D2-803A-4723-ADF4-B711329DCEE8}" srcOrd="2" destOrd="0" presId="urn:microsoft.com/office/officeart/2018/2/layout/IconVerticalSolidList"/>
    <dgm:cxn modelId="{1ECC197B-9A0E-4C27-A561-7404E9BF6001}" type="presParOf" srcId="{AE771C4D-9BFA-42BF-8EDE-C8616AFB464B}" destId="{1EACF886-0DB6-4C30-9059-476FFA1DDDB5}" srcOrd="3" destOrd="0" presId="urn:microsoft.com/office/officeart/2018/2/layout/IconVerticalSolidList"/>
    <dgm:cxn modelId="{FF41A89D-82EA-4E36-817F-642AE6856B47}" type="presParOf" srcId="{948ED199-B1D2-4A89-8D2F-A34247C527F7}" destId="{9875C8E1-FCFF-464C-B57A-8F10772D67C7}" srcOrd="3" destOrd="0" presId="urn:microsoft.com/office/officeart/2018/2/layout/IconVerticalSolidList"/>
    <dgm:cxn modelId="{53D3B16D-1C98-4AD2-992F-5DC3BABE78AA}" type="presParOf" srcId="{948ED199-B1D2-4A89-8D2F-A34247C527F7}" destId="{A8CD4C2F-A2AA-472B-BC59-4C522E49785E}" srcOrd="4" destOrd="0" presId="urn:microsoft.com/office/officeart/2018/2/layout/IconVerticalSolidList"/>
    <dgm:cxn modelId="{F0E60B14-BCD7-4D32-A02B-BAD9C59CD5DC}" type="presParOf" srcId="{A8CD4C2F-A2AA-472B-BC59-4C522E49785E}" destId="{1B7E6DD2-6C0C-473C-BF73-92012E9B6752}" srcOrd="0" destOrd="0" presId="urn:microsoft.com/office/officeart/2018/2/layout/IconVerticalSolidList"/>
    <dgm:cxn modelId="{DAF4328B-C0A0-4E3C-BDFA-E3B79D35AC42}" type="presParOf" srcId="{A8CD4C2F-A2AA-472B-BC59-4C522E49785E}" destId="{5F1E7C69-8BDB-4A95-860D-555C6EDB1296}" srcOrd="1" destOrd="0" presId="urn:microsoft.com/office/officeart/2018/2/layout/IconVerticalSolidList"/>
    <dgm:cxn modelId="{80747DA8-B4D6-4ECB-8814-3AB7C3829434}" type="presParOf" srcId="{A8CD4C2F-A2AA-472B-BC59-4C522E49785E}" destId="{6C462F4A-7976-4F76-9588-0A9547CB1579}" srcOrd="2" destOrd="0" presId="urn:microsoft.com/office/officeart/2018/2/layout/IconVerticalSolidList"/>
    <dgm:cxn modelId="{4C154928-35C1-4E8B-BEC3-BF4BA8B34DFA}" type="presParOf" srcId="{A8CD4C2F-A2AA-472B-BC59-4C522E49785E}" destId="{206A284F-547A-481F-B127-461A96B6271D}" srcOrd="3" destOrd="0" presId="urn:microsoft.com/office/officeart/2018/2/layout/IconVerticalSolidList"/>
    <dgm:cxn modelId="{7C9C0BF0-5D38-458C-B1D2-3F361612E15F}" type="presParOf" srcId="{948ED199-B1D2-4A89-8D2F-A34247C527F7}" destId="{49EC104E-7E3D-4C38-B4B1-179DA0D20EF3}" srcOrd="5" destOrd="0" presId="urn:microsoft.com/office/officeart/2018/2/layout/IconVerticalSolidList"/>
    <dgm:cxn modelId="{2DFE88D8-3BE7-47AE-AFEE-993DD0EB1740}" type="presParOf" srcId="{948ED199-B1D2-4A89-8D2F-A34247C527F7}" destId="{27BA4825-34E3-44C9-A4E1-3ADF40AF05E7}" srcOrd="6" destOrd="0" presId="urn:microsoft.com/office/officeart/2018/2/layout/IconVerticalSolidList"/>
    <dgm:cxn modelId="{A350AF24-EB3A-41CF-814A-0D281A220AD5}" type="presParOf" srcId="{27BA4825-34E3-44C9-A4E1-3ADF40AF05E7}" destId="{D402D749-C72D-43C1-9F19-3A15E99E97F3}" srcOrd="0" destOrd="0" presId="urn:microsoft.com/office/officeart/2018/2/layout/IconVerticalSolidList"/>
    <dgm:cxn modelId="{03DC60EB-A4E4-4370-BFEF-0A39A05BC029}" type="presParOf" srcId="{27BA4825-34E3-44C9-A4E1-3ADF40AF05E7}" destId="{76E5D2ED-E362-4F9D-81AF-255AEC4C8011}" srcOrd="1" destOrd="0" presId="urn:microsoft.com/office/officeart/2018/2/layout/IconVerticalSolidList"/>
    <dgm:cxn modelId="{62FDBA2A-8C44-4EF9-8A15-7418EF86A25B}" type="presParOf" srcId="{27BA4825-34E3-44C9-A4E1-3ADF40AF05E7}" destId="{171AD044-9562-40E8-A7C0-C2A42A95D0E2}" srcOrd="2" destOrd="0" presId="urn:microsoft.com/office/officeart/2018/2/layout/IconVerticalSolidList"/>
    <dgm:cxn modelId="{09A2E8F0-C94E-44AB-BE4C-C6C610820A4B}" type="presParOf" srcId="{27BA4825-34E3-44C9-A4E1-3ADF40AF05E7}" destId="{CE8FDA31-63FB-4DD1-AFDC-5EDEDB7DB34F}" srcOrd="3" destOrd="0" presId="urn:microsoft.com/office/officeart/2018/2/layout/IconVerticalSolidList"/>
    <dgm:cxn modelId="{CADF6E1E-1795-46CB-8BBE-EEC3CB2BB435}" type="presParOf" srcId="{948ED199-B1D2-4A89-8D2F-A34247C527F7}" destId="{00E6FF58-01EE-4BCD-9B7F-27CDD95B4EB9}" srcOrd="7" destOrd="0" presId="urn:microsoft.com/office/officeart/2018/2/layout/IconVerticalSolidList"/>
    <dgm:cxn modelId="{A38C493A-7C44-4AA9-9BB7-B2F95115FBD3}" type="presParOf" srcId="{948ED199-B1D2-4A89-8D2F-A34247C527F7}" destId="{37CDD12C-87F6-4781-B267-84A40557E210}" srcOrd="8" destOrd="0" presId="urn:microsoft.com/office/officeart/2018/2/layout/IconVerticalSolidList"/>
    <dgm:cxn modelId="{E63FD717-5DA2-4548-A72D-CEDAC4E2C56B}" type="presParOf" srcId="{37CDD12C-87F6-4781-B267-84A40557E210}" destId="{ADD5B297-B45E-4811-A89B-21AA1FA31F0A}" srcOrd="0" destOrd="0" presId="urn:microsoft.com/office/officeart/2018/2/layout/IconVerticalSolidList"/>
    <dgm:cxn modelId="{B2E9C017-918A-478F-B896-E7A0ADE10800}" type="presParOf" srcId="{37CDD12C-87F6-4781-B267-84A40557E210}" destId="{64098FF9-EBA4-4750-83EB-3D6D7126F48F}" srcOrd="1" destOrd="0" presId="urn:microsoft.com/office/officeart/2018/2/layout/IconVerticalSolidList"/>
    <dgm:cxn modelId="{DF0A37F3-2E41-4EDB-B9E7-67CE2CE176CA}" type="presParOf" srcId="{37CDD12C-87F6-4781-B267-84A40557E210}" destId="{20DAF6DE-49BB-41AC-9FB3-99B8C66701B5}" srcOrd="2" destOrd="0" presId="urn:microsoft.com/office/officeart/2018/2/layout/IconVerticalSolidList"/>
    <dgm:cxn modelId="{5760212B-AFB3-4A96-83A4-E6AB20293AC3}" type="presParOf" srcId="{37CDD12C-87F6-4781-B267-84A40557E210}" destId="{32D40D20-BBBD-4AF2-8B77-56FBA39E39F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4118F6-BC2C-42D4-B96B-E36CCE24E503}" type="doc">
      <dgm:prSet loTypeId="urn:microsoft.com/office/officeart/2005/8/layout/process4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E5D12B-22DC-47DC-B37E-D1654B3B8AB0}">
      <dgm:prSet/>
      <dgm:spPr/>
      <dgm:t>
        <a:bodyPr/>
        <a:lstStyle/>
        <a:p>
          <a:r>
            <a:rPr lang="fr-FR" b="0" i="0" baseline="0"/>
            <a:t>"Oublions les définitions compliquées."</a:t>
          </a:r>
          <a:endParaRPr lang="en-US"/>
        </a:p>
      </dgm:t>
    </dgm:pt>
    <dgm:pt modelId="{0C0993F4-076B-425E-9CE8-188F28FC60D9}" type="parTrans" cxnId="{4820A566-5F89-45A6-ADAB-725889E39276}">
      <dgm:prSet/>
      <dgm:spPr/>
      <dgm:t>
        <a:bodyPr/>
        <a:lstStyle/>
        <a:p>
          <a:endParaRPr lang="en-US"/>
        </a:p>
      </dgm:t>
    </dgm:pt>
    <dgm:pt modelId="{95A04E66-CF92-41F1-8B20-1711FC14F50A}" type="sibTrans" cxnId="{4820A566-5F89-45A6-ADAB-725889E39276}">
      <dgm:prSet/>
      <dgm:spPr/>
      <dgm:t>
        <a:bodyPr/>
        <a:lstStyle/>
        <a:p>
          <a:endParaRPr lang="en-US"/>
        </a:p>
      </dgm:t>
    </dgm:pt>
    <dgm:pt modelId="{91EE8FA5-52A3-45D4-BECA-9EA4B432FA2B}">
      <dgm:prSet/>
      <dgm:spPr/>
      <dgm:t>
        <a:bodyPr/>
        <a:lstStyle/>
        <a:p>
          <a:r>
            <a:rPr lang="fr-FR" b="0" i="0" baseline="0"/>
            <a:t>"L'IA, c'est l'art de créer des programmes informatiques capables d'accomplir des tâches qui, jusqu'à présent, nécessitaient l'intelligence humaine."</a:t>
          </a:r>
          <a:endParaRPr lang="en-US"/>
        </a:p>
      </dgm:t>
    </dgm:pt>
    <dgm:pt modelId="{05B4B726-937E-4976-A103-CD719819EE84}" type="parTrans" cxnId="{94AE0364-656C-4EBA-9396-16D20288BF6A}">
      <dgm:prSet/>
      <dgm:spPr/>
      <dgm:t>
        <a:bodyPr/>
        <a:lstStyle/>
        <a:p>
          <a:endParaRPr lang="en-US"/>
        </a:p>
      </dgm:t>
    </dgm:pt>
    <dgm:pt modelId="{475CC30B-424D-4C1E-A1A5-8CD92F661BE1}" type="sibTrans" cxnId="{94AE0364-656C-4EBA-9396-16D20288BF6A}">
      <dgm:prSet/>
      <dgm:spPr/>
      <dgm:t>
        <a:bodyPr/>
        <a:lstStyle/>
        <a:p>
          <a:endParaRPr lang="en-US"/>
        </a:p>
      </dgm:t>
    </dgm:pt>
    <dgm:pt modelId="{7228FF8C-1966-479A-898E-5F1851BD4779}">
      <dgm:prSet/>
      <dgm:spPr/>
      <dgm:t>
        <a:bodyPr/>
        <a:lstStyle/>
        <a:p>
          <a:r>
            <a:rPr lang="fr-FR" b="1" i="0" baseline="0"/>
            <a:t>En 4 verbes : </a:t>
          </a:r>
          <a:endParaRPr lang="en-US"/>
        </a:p>
      </dgm:t>
    </dgm:pt>
    <dgm:pt modelId="{FB1E5657-28CB-440F-A7E2-9988B8EF0C20}" type="parTrans" cxnId="{9C9907DC-6A9A-4116-9735-42675D742E7F}">
      <dgm:prSet/>
      <dgm:spPr/>
      <dgm:t>
        <a:bodyPr/>
        <a:lstStyle/>
        <a:p>
          <a:endParaRPr lang="en-US"/>
        </a:p>
      </dgm:t>
    </dgm:pt>
    <dgm:pt modelId="{B4B6A3B9-9C7D-4F24-B50D-1A793AC1FA4E}" type="sibTrans" cxnId="{9C9907DC-6A9A-4116-9735-42675D742E7F}">
      <dgm:prSet/>
      <dgm:spPr/>
      <dgm:t>
        <a:bodyPr/>
        <a:lstStyle/>
        <a:p>
          <a:endParaRPr lang="en-US"/>
        </a:p>
      </dgm:t>
    </dgm:pt>
    <dgm:pt modelId="{4DFDFFA5-9647-4D1F-A14C-56548AAA24C7}">
      <dgm:prSet/>
      <dgm:spPr/>
      <dgm:t>
        <a:bodyPr/>
        <a:lstStyle/>
        <a:p>
          <a:r>
            <a:rPr lang="fr-FR" b="1" i="0" baseline="0" dirty="0"/>
            <a:t>Penser  </a:t>
          </a:r>
          <a:endParaRPr lang="en-US" dirty="0"/>
        </a:p>
      </dgm:t>
    </dgm:pt>
    <dgm:pt modelId="{433BCE25-5EAE-493F-9FEC-88150816D968}" type="parTrans" cxnId="{F0FB913C-9511-429C-9B33-65513ACEE469}">
      <dgm:prSet/>
      <dgm:spPr/>
      <dgm:t>
        <a:bodyPr/>
        <a:lstStyle/>
        <a:p>
          <a:endParaRPr lang="en-US"/>
        </a:p>
      </dgm:t>
    </dgm:pt>
    <dgm:pt modelId="{2A769801-2783-432B-B222-38341EE2457F}" type="sibTrans" cxnId="{F0FB913C-9511-429C-9B33-65513ACEE469}">
      <dgm:prSet/>
      <dgm:spPr/>
      <dgm:t>
        <a:bodyPr/>
        <a:lstStyle/>
        <a:p>
          <a:endParaRPr lang="en-US"/>
        </a:p>
      </dgm:t>
    </dgm:pt>
    <dgm:pt modelId="{921E8149-A855-45C9-B423-4B74C02D7B81}">
      <dgm:prSet/>
      <dgm:spPr/>
      <dgm:t>
        <a:bodyPr/>
        <a:lstStyle/>
        <a:p>
          <a:r>
            <a:rPr lang="fr-FR" b="1" i="0" baseline="0" dirty="0"/>
            <a:t>Apprendre  </a:t>
          </a:r>
          <a:endParaRPr lang="en-US" dirty="0"/>
        </a:p>
      </dgm:t>
    </dgm:pt>
    <dgm:pt modelId="{E60C9E04-D6EC-4748-B004-34AEF8EA8501}" type="parTrans" cxnId="{76C26ACB-DA23-4A19-8F6D-F3C7F8A13E31}">
      <dgm:prSet/>
      <dgm:spPr/>
      <dgm:t>
        <a:bodyPr/>
        <a:lstStyle/>
        <a:p>
          <a:endParaRPr lang="en-US"/>
        </a:p>
      </dgm:t>
    </dgm:pt>
    <dgm:pt modelId="{D846ECB5-3550-4AE1-B3CF-688CC8F6D1B4}" type="sibTrans" cxnId="{76C26ACB-DA23-4A19-8F6D-F3C7F8A13E31}">
      <dgm:prSet/>
      <dgm:spPr/>
      <dgm:t>
        <a:bodyPr/>
        <a:lstStyle/>
        <a:p>
          <a:endParaRPr lang="en-US"/>
        </a:p>
      </dgm:t>
    </dgm:pt>
    <dgm:pt modelId="{90E36085-8D7E-414C-9F06-FF482A0CBEB0}">
      <dgm:prSet/>
      <dgm:spPr/>
      <dgm:t>
        <a:bodyPr/>
        <a:lstStyle/>
        <a:p>
          <a:r>
            <a:rPr lang="fr-FR" b="1" i="0" baseline="0" dirty="0"/>
            <a:t>S'adapter  </a:t>
          </a:r>
          <a:endParaRPr lang="en-US" dirty="0"/>
        </a:p>
      </dgm:t>
    </dgm:pt>
    <dgm:pt modelId="{A05239F8-34D1-4F05-B60A-F805BE335E14}" type="parTrans" cxnId="{530BB1A6-8A9C-4DD8-8EEE-676AD40CA812}">
      <dgm:prSet/>
      <dgm:spPr/>
      <dgm:t>
        <a:bodyPr/>
        <a:lstStyle/>
        <a:p>
          <a:endParaRPr lang="en-US"/>
        </a:p>
      </dgm:t>
    </dgm:pt>
    <dgm:pt modelId="{8C4BC80E-C030-4892-A3FC-7111EA35482A}" type="sibTrans" cxnId="{530BB1A6-8A9C-4DD8-8EEE-676AD40CA812}">
      <dgm:prSet/>
      <dgm:spPr/>
      <dgm:t>
        <a:bodyPr/>
        <a:lstStyle/>
        <a:p>
          <a:endParaRPr lang="en-US"/>
        </a:p>
      </dgm:t>
    </dgm:pt>
    <dgm:pt modelId="{B1FBB7A5-0400-4392-B022-C36181E3EA14}">
      <dgm:prSet/>
      <dgm:spPr/>
      <dgm:t>
        <a:bodyPr/>
        <a:lstStyle/>
        <a:p>
          <a:r>
            <a:rPr lang="fr-FR" b="1" i="0" baseline="0"/>
            <a:t>Créer</a:t>
          </a:r>
          <a:endParaRPr lang="en-US"/>
        </a:p>
      </dgm:t>
    </dgm:pt>
    <dgm:pt modelId="{36871E7D-29FE-4D62-99CC-E5675F91DA3F}" type="parTrans" cxnId="{D541CDA9-0ECE-4CB1-8B4B-BCDCA37122D0}">
      <dgm:prSet/>
      <dgm:spPr/>
      <dgm:t>
        <a:bodyPr/>
        <a:lstStyle/>
        <a:p>
          <a:endParaRPr lang="en-US"/>
        </a:p>
      </dgm:t>
    </dgm:pt>
    <dgm:pt modelId="{4ACD3695-8E39-4609-8791-3F7F361518EC}" type="sibTrans" cxnId="{D541CDA9-0ECE-4CB1-8B4B-BCDCA37122D0}">
      <dgm:prSet/>
      <dgm:spPr/>
      <dgm:t>
        <a:bodyPr/>
        <a:lstStyle/>
        <a:p>
          <a:endParaRPr lang="en-US"/>
        </a:p>
      </dgm:t>
    </dgm:pt>
    <dgm:pt modelId="{03E1F993-F15F-4725-9C92-2CEBF2017F5B}" type="pres">
      <dgm:prSet presAssocID="{854118F6-BC2C-42D4-B96B-E36CCE24E503}" presName="Name0" presStyleCnt="0">
        <dgm:presLayoutVars>
          <dgm:dir/>
          <dgm:animLvl val="lvl"/>
          <dgm:resizeHandles val="exact"/>
        </dgm:presLayoutVars>
      </dgm:prSet>
      <dgm:spPr/>
    </dgm:pt>
    <dgm:pt modelId="{20B011C1-B7BF-4FD9-AF08-3D89D8C77DA7}" type="pres">
      <dgm:prSet presAssocID="{7228FF8C-1966-479A-898E-5F1851BD4779}" presName="boxAndChildren" presStyleCnt="0"/>
      <dgm:spPr/>
    </dgm:pt>
    <dgm:pt modelId="{70C358CC-81F3-4E7C-8B27-44957D0BFF69}" type="pres">
      <dgm:prSet presAssocID="{7228FF8C-1966-479A-898E-5F1851BD4779}" presName="parentTextBox" presStyleLbl="node1" presStyleIdx="0" presStyleCnt="3"/>
      <dgm:spPr/>
    </dgm:pt>
    <dgm:pt modelId="{06B046AA-4A13-49B1-8F5F-E8FC2CA8CFC5}" type="pres">
      <dgm:prSet presAssocID="{7228FF8C-1966-479A-898E-5F1851BD4779}" presName="entireBox" presStyleLbl="node1" presStyleIdx="0" presStyleCnt="3"/>
      <dgm:spPr/>
    </dgm:pt>
    <dgm:pt modelId="{A5AD33C4-283E-460B-876C-D3A7EB738E26}" type="pres">
      <dgm:prSet presAssocID="{7228FF8C-1966-479A-898E-5F1851BD4779}" presName="descendantBox" presStyleCnt="0"/>
      <dgm:spPr/>
    </dgm:pt>
    <dgm:pt modelId="{6E1A0A3A-6517-4917-8D74-4051EFC1DDA9}" type="pres">
      <dgm:prSet presAssocID="{4DFDFFA5-9647-4D1F-A14C-56548AAA24C7}" presName="childTextBox" presStyleLbl="fgAccFollowNode1" presStyleIdx="0" presStyleCnt="4">
        <dgm:presLayoutVars>
          <dgm:bulletEnabled val="1"/>
        </dgm:presLayoutVars>
      </dgm:prSet>
      <dgm:spPr/>
    </dgm:pt>
    <dgm:pt modelId="{130E5099-79B6-4E9D-AD2E-F57F444A6E2F}" type="pres">
      <dgm:prSet presAssocID="{921E8149-A855-45C9-B423-4B74C02D7B81}" presName="childTextBox" presStyleLbl="fgAccFollowNode1" presStyleIdx="1" presStyleCnt="4">
        <dgm:presLayoutVars>
          <dgm:bulletEnabled val="1"/>
        </dgm:presLayoutVars>
      </dgm:prSet>
      <dgm:spPr/>
    </dgm:pt>
    <dgm:pt modelId="{1675AAB5-3B93-457B-BD61-7241F0FE5E8D}" type="pres">
      <dgm:prSet presAssocID="{90E36085-8D7E-414C-9F06-FF482A0CBEB0}" presName="childTextBox" presStyleLbl="fgAccFollowNode1" presStyleIdx="2" presStyleCnt="4">
        <dgm:presLayoutVars>
          <dgm:bulletEnabled val="1"/>
        </dgm:presLayoutVars>
      </dgm:prSet>
      <dgm:spPr/>
    </dgm:pt>
    <dgm:pt modelId="{19080FE3-D1C0-49BA-84A2-C95BB20FEE51}" type="pres">
      <dgm:prSet presAssocID="{B1FBB7A5-0400-4392-B022-C36181E3EA14}" presName="childTextBox" presStyleLbl="fgAccFollowNode1" presStyleIdx="3" presStyleCnt="4">
        <dgm:presLayoutVars>
          <dgm:bulletEnabled val="1"/>
        </dgm:presLayoutVars>
      </dgm:prSet>
      <dgm:spPr/>
    </dgm:pt>
    <dgm:pt modelId="{01D93652-0C29-4838-A7F5-BF1C633E63E7}" type="pres">
      <dgm:prSet presAssocID="{475CC30B-424D-4C1E-A1A5-8CD92F661BE1}" presName="sp" presStyleCnt="0"/>
      <dgm:spPr/>
    </dgm:pt>
    <dgm:pt modelId="{DB9F6672-6262-4157-B4F0-02FF3891615F}" type="pres">
      <dgm:prSet presAssocID="{91EE8FA5-52A3-45D4-BECA-9EA4B432FA2B}" presName="arrowAndChildren" presStyleCnt="0"/>
      <dgm:spPr/>
    </dgm:pt>
    <dgm:pt modelId="{A9039061-D7E1-4F51-854F-337945AE8836}" type="pres">
      <dgm:prSet presAssocID="{91EE8FA5-52A3-45D4-BECA-9EA4B432FA2B}" presName="parentTextArrow" presStyleLbl="node1" presStyleIdx="1" presStyleCnt="3"/>
      <dgm:spPr/>
    </dgm:pt>
    <dgm:pt modelId="{C404E879-CC33-4A75-B90E-E3E188985D3A}" type="pres">
      <dgm:prSet presAssocID="{95A04E66-CF92-41F1-8B20-1711FC14F50A}" presName="sp" presStyleCnt="0"/>
      <dgm:spPr/>
    </dgm:pt>
    <dgm:pt modelId="{37912D08-22D4-4F9C-A5C4-61B0CD96558C}" type="pres">
      <dgm:prSet presAssocID="{A7E5D12B-22DC-47DC-B37E-D1654B3B8AB0}" presName="arrowAndChildren" presStyleCnt="0"/>
      <dgm:spPr/>
    </dgm:pt>
    <dgm:pt modelId="{57B67637-9CC8-4393-950F-29B94A77604A}" type="pres">
      <dgm:prSet presAssocID="{A7E5D12B-22DC-47DC-B37E-D1654B3B8AB0}" presName="parentTextArrow" presStyleLbl="node1" presStyleIdx="2" presStyleCnt="3"/>
      <dgm:spPr/>
    </dgm:pt>
  </dgm:ptLst>
  <dgm:cxnLst>
    <dgm:cxn modelId="{68C5B119-F471-437E-981E-3D634ED8C53A}" type="presOf" srcId="{A7E5D12B-22DC-47DC-B37E-D1654B3B8AB0}" destId="{57B67637-9CC8-4393-950F-29B94A77604A}" srcOrd="0" destOrd="0" presId="urn:microsoft.com/office/officeart/2005/8/layout/process4"/>
    <dgm:cxn modelId="{1C5FD91F-813B-4308-9D9C-D4F058833EEC}" type="presOf" srcId="{B1FBB7A5-0400-4392-B022-C36181E3EA14}" destId="{19080FE3-D1C0-49BA-84A2-C95BB20FEE51}" srcOrd="0" destOrd="0" presId="urn:microsoft.com/office/officeart/2005/8/layout/process4"/>
    <dgm:cxn modelId="{F0FB913C-9511-429C-9B33-65513ACEE469}" srcId="{7228FF8C-1966-479A-898E-5F1851BD4779}" destId="{4DFDFFA5-9647-4D1F-A14C-56548AAA24C7}" srcOrd="0" destOrd="0" parTransId="{433BCE25-5EAE-493F-9FEC-88150816D968}" sibTransId="{2A769801-2783-432B-B222-38341EE2457F}"/>
    <dgm:cxn modelId="{F3856F5C-B2F1-492F-AFCD-6EBE24D034DB}" type="presOf" srcId="{90E36085-8D7E-414C-9F06-FF482A0CBEB0}" destId="{1675AAB5-3B93-457B-BD61-7241F0FE5E8D}" srcOrd="0" destOrd="0" presId="urn:microsoft.com/office/officeart/2005/8/layout/process4"/>
    <dgm:cxn modelId="{94AE0364-656C-4EBA-9396-16D20288BF6A}" srcId="{854118F6-BC2C-42D4-B96B-E36CCE24E503}" destId="{91EE8FA5-52A3-45D4-BECA-9EA4B432FA2B}" srcOrd="1" destOrd="0" parTransId="{05B4B726-937E-4976-A103-CD719819EE84}" sibTransId="{475CC30B-424D-4C1E-A1A5-8CD92F661BE1}"/>
    <dgm:cxn modelId="{B65F3664-0518-4275-ACD3-821AF329C5BD}" type="presOf" srcId="{854118F6-BC2C-42D4-B96B-E36CCE24E503}" destId="{03E1F993-F15F-4725-9C92-2CEBF2017F5B}" srcOrd="0" destOrd="0" presId="urn:microsoft.com/office/officeart/2005/8/layout/process4"/>
    <dgm:cxn modelId="{4820A566-5F89-45A6-ADAB-725889E39276}" srcId="{854118F6-BC2C-42D4-B96B-E36CCE24E503}" destId="{A7E5D12B-22DC-47DC-B37E-D1654B3B8AB0}" srcOrd="0" destOrd="0" parTransId="{0C0993F4-076B-425E-9CE8-188F28FC60D9}" sibTransId="{95A04E66-CF92-41F1-8B20-1711FC14F50A}"/>
    <dgm:cxn modelId="{5D4EAD4E-6333-40E0-82F9-0D3936199D13}" type="presOf" srcId="{7228FF8C-1966-479A-898E-5F1851BD4779}" destId="{06B046AA-4A13-49B1-8F5F-E8FC2CA8CFC5}" srcOrd="1" destOrd="0" presId="urn:microsoft.com/office/officeart/2005/8/layout/process4"/>
    <dgm:cxn modelId="{071FBB74-6EBD-4399-9154-1BE0BB52F5F7}" type="presOf" srcId="{91EE8FA5-52A3-45D4-BECA-9EA4B432FA2B}" destId="{A9039061-D7E1-4F51-854F-337945AE8836}" srcOrd="0" destOrd="0" presId="urn:microsoft.com/office/officeart/2005/8/layout/process4"/>
    <dgm:cxn modelId="{530BB1A6-8A9C-4DD8-8EEE-676AD40CA812}" srcId="{7228FF8C-1966-479A-898E-5F1851BD4779}" destId="{90E36085-8D7E-414C-9F06-FF482A0CBEB0}" srcOrd="2" destOrd="0" parTransId="{A05239F8-34D1-4F05-B60A-F805BE335E14}" sibTransId="{8C4BC80E-C030-4892-A3FC-7111EA35482A}"/>
    <dgm:cxn modelId="{3832C6A8-9C34-46A9-9177-E916D0E0B115}" type="presOf" srcId="{7228FF8C-1966-479A-898E-5F1851BD4779}" destId="{70C358CC-81F3-4E7C-8B27-44957D0BFF69}" srcOrd="0" destOrd="0" presId="urn:microsoft.com/office/officeart/2005/8/layout/process4"/>
    <dgm:cxn modelId="{D541CDA9-0ECE-4CB1-8B4B-BCDCA37122D0}" srcId="{7228FF8C-1966-479A-898E-5F1851BD4779}" destId="{B1FBB7A5-0400-4392-B022-C36181E3EA14}" srcOrd="3" destOrd="0" parTransId="{36871E7D-29FE-4D62-99CC-E5675F91DA3F}" sibTransId="{4ACD3695-8E39-4609-8791-3F7F361518EC}"/>
    <dgm:cxn modelId="{4C201EAA-68B3-44B2-9B80-8D14C44154CA}" type="presOf" srcId="{4DFDFFA5-9647-4D1F-A14C-56548AAA24C7}" destId="{6E1A0A3A-6517-4917-8D74-4051EFC1DDA9}" srcOrd="0" destOrd="0" presId="urn:microsoft.com/office/officeart/2005/8/layout/process4"/>
    <dgm:cxn modelId="{947176B2-CCF9-44D0-8410-0E6A1583B5EC}" type="presOf" srcId="{921E8149-A855-45C9-B423-4B74C02D7B81}" destId="{130E5099-79B6-4E9D-AD2E-F57F444A6E2F}" srcOrd="0" destOrd="0" presId="urn:microsoft.com/office/officeart/2005/8/layout/process4"/>
    <dgm:cxn modelId="{76C26ACB-DA23-4A19-8F6D-F3C7F8A13E31}" srcId="{7228FF8C-1966-479A-898E-5F1851BD4779}" destId="{921E8149-A855-45C9-B423-4B74C02D7B81}" srcOrd="1" destOrd="0" parTransId="{E60C9E04-D6EC-4748-B004-34AEF8EA8501}" sibTransId="{D846ECB5-3550-4AE1-B3CF-688CC8F6D1B4}"/>
    <dgm:cxn modelId="{9C9907DC-6A9A-4116-9735-42675D742E7F}" srcId="{854118F6-BC2C-42D4-B96B-E36CCE24E503}" destId="{7228FF8C-1966-479A-898E-5F1851BD4779}" srcOrd="2" destOrd="0" parTransId="{FB1E5657-28CB-440F-A7E2-9988B8EF0C20}" sibTransId="{B4B6A3B9-9C7D-4F24-B50D-1A793AC1FA4E}"/>
    <dgm:cxn modelId="{59108C11-7B3E-4F94-B9D8-974CBEBFE945}" type="presParOf" srcId="{03E1F993-F15F-4725-9C92-2CEBF2017F5B}" destId="{20B011C1-B7BF-4FD9-AF08-3D89D8C77DA7}" srcOrd="0" destOrd="0" presId="urn:microsoft.com/office/officeart/2005/8/layout/process4"/>
    <dgm:cxn modelId="{93D9521E-96A0-4E8B-8DDD-0619FD095365}" type="presParOf" srcId="{20B011C1-B7BF-4FD9-AF08-3D89D8C77DA7}" destId="{70C358CC-81F3-4E7C-8B27-44957D0BFF69}" srcOrd="0" destOrd="0" presId="urn:microsoft.com/office/officeart/2005/8/layout/process4"/>
    <dgm:cxn modelId="{D277352D-BA67-4EF2-A66D-21A5FF81AD2C}" type="presParOf" srcId="{20B011C1-B7BF-4FD9-AF08-3D89D8C77DA7}" destId="{06B046AA-4A13-49B1-8F5F-E8FC2CA8CFC5}" srcOrd="1" destOrd="0" presId="urn:microsoft.com/office/officeart/2005/8/layout/process4"/>
    <dgm:cxn modelId="{D7148228-2753-4398-A0EE-7AF4CE311F7E}" type="presParOf" srcId="{20B011C1-B7BF-4FD9-AF08-3D89D8C77DA7}" destId="{A5AD33C4-283E-460B-876C-D3A7EB738E26}" srcOrd="2" destOrd="0" presId="urn:microsoft.com/office/officeart/2005/8/layout/process4"/>
    <dgm:cxn modelId="{0DD749A2-1A26-49DF-94A9-A3DFF68F01E3}" type="presParOf" srcId="{A5AD33C4-283E-460B-876C-D3A7EB738E26}" destId="{6E1A0A3A-6517-4917-8D74-4051EFC1DDA9}" srcOrd="0" destOrd="0" presId="urn:microsoft.com/office/officeart/2005/8/layout/process4"/>
    <dgm:cxn modelId="{EF3CBD00-F97E-42B4-A749-1F312F91220B}" type="presParOf" srcId="{A5AD33C4-283E-460B-876C-D3A7EB738E26}" destId="{130E5099-79B6-4E9D-AD2E-F57F444A6E2F}" srcOrd="1" destOrd="0" presId="urn:microsoft.com/office/officeart/2005/8/layout/process4"/>
    <dgm:cxn modelId="{8C0540E8-0C1D-4800-BB70-0817B7E50E22}" type="presParOf" srcId="{A5AD33C4-283E-460B-876C-D3A7EB738E26}" destId="{1675AAB5-3B93-457B-BD61-7241F0FE5E8D}" srcOrd="2" destOrd="0" presId="urn:microsoft.com/office/officeart/2005/8/layout/process4"/>
    <dgm:cxn modelId="{4758C986-99DA-46DC-9CD7-174DE7277D55}" type="presParOf" srcId="{A5AD33C4-283E-460B-876C-D3A7EB738E26}" destId="{19080FE3-D1C0-49BA-84A2-C95BB20FEE51}" srcOrd="3" destOrd="0" presId="urn:microsoft.com/office/officeart/2005/8/layout/process4"/>
    <dgm:cxn modelId="{F0D46B05-301F-4124-942C-6EF4C04146F8}" type="presParOf" srcId="{03E1F993-F15F-4725-9C92-2CEBF2017F5B}" destId="{01D93652-0C29-4838-A7F5-BF1C633E63E7}" srcOrd="1" destOrd="0" presId="urn:microsoft.com/office/officeart/2005/8/layout/process4"/>
    <dgm:cxn modelId="{8FE78F43-FF56-4546-A58F-83425946ADAA}" type="presParOf" srcId="{03E1F993-F15F-4725-9C92-2CEBF2017F5B}" destId="{DB9F6672-6262-4157-B4F0-02FF3891615F}" srcOrd="2" destOrd="0" presId="urn:microsoft.com/office/officeart/2005/8/layout/process4"/>
    <dgm:cxn modelId="{9254D680-14A8-47BB-BF46-6456F54DB4BE}" type="presParOf" srcId="{DB9F6672-6262-4157-B4F0-02FF3891615F}" destId="{A9039061-D7E1-4F51-854F-337945AE8836}" srcOrd="0" destOrd="0" presId="urn:microsoft.com/office/officeart/2005/8/layout/process4"/>
    <dgm:cxn modelId="{E54BDCD3-1BD9-4C92-B678-68C476174F2E}" type="presParOf" srcId="{03E1F993-F15F-4725-9C92-2CEBF2017F5B}" destId="{C404E879-CC33-4A75-B90E-E3E188985D3A}" srcOrd="3" destOrd="0" presId="urn:microsoft.com/office/officeart/2005/8/layout/process4"/>
    <dgm:cxn modelId="{F3B45A74-18E7-4641-A89C-F9BDB275CD85}" type="presParOf" srcId="{03E1F993-F15F-4725-9C92-2CEBF2017F5B}" destId="{37912D08-22D4-4F9C-A5C4-61B0CD96558C}" srcOrd="4" destOrd="0" presId="urn:microsoft.com/office/officeart/2005/8/layout/process4"/>
    <dgm:cxn modelId="{7DD03D99-4E67-46AB-A998-8D0FEF454A06}" type="presParOf" srcId="{37912D08-22D4-4F9C-A5C4-61B0CD96558C}" destId="{57B67637-9CC8-4393-950F-29B94A77604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45584A-B3BC-4FE7-A307-6EB7B5E73426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EEE06F6-D4EC-44DE-961E-687E7A515B20}">
      <dgm:prSet/>
      <dgm:spPr/>
      <dgm:t>
        <a:bodyPr/>
        <a:lstStyle/>
        <a:p>
          <a:r>
            <a:rPr lang="fr-FR" b="1" i="0" baseline="0" dirty="0"/>
            <a:t>Mythe :</a:t>
          </a:r>
          <a:r>
            <a:rPr lang="fr-FR" b="0" i="0" baseline="0" dirty="0"/>
            <a:t> "L'IA est consciente, elle va nous dominer."</a:t>
          </a:r>
          <a:endParaRPr lang="en-US" dirty="0"/>
        </a:p>
      </dgm:t>
    </dgm:pt>
    <dgm:pt modelId="{E0E8CD59-E9A8-440C-8FC9-F64A5E50B0CB}" type="parTrans" cxnId="{A571695B-CC02-4499-BA9C-ACEC48805288}">
      <dgm:prSet/>
      <dgm:spPr/>
      <dgm:t>
        <a:bodyPr/>
        <a:lstStyle/>
        <a:p>
          <a:endParaRPr lang="en-US"/>
        </a:p>
      </dgm:t>
    </dgm:pt>
    <dgm:pt modelId="{3DCA777C-549D-4383-BC1A-7299C4954077}" type="sibTrans" cxnId="{A571695B-CC02-4499-BA9C-ACEC48805288}">
      <dgm:prSet/>
      <dgm:spPr/>
      <dgm:t>
        <a:bodyPr/>
        <a:lstStyle/>
        <a:p>
          <a:endParaRPr lang="en-US"/>
        </a:p>
      </dgm:t>
    </dgm:pt>
    <dgm:pt modelId="{DC05608B-4716-4451-B842-E0F0AD3D25DA}">
      <dgm:prSet/>
      <dgm:spPr/>
      <dgm:t>
        <a:bodyPr/>
        <a:lstStyle/>
        <a:p>
          <a:r>
            <a:rPr lang="fr-FR" b="1" i="0" baseline="0"/>
            <a:t>Réalité :</a:t>
          </a:r>
          <a:r>
            <a:rPr lang="fr-FR" b="0" i="0" baseline="0"/>
            <a:t> "L'IA est un outil mathématique. Elle simule l'intelligence, mais n'a ni conscience, ni émotions, ni intentions propres."</a:t>
          </a:r>
          <a:endParaRPr lang="en-US"/>
        </a:p>
      </dgm:t>
    </dgm:pt>
    <dgm:pt modelId="{A996C718-BA1B-4603-B689-81CC0137974E}" type="parTrans" cxnId="{63907EDD-76E4-47F4-B240-D214F7AFB850}">
      <dgm:prSet/>
      <dgm:spPr/>
      <dgm:t>
        <a:bodyPr/>
        <a:lstStyle/>
        <a:p>
          <a:endParaRPr lang="en-US"/>
        </a:p>
      </dgm:t>
    </dgm:pt>
    <dgm:pt modelId="{34612CFB-AAB5-4235-A6AC-C581704D76AA}" type="sibTrans" cxnId="{63907EDD-76E4-47F4-B240-D214F7AFB850}">
      <dgm:prSet/>
      <dgm:spPr/>
      <dgm:t>
        <a:bodyPr/>
        <a:lstStyle/>
        <a:p>
          <a:endParaRPr lang="en-US"/>
        </a:p>
      </dgm:t>
    </dgm:pt>
    <dgm:pt modelId="{A0DCFEA8-B26C-45B8-A157-1B6D45EA8963}">
      <dgm:prSet/>
      <dgm:spPr/>
      <dgm:t>
        <a:bodyPr/>
        <a:lstStyle/>
        <a:p>
          <a:r>
            <a:rPr lang="fr-FR" b="1" i="0" baseline="0" dirty="0"/>
            <a:t>Mythe :</a:t>
          </a:r>
          <a:r>
            <a:rPr lang="fr-FR" b="0" i="0" baseline="0" dirty="0"/>
            <a:t> "L'IA est infaillible et 100% objective."</a:t>
          </a:r>
          <a:endParaRPr lang="en-US" dirty="0"/>
        </a:p>
      </dgm:t>
    </dgm:pt>
    <dgm:pt modelId="{A3711257-1B5C-435F-AC1C-4F4E01346D87}" type="parTrans" cxnId="{2D0C67B7-7F67-484F-AAC4-38554096E656}">
      <dgm:prSet/>
      <dgm:spPr/>
      <dgm:t>
        <a:bodyPr/>
        <a:lstStyle/>
        <a:p>
          <a:endParaRPr lang="en-US"/>
        </a:p>
      </dgm:t>
    </dgm:pt>
    <dgm:pt modelId="{785B914A-AB09-4879-A50B-75FFD8717F01}" type="sibTrans" cxnId="{2D0C67B7-7F67-484F-AAC4-38554096E656}">
      <dgm:prSet/>
      <dgm:spPr/>
      <dgm:t>
        <a:bodyPr/>
        <a:lstStyle/>
        <a:p>
          <a:endParaRPr lang="en-US"/>
        </a:p>
      </dgm:t>
    </dgm:pt>
    <dgm:pt modelId="{31DDD965-6F09-4773-8A26-BF8477659DEC}">
      <dgm:prSet/>
      <dgm:spPr/>
      <dgm:t>
        <a:bodyPr/>
        <a:lstStyle/>
        <a:p>
          <a:r>
            <a:rPr lang="fr-FR" b="1" i="0" baseline="0"/>
            <a:t>Réalité :</a:t>
          </a:r>
          <a:r>
            <a:rPr lang="fr-FR" b="0" i="0" baseline="0"/>
            <a:t> "L'IA peut se tromper ("halluciner") et reproduire les biais humains présents dans les données avec lesquelles on l'a nourrie."</a:t>
          </a:r>
          <a:endParaRPr lang="en-US"/>
        </a:p>
      </dgm:t>
    </dgm:pt>
    <dgm:pt modelId="{66E8379B-98DA-4A28-BD06-1CEA858876B9}" type="parTrans" cxnId="{508F3957-7DBC-4F7D-8853-6D8212C4307E}">
      <dgm:prSet/>
      <dgm:spPr/>
      <dgm:t>
        <a:bodyPr/>
        <a:lstStyle/>
        <a:p>
          <a:endParaRPr lang="en-US"/>
        </a:p>
      </dgm:t>
    </dgm:pt>
    <dgm:pt modelId="{506B005C-AE85-4BF7-A0C9-45B848EF6E08}" type="sibTrans" cxnId="{508F3957-7DBC-4F7D-8853-6D8212C4307E}">
      <dgm:prSet/>
      <dgm:spPr/>
      <dgm:t>
        <a:bodyPr/>
        <a:lstStyle/>
        <a:p>
          <a:endParaRPr lang="en-US"/>
        </a:p>
      </dgm:t>
    </dgm:pt>
    <dgm:pt modelId="{26AF9DCA-939F-4BAA-B3C4-7EC9EDD8B55E}">
      <dgm:prSet/>
      <dgm:spPr/>
      <dgm:t>
        <a:bodyPr/>
        <a:lstStyle/>
        <a:p>
          <a:r>
            <a:rPr lang="fr-FR" b="1" i="0" baseline="0" dirty="0"/>
            <a:t>Mythe :</a:t>
          </a:r>
          <a:r>
            <a:rPr lang="fr-FR" b="0" i="0" baseline="0" dirty="0"/>
            <a:t> "Il faut être ingénieur pour s'en servir."</a:t>
          </a:r>
          <a:endParaRPr lang="en-US" dirty="0"/>
        </a:p>
      </dgm:t>
    </dgm:pt>
    <dgm:pt modelId="{9660F946-69E6-4E4A-A9DE-C6885A6549D2}" type="parTrans" cxnId="{9755AC1B-DFB5-465F-87BC-D7620A75B9A5}">
      <dgm:prSet/>
      <dgm:spPr/>
      <dgm:t>
        <a:bodyPr/>
        <a:lstStyle/>
        <a:p>
          <a:endParaRPr lang="en-US"/>
        </a:p>
      </dgm:t>
    </dgm:pt>
    <dgm:pt modelId="{CA2F7BCE-F282-49B9-BED6-A38D25ACCECB}" type="sibTrans" cxnId="{9755AC1B-DFB5-465F-87BC-D7620A75B9A5}">
      <dgm:prSet/>
      <dgm:spPr/>
      <dgm:t>
        <a:bodyPr/>
        <a:lstStyle/>
        <a:p>
          <a:endParaRPr lang="en-US"/>
        </a:p>
      </dgm:t>
    </dgm:pt>
    <dgm:pt modelId="{3200E18E-085B-467D-9AF5-284CEACD169A}">
      <dgm:prSet/>
      <dgm:spPr/>
      <dgm:t>
        <a:bodyPr/>
        <a:lstStyle/>
        <a:p>
          <a:r>
            <a:rPr lang="fr-FR" b="1" i="0" baseline="0"/>
            <a:t>Réalité :</a:t>
          </a:r>
          <a:r>
            <a:rPr lang="fr-FR" b="0" i="0" baseline="0"/>
            <a:t> "Les outils sont de plus en plus accessibles. La compétence clé devient la capacité à bien lui parler (le 'prompt')."</a:t>
          </a:r>
          <a:endParaRPr lang="en-US"/>
        </a:p>
      </dgm:t>
    </dgm:pt>
    <dgm:pt modelId="{1C5791BC-123C-4953-8E47-585DD18A9A61}" type="parTrans" cxnId="{F681EC35-F984-4A0D-A4DB-B7E00C47FB7F}">
      <dgm:prSet/>
      <dgm:spPr/>
      <dgm:t>
        <a:bodyPr/>
        <a:lstStyle/>
        <a:p>
          <a:endParaRPr lang="en-US"/>
        </a:p>
      </dgm:t>
    </dgm:pt>
    <dgm:pt modelId="{A44EBCEC-187D-4438-83DF-0C87FA74BB43}" type="sibTrans" cxnId="{F681EC35-F984-4A0D-A4DB-B7E00C47FB7F}">
      <dgm:prSet/>
      <dgm:spPr/>
      <dgm:t>
        <a:bodyPr/>
        <a:lstStyle/>
        <a:p>
          <a:endParaRPr lang="en-US"/>
        </a:p>
      </dgm:t>
    </dgm:pt>
    <dgm:pt modelId="{E966CD99-6E7D-42D8-BE45-CF52F8CA06FD}" type="pres">
      <dgm:prSet presAssocID="{F445584A-B3BC-4FE7-A307-6EB7B5E7342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67F227B-C3CB-4660-A603-866824A00AB4}" type="pres">
      <dgm:prSet presAssocID="{AEEE06F6-D4EC-44DE-961E-687E7A515B20}" presName="root" presStyleCnt="0"/>
      <dgm:spPr/>
    </dgm:pt>
    <dgm:pt modelId="{2B88D631-415F-4857-BAB8-D5E242F11AE2}" type="pres">
      <dgm:prSet presAssocID="{AEEE06F6-D4EC-44DE-961E-687E7A515B20}" presName="rootComposite" presStyleCnt="0"/>
      <dgm:spPr/>
    </dgm:pt>
    <dgm:pt modelId="{BD26C382-8F45-4BD6-ADDE-0B70ADCE0E34}" type="pres">
      <dgm:prSet presAssocID="{AEEE06F6-D4EC-44DE-961E-687E7A515B20}" presName="rootText" presStyleLbl="node1" presStyleIdx="0" presStyleCnt="3"/>
      <dgm:spPr/>
    </dgm:pt>
    <dgm:pt modelId="{31B8FDFC-87B3-451D-A502-D445DF03984D}" type="pres">
      <dgm:prSet presAssocID="{AEEE06F6-D4EC-44DE-961E-687E7A515B20}" presName="rootConnector" presStyleLbl="node1" presStyleIdx="0" presStyleCnt="3"/>
      <dgm:spPr/>
    </dgm:pt>
    <dgm:pt modelId="{9DFDCDDF-0826-43AC-84C1-54077EBA5B5E}" type="pres">
      <dgm:prSet presAssocID="{AEEE06F6-D4EC-44DE-961E-687E7A515B20}" presName="childShape" presStyleCnt="0"/>
      <dgm:spPr/>
    </dgm:pt>
    <dgm:pt modelId="{DC569CF6-9E3C-4D17-9732-F014AC2848D6}" type="pres">
      <dgm:prSet presAssocID="{A996C718-BA1B-4603-B689-81CC0137974E}" presName="Name13" presStyleLbl="parChTrans1D2" presStyleIdx="0" presStyleCnt="3"/>
      <dgm:spPr/>
    </dgm:pt>
    <dgm:pt modelId="{AF8D4A8C-3C98-417A-8C26-11D2B119EBA0}" type="pres">
      <dgm:prSet presAssocID="{DC05608B-4716-4451-B842-E0F0AD3D25DA}" presName="childText" presStyleLbl="bgAcc1" presStyleIdx="0" presStyleCnt="3">
        <dgm:presLayoutVars>
          <dgm:bulletEnabled val="1"/>
        </dgm:presLayoutVars>
      </dgm:prSet>
      <dgm:spPr/>
    </dgm:pt>
    <dgm:pt modelId="{13B19C99-5F15-4F39-B2B8-A9C2837E491F}" type="pres">
      <dgm:prSet presAssocID="{A0DCFEA8-B26C-45B8-A157-1B6D45EA8963}" presName="root" presStyleCnt="0"/>
      <dgm:spPr/>
    </dgm:pt>
    <dgm:pt modelId="{5A1329DA-3D3F-4D38-830C-2F77123E197D}" type="pres">
      <dgm:prSet presAssocID="{A0DCFEA8-B26C-45B8-A157-1B6D45EA8963}" presName="rootComposite" presStyleCnt="0"/>
      <dgm:spPr/>
    </dgm:pt>
    <dgm:pt modelId="{9A852785-6662-4FF8-8F1B-E1806632B164}" type="pres">
      <dgm:prSet presAssocID="{A0DCFEA8-B26C-45B8-A157-1B6D45EA8963}" presName="rootText" presStyleLbl="node1" presStyleIdx="1" presStyleCnt="3"/>
      <dgm:spPr/>
    </dgm:pt>
    <dgm:pt modelId="{FA7E97CE-C88C-4EDD-BA28-061E1C48516A}" type="pres">
      <dgm:prSet presAssocID="{A0DCFEA8-B26C-45B8-A157-1B6D45EA8963}" presName="rootConnector" presStyleLbl="node1" presStyleIdx="1" presStyleCnt="3"/>
      <dgm:spPr/>
    </dgm:pt>
    <dgm:pt modelId="{29A2C75C-1150-42A6-979E-0C044C574622}" type="pres">
      <dgm:prSet presAssocID="{A0DCFEA8-B26C-45B8-A157-1B6D45EA8963}" presName="childShape" presStyleCnt="0"/>
      <dgm:spPr/>
    </dgm:pt>
    <dgm:pt modelId="{8D9C3417-BBD7-434A-B4C3-265A06D6A3DA}" type="pres">
      <dgm:prSet presAssocID="{66E8379B-98DA-4A28-BD06-1CEA858876B9}" presName="Name13" presStyleLbl="parChTrans1D2" presStyleIdx="1" presStyleCnt="3"/>
      <dgm:spPr/>
    </dgm:pt>
    <dgm:pt modelId="{520D19A1-91A5-4573-8808-9C0B32062EA8}" type="pres">
      <dgm:prSet presAssocID="{31DDD965-6F09-4773-8A26-BF8477659DEC}" presName="childText" presStyleLbl="bgAcc1" presStyleIdx="1" presStyleCnt="3">
        <dgm:presLayoutVars>
          <dgm:bulletEnabled val="1"/>
        </dgm:presLayoutVars>
      </dgm:prSet>
      <dgm:spPr/>
    </dgm:pt>
    <dgm:pt modelId="{300BC51C-B167-42B4-B26C-B234A5302FAF}" type="pres">
      <dgm:prSet presAssocID="{26AF9DCA-939F-4BAA-B3C4-7EC9EDD8B55E}" presName="root" presStyleCnt="0"/>
      <dgm:spPr/>
    </dgm:pt>
    <dgm:pt modelId="{9F509D22-DEF5-4C55-91F0-8F2F11747B46}" type="pres">
      <dgm:prSet presAssocID="{26AF9DCA-939F-4BAA-B3C4-7EC9EDD8B55E}" presName="rootComposite" presStyleCnt="0"/>
      <dgm:spPr/>
    </dgm:pt>
    <dgm:pt modelId="{DDF59023-783A-4077-9FDA-E1075938A497}" type="pres">
      <dgm:prSet presAssocID="{26AF9DCA-939F-4BAA-B3C4-7EC9EDD8B55E}" presName="rootText" presStyleLbl="node1" presStyleIdx="2" presStyleCnt="3"/>
      <dgm:spPr/>
    </dgm:pt>
    <dgm:pt modelId="{79166DA0-51F5-4D8B-8EC6-D12E261CA57E}" type="pres">
      <dgm:prSet presAssocID="{26AF9DCA-939F-4BAA-B3C4-7EC9EDD8B55E}" presName="rootConnector" presStyleLbl="node1" presStyleIdx="2" presStyleCnt="3"/>
      <dgm:spPr/>
    </dgm:pt>
    <dgm:pt modelId="{0992F189-F011-483F-B70C-AAD549FAC4EF}" type="pres">
      <dgm:prSet presAssocID="{26AF9DCA-939F-4BAA-B3C4-7EC9EDD8B55E}" presName="childShape" presStyleCnt="0"/>
      <dgm:spPr/>
    </dgm:pt>
    <dgm:pt modelId="{5BB1A7B0-872D-4084-B481-74BFE15086E4}" type="pres">
      <dgm:prSet presAssocID="{1C5791BC-123C-4953-8E47-585DD18A9A61}" presName="Name13" presStyleLbl="parChTrans1D2" presStyleIdx="2" presStyleCnt="3"/>
      <dgm:spPr/>
    </dgm:pt>
    <dgm:pt modelId="{C950653F-0D58-44CE-831D-2BAC1161A586}" type="pres">
      <dgm:prSet presAssocID="{3200E18E-085B-467D-9AF5-284CEACD169A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3E03A912-1C0D-4CE2-93B9-88E289933BEA}" type="presOf" srcId="{A0DCFEA8-B26C-45B8-A157-1B6D45EA8963}" destId="{9A852785-6662-4FF8-8F1B-E1806632B164}" srcOrd="0" destOrd="0" presId="urn:microsoft.com/office/officeart/2005/8/layout/hierarchy3"/>
    <dgm:cxn modelId="{9755AC1B-DFB5-465F-87BC-D7620A75B9A5}" srcId="{F445584A-B3BC-4FE7-A307-6EB7B5E73426}" destId="{26AF9DCA-939F-4BAA-B3C4-7EC9EDD8B55E}" srcOrd="2" destOrd="0" parTransId="{9660F946-69E6-4E4A-A9DE-C6885A6549D2}" sibTransId="{CA2F7BCE-F282-49B9-BED6-A38D25ACCECB}"/>
    <dgm:cxn modelId="{A23C0926-0224-48CE-A212-707055C7759C}" type="presOf" srcId="{26AF9DCA-939F-4BAA-B3C4-7EC9EDD8B55E}" destId="{DDF59023-783A-4077-9FDA-E1075938A497}" srcOrd="0" destOrd="0" presId="urn:microsoft.com/office/officeart/2005/8/layout/hierarchy3"/>
    <dgm:cxn modelId="{24B7412E-B8DB-463D-9817-4624E27A7945}" type="presOf" srcId="{AEEE06F6-D4EC-44DE-961E-687E7A515B20}" destId="{BD26C382-8F45-4BD6-ADDE-0B70ADCE0E34}" srcOrd="0" destOrd="0" presId="urn:microsoft.com/office/officeart/2005/8/layout/hierarchy3"/>
    <dgm:cxn modelId="{F681EC35-F984-4A0D-A4DB-B7E00C47FB7F}" srcId="{26AF9DCA-939F-4BAA-B3C4-7EC9EDD8B55E}" destId="{3200E18E-085B-467D-9AF5-284CEACD169A}" srcOrd="0" destOrd="0" parTransId="{1C5791BC-123C-4953-8E47-585DD18A9A61}" sibTransId="{A44EBCEC-187D-4438-83DF-0C87FA74BB43}"/>
    <dgm:cxn modelId="{A571695B-CC02-4499-BA9C-ACEC48805288}" srcId="{F445584A-B3BC-4FE7-A307-6EB7B5E73426}" destId="{AEEE06F6-D4EC-44DE-961E-687E7A515B20}" srcOrd="0" destOrd="0" parTransId="{E0E8CD59-E9A8-440C-8FC9-F64A5E50B0CB}" sibTransId="{3DCA777C-549D-4383-BC1A-7299C4954077}"/>
    <dgm:cxn modelId="{8A0DAF45-0C2B-41E0-BC61-9525A0F23F12}" type="presOf" srcId="{3200E18E-085B-467D-9AF5-284CEACD169A}" destId="{C950653F-0D58-44CE-831D-2BAC1161A586}" srcOrd="0" destOrd="0" presId="urn:microsoft.com/office/officeart/2005/8/layout/hierarchy3"/>
    <dgm:cxn modelId="{73660357-ED8F-4EA8-A40F-BCED7F05935D}" type="presOf" srcId="{66E8379B-98DA-4A28-BD06-1CEA858876B9}" destId="{8D9C3417-BBD7-434A-B4C3-265A06D6A3DA}" srcOrd="0" destOrd="0" presId="urn:microsoft.com/office/officeart/2005/8/layout/hierarchy3"/>
    <dgm:cxn modelId="{508F3957-7DBC-4F7D-8853-6D8212C4307E}" srcId="{A0DCFEA8-B26C-45B8-A157-1B6D45EA8963}" destId="{31DDD965-6F09-4773-8A26-BF8477659DEC}" srcOrd="0" destOrd="0" parTransId="{66E8379B-98DA-4A28-BD06-1CEA858876B9}" sibTransId="{506B005C-AE85-4BF7-A0C9-45B848EF6E08}"/>
    <dgm:cxn modelId="{17454E78-C85F-4131-BDC6-FD3A568B9A12}" type="presOf" srcId="{AEEE06F6-D4EC-44DE-961E-687E7A515B20}" destId="{31B8FDFC-87B3-451D-A502-D445DF03984D}" srcOrd="1" destOrd="0" presId="urn:microsoft.com/office/officeart/2005/8/layout/hierarchy3"/>
    <dgm:cxn modelId="{008BD989-108C-4008-8AFD-96ADD166EAFD}" type="presOf" srcId="{A0DCFEA8-B26C-45B8-A157-1B6D45EA8963}" destId="{FA7E97CE-C88C-4EDD-BA28-061E1C48516A}" srcOrd="1" destOrd="0" presId="urn:microsoft.com/office/officeart/2005/8/layout/hierarchy3"/>
    <dgm:cxn modelId="{81C3889B-CEEE-47BB-AB08-ED5A32EEC418}" type="presOf" srcId="{31DDD965-6F09-4773-8A26-BF8477659DEC}" destId="{520D19A1-91A5-4573-8808-9C0B32062EA8}" srcOrd="0" destOrd="0" presId="urn:microsoft.com/office/officeart/2005/8/layout/hierarchy3"/>
    <dgm:cxn modelId="{4C93979B-0B3C-4F94-A0EA-EF5B55130C42}" type="presOf" srcId="{26AF9DCA-939F-4BAA-B3C4-7EC9EDD8B55E}" destId="{79166DA0-51F5-4D8B-8EC6-D12E261CA57E}" srcOrd="1" destOrd="0" presId="urn:microsoft.com/office/officeart/2005/8/layout/hierarchy3"/>
    <dgm:cxn modelId="{F2ECB7A5-F6F6-4B65-A3B6-BD1B0B8023B4}" type="presOf" srcId="{DC05608B-4716-4451-B842-E0F0AD3D25DA}" destId="{AF8D4A8C-3C98-417A-8C26-11D2B119EBA0}" srcOrd="0" destOrd="0" presId="urn:microsoft.com/office/officeart/2005/8/layout/hierarchy3"/>
    <dgm:cxn modelId="{2D0C67B7-7F67-484F-AAC4-38554096E656}" srcId="{F445584A-B3BC-4FE7-A307-6EB7B5E73426}" destId="{A0DCFEA8-B26C-45B8-A157-1B6D45EA8963}" srcOrd="1" destOrd="0" parTransId="{A3711257-1B5C-435F-AC1C-4F4E01346D87}" sibTransId="{785B914A-AB09-4879-A50B-75FFD8717F01}"/>
    <dgm:cxn modelId="{0B4C7CBF-BD34-47D3-9089-5874EB8C2F3D}" type="presOf" srcId="{A996C718-BA1B-4603-B689-81CC0137974E}" destId="{DC569CF6-9E3C-4D17-9732-F014AC2848D6}" srcOrd="0" destOrd="0" presId="urn:microsoft.com/office/officeart/2005/8/layout/hierarchy3"/>
    <dgm:cxn modelId="{316F5AC7-191F-4BBB-B269-68CF2ADE73FE}" type="presOf" srcId="{F445584A-B3BC-4FE7-A307-6EB7B5E73426}" destId="{E966CD99-6E7D-42D8-BE45-CF52F8CA06FD}" srcOrd="0" destOrd="0" presId="urn:microsoft.com/office/officeart/2005/8/layout/hierarchy3"/>
    <dgm:cxn modelId="{327CFCD1-4548-42D6-BD5E-094CD3A1A7AA}" type="presOf" srcId="{1C5791BC-123C-4953-8E47-585DD18A9A61}" destId="{5BB1A7B0-872D-4084-B481-74BFE15086E4}" srcOrd="0" destOrd="0" presId="urn:microsoft.com/office/officeart/2005/8/layout/hierarchy3"/>
    <dgm:cxn modelId="{63907EDD-76E4-47F4-B240-D214F7AFB850}" srcId="{AEEE06F6-D4EC-44DE-961E-687E7A515B20}" destId="{DC05608B-4716-4451-B842-E0F0AD3D25DA}" srcOrd="0" destOrd="0" parTransId="{A996C718-BA1B-4603-B689-81CC0137974E}" sibTransId="{34612CFB-AAB5-4235-A6AC-C581704D76AA}"/>
    <dgm:cxn modelId="{5515BC39-2D8D-4C24-94DE-A0F717DB50DD}" type="presParOf" srcId="{E966CD99-6E7D-42D8-BE45-CF52F8CA06FD}" destId="{767F227B-C3CB-4660-A603-866824A00AB4}" srcOrd="0" destOrd="0" presId="urn:microsoft.com/office/officeart/2005/8/layout/hierarchy3"/>
    <dgm:cxn modelId="{3EFA7CDE-4764-4AEA-9865-40A26B3AD20B}" type="presParOf" srcId="{767F227B-C3CB-4660-A603-866824A00AB4}" destId="{2B88D631-415F-4857-BAB8-D5E242F11AE2}" srcOrd="0" destOrd="0" presId="urn:microsoft.com/office/officeart/2005/8/layout/hierarchy3"/>
    <dgm:cxn modelId="{733D3A0F-30D4-423B-B02C-E137703285ED}" type="presParOf" srcId="{2B88D631-415F-4857-BAB8-D5E242F11AE2}" destId="{BD26C382-8F45-4BD6-ADDE-0B70ADCE0E34}" srcOrd="0" destOrd="0" presId="urn:microsoft.com/office/officeart/2005/8/layout/hierarchy3"/>
    <dgm:cxn modelId="{46CF3C17-61C7-4D5C-997C-BA3AB1DE77CB}" type="presParOf" srcId="{2B88D631-415F-4857-BAB8-D5E242F11AE2}" destId="{31B8FDFC-87B3-451D-A502-D445DF03984D}" srcOrd="1" destOrd="0" presId="urn:microsoft.com/office/officeart/2005/8/layout/hierarchy3"/>
    <dgm:cxn modelId="{CFF5485C-70F0-4A39-9456-2B1C5D6952E8}" type="presParOf" srcId="{767F227B-C3CB-4660-A603-866824A00AB4}" destId="{9DFDCDDF-0826-43AC-84C1-54077EBA5B5E}" srcOrd="1" destOrd="0" presId="urn:microsoft.com/office/officeart/2005/8/layout/hierarchy3"/>
    <dgm:cxn modelId="{1893D87C-2E28-460B-9DF8-E5AB9ACE649C}" type="presParOf" srcId="{9DFDCDDF-0826-43AC-84C1-54077EBA5B5E}" destId="{DC569CF6-9E3C-4D17-9732-F014AC2848D6}" srcOrd="0" destOrd="0" presId="urn:microsoft.com/office/officeart/2005/8/layout/hierarchy3"/>
    <dgm:cxn modelId="{37742E3E-12F6-4317-ABD8-AB28BAB85E26}" type="presParOf" srcId="{9DFDCDDF-0826-43AC-84C1-54077EBA5B5E}" destId="{AF8D4A8C-3C98-417A-8C26-11D2B119EBA0}" srcOrd="1" destOrd="0" presId="urn:microsoft.com/office/officeart/2005/8/layout/hierarchy3"/>
    <dgm:cxn modelId="{C589B234-A704-4795-B3F2-96F93A0742CA}" type="presParOf" srcId="{E966CD99-6E7D-42D8-BE45-CF52F8CA06FD}" destId="{13B19C99-5F15-4F39-B2B8-A9C2837E491F}" srcOrd="1" destOrd="0" presId="urn:microsoft.com/office/officeart/2005/8/layout/hierarchy3"/>
    <dgm:cxn modelId="{FE5FB12C-39E8-44F8-8C9B-9769166E17A2}" type="presParOf" srcId="{13B19C99-5F15-4F39-B2B8-A9C2837E491F}" destId="{5A1329DA-3D3F-4D38-830C-2F77123E197D}" srcOrd="0" destOrd="0" presId="urn:microsoft.com/office/officeart/2005/8/layout/hierarchy3"/>
    <dgm:cxn modelId="{ABDF4569-FC4C-4BCB-87E3-ADF56C6057E0}" type="presParOf" srcId="{5A1329DA-3D3F-4D38-830C-2F77123E197D}" destId="{9A852785-6662-4FF8-8F1B-E1806632B164}" srcOrd="0" destOrd="0" presId="urn:microsoft.com/office/officeart/2005/8/layout/hierarchy3"/>
    <dgm:cxn modelId="{6B855E7F-565C-4BC6-A28D-1675BB361314}" type="presParOf" srcId="{5A1329DA-3D3F-4D38-830C-2F77123E197D}" destId="{FA7E97CE-C88C-4EDD-BA28-061E1C48516A}" srcOrd="1" destOrd="0" presId="urn:microsoft.com/office/officeart/2005/8/layout/hierarchy3"/>
    <dgm:cxn modelId="{20E0A833-6D02-4040-874A-C7AB94635C6F}" type="presParOf" srcId="{13B19C99-5F15-4F39-B2B8-A9C2837E491F}" destId="{29A2C75C-1150-42A6-979E-0C044C574622}" srcOrd="1" destOrd="0" presId="urn:microsoft.com/office/officeart/2005/8/layout/hierarchy3"/>
    <dgm:cxn modelId="{BD96452D-8A57-43FF-8480-ACCD4A0C1A87}" type="presParOf" srcId="{29A2C75C-1150-42A6-979E-0C044C574622}" destId="{8D9C3417-BBD7-434A-B4C3-265A06D6A3DA}" srcOrd="0" destOrd="0" presId="urn:microsoft.com/office/officeart/2005/8/layout/hierarchy3"/>
    <dgm:cxn modelId="{FCC791A6-5E8A-4E06-96FF-CCC65F9B7D59}" type="presParOf" srcId="{29A2C75C-1150-42A6-979E-0C044C574622}" destId="{520D19A1-91A5-4573-8808-9C0B32062EA8}" srcOrd="1" destOrd="0" presId="urn:microsoft.com/office/officeart/2005/8/layout/hierarchy3"/>
    <dgm:cxn modelId="{0B2C05CE-503C-4EDB-8114-B189ED203875}" type="presParOf" srcId="{E966CD99-6E7D-42D8-BE45-CF52F8CA06FD}" destId="{300BC51C-B167-42B4-B26C-B234A5302FAF}" srcOrd="2" destOrd="0" presId="urn:microsoft.com/office/officeart/2005/8/layout/hierarchy3"/>
    <dgm:cxn modelId="{4F2CE93E-583E-49BC-89B3-CC03D5CA1311}" type="presParOf" srcId="{300BC51C-B167-42B4-B26C-B234A5302FAF}" destId="{9F509D22-DEF5-4C55-91F0-8F2F11747B46}" srcOrd="0" destOrd="0" presId="urn:microsoft.com/office/officeart/2005/8/layout/hierarchy3"/>
    <dgm:cxn modelId="{491160F3-4FD9-4119-BCB8-BAA15155A21D}" type="presParOf" srcId="{9F509D22-DEF5-4C55-91F0-8F2F11747B46}" destId="{DDF59023-783A-4077-9FDA-E1075938A497}" srcOrd="0" destOrd="0" presId="urn:microsoft.com/office/officeart/2005/8/layout/hierarchy3"/>
    <dgm:cxn modelId="{1FA1A50D-5D15-4B84-AB3E-3D3FECF49821}" type="presParOf" srcId="{9F509D22-DEF5-4C55-91F0-8F2F11747B46}" destId="{79166DA0-51F5-4D8B-8EC6-D12E261CA57E}" srcOrd="1" destOrd="0" presId="urn:microsoft.com/office/officeart/2005/8/layout/hierarchy3"/>
    <dgm:cxn modelId="{C9E32052-0CC9-4211-8DD3-FEBD0661F684}" type="presParOf" srcId="{300BC51C-B167-42B4-B26C-B234A5302FAF}" destId="{0992F189-F011-483F-B70C-AAD549FAC4EF}" srcOrd="1" destOrd="0" presId="urn:microsoft.com/office/officeart/2005/8/layout/hierarchy3"/>
    <dgm:cxn modelId="{C1EB1217-3F7B-4875-AAE7-B0C0D2819016}" type="presParOf" srcId="{0992F189-F011-483F-B70C-AAD549FAC4EF}" destId="{5BB1A7B0-872D-4084-B481-74BFE15086E4}" srcOrd="0" destOrd="0" presId="urn:microsoft.com/office/officeart/2005/8/layout/hierarchy3"/>
    <dgm:cxn modelId="{7028BCE2-6370-4F7D-868A-4A41DF68C533}" type="presParOf" srcId="{0992F189-F011-483F-B70C-AAD549FAC4EF}" destId="{C950653F-0D58-44CE-831D-2BAC1161A58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677F81-2B62-4FBD-A704-80FC054872F5}" type="doc">
      <dgm:prSet loTypeId="urn:microsoft.com/office/officeart/2017/3/layout/DropPin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90C701-88DF-4920-B25C-F83430AD30B8}">
      <dgm:prSet/>
      <dgm:spPr/>
      <dgm:t>
        <a:bodyPr/>
        <a:lstStyle/>
        <a:p>
          <a:pPr>
            <a:defRPr b="1"/>
          </a:pPr>
          <a:r>
            <a:rPr lang="en-US"/>
            <a:t>1950</a:t>
          </a:r>
        </a:p>
      </dgm:t>
    </dgm:pt>
    <dgm:pt modelId="{03D7C26F-2711-415C-99E1-CC384B79B348}" type="parTrans" cxnId="{476AAE41-BEE5-4816-AE1E-049FCA870451}">
      <dgm:prSet/>
      <dgm:spPr/>
      <dgm:t>
        <a:bodyPr/>
        <a:lstStyle/>
        <a:p>
          <a:endParaRPr lang="en-US"/>
        </a:p>
      </dgm:t>
    </dgm:pt>
    <dgm:pt modelId="{35741E5D-329E-4694-9EDD-43E515157AA2}" type="sibTrans" cxnId="{476AAE41-BEE5-4816-AE1E-049FCA870451}">
      <dgm:prSet/>
      <dgm:spPr/>
      <dgm:t>
        <a:bodyPr/>
        <a:lstStyle/>
        <a:p>
          <a:endParaRPr lang="en-US"/>
        </a:p>
      </dgm:t>
    </dgm:pt>
    <dgm:pt modelId="{EB73651E-130E-450E-8560-8F2CF4315367}">
      <dgm:prSet/>
      <dgm:spPr/>
      <dgm:t>
        <a:bodyPr/>
        <a:lstStyle/>
        <a:p>
          <a:r>
            <a:rPr lang="en-US"/>
            <a:t>Alan Turing - Pose la question fondamentale : "Une machine peut-elle penser ?"</a:t>
          </a:r>
        </a:p>
      </dgm:t>
    </dgm:pt>
    <dgm:pt modelId="{05096D31-0FA9-415A-BCD8-DCEE7F1A908F}" type="parTrans" cxnId="{1AF6B67A-7D56-4C39-9679-3993E8F6D5F9}">
      <dgm:prSet/>
      <dgm:spPr/>
      <dgm:t>
        <a:bodyPr/>
        <a:lstStyle/>
        <a:p>
          <a:endParaRPr lang="en-US"/>
        </a:p>
      </dgm:t>
    </dgm:pt>
    <dgm:pt modelId="{E1B9F27D-D9B3-483B-96CA-A848CF1F5310}" type="sibTrans" cxnId="{1AF6B67A-7D56-4C39-9679-3993E8F6D5F9}">
      <dgm:prSet/>
      <dgm:spPr/>
      <dgm:t>
        <a:bodyPr/>
        <a:lstStyle/>
        <a:p>
          <a:endParaRPr lang="en-US"/>
        </a:p>
      </dgm:t>
    </dgm:pt>
    <dgm:pt modelId="{F5923163-B22E-4CFB-98A6-D6FB32CA1B9F}">
      <dgm:prSet/>
      <dgm:spPr/>
      <dgm:t>
        <a:bodyPr/>
        <a:lstStyle/>
        <a:p>
          <a:pPr>
            <a:defRPr b="1"/>
          </a:pPr>
          <a:r>
            <a:rPr lang="en-US"/>
            <a:t>1956</a:t>
          </a:r>
        </a:p>
      </dgm:t>
    </dgm:pt>
    <dgm:pt modelId="{9D995180-ACE0-4F32-BE50-8286FC9AE40B}" type="parTrans" cxnId="{03FF4470-7596-40A4-B97D-D3361DB0294B}">
      <dgm:prSet/>
      <dgm:spPr/>
      <dgm:t>
        <a:bodyPr/>
        <a:lstStyle/>
        <a:p>
          <a:endParaRPr lang="en-US"/>
        </a:p>
      </dgm:t>
    </dgm:pt>
    <dgm:pt modelId="{5C23B70B-13F7-4077-BE94-51E8DF5409B9}" type="sibTrans" cxnId="{03FF4470-7596-40A4-B97D-D3361DB0294B}">
      <dgm:prSet/>
      <dgm:spPr/>
      <dgm:t>
        <a:bodyPr/>
        <a:lstStyle/>
        <a:p>
          <a:endParaRPr lang="en-US"/>
        </a:p>
      </dgm:t>
    </dgm:pt>
    <dgm:pt modelId="{0F8C8857-2546-46BC-888E-76FA8A57A224}">
      <dgm:prSet/>
      <dgm:spPr/>
      <dgm:t>
        <a:bodyPr/>
        <a:lstStyle/>
        <a:p>
          <a:r>
            <a:rPr lang="en-US"/>
            <a:t>Le Baptême - Le terme "Intelligence Artificielle" est officiellement créé.</a:t>
          </a:r>
        </a:p>
      </dgm:t>
    </dgm:pt>
    <dgm:pt modelId="{8EEF1DAF-B93A-46B2-B7A4-DFE332DCB4C5}" type="parTrans" cxnId="{61591269-F29D-40B1-A6F5-EC413DA59D5A}">
      <dgm:prSet/>
      <dgm:spPr/>
      <dgm:t>
        <a:bodyPr/>
        <a:lstStyle/>
        <a:p>
          <a:endParaRPr lang="en-US"/>
        </a:p>
      </dgm:t>
    </dgm:pt>
    <dgm:pt modelId="{C5108096-AFC4-49C0-ABEB-1BE9E95FDA23}" type="sibTrans" cxnId="{61591269-F29D-40B1-A6F5-EC413DA59D5A}">
      <dgm:prSet/>
      <dgm:spPr/>
      <dgm:t>
        <a:bodyPr/>
        <a:lstStyle/>
        <a:p>
          <a:endParaRPr lang="en-US"/>
        </a:p>
      </dgm:t>
    </dgm:pt>
    <dgm:pt modelId="{C150618F-B490-43F2-A558-E0BBD73A4019}">
      <dgm:prSet/>
      <dgm:spPr/>
      <dgm:t>
        <a:bodyPr/>
        <a:lstStyle/>
        <a:p>
          <a:pPr>
            <a:defRPr b="1"/>
          </a:pPr>
          <a:r>
            <a:rPr lang="en-US"/>
            <a:t>1997</a:t>
          </a:r>
        </a:p>
      </dgm:t>
    </dgm:pt>
    <dgm:pt modelId="{FC2C607B-0F24-40A4-ADDF-E340289AE7C4}" type="parTrans" cxnId="{F8CD3860-C4F5-4F49-9CB3-908E3E9D4000}">
      <dgm:prSet/>
      <dgm:spPr/>
      <dgm:t>
        <a:bodyPr/>
        <a:lstStyle/>
        <a:p>
          <a:endParaRPr lang="en-US"/>
        </a:p>
      </dgm:t>
    </dgm:pt>
    <dgm:pt modelId="{4803C83F-E73B-485F-A6E8-08F873D2CBF7}" type="sibTrans" cxnId="{F8CD3860-C4F5-4F49-9CB3-908E3E9D4000}">
      <dgm:prSet/>
      <dgm:spPr/>
      <dgm:t>
        <a:bodyPr/>
        <a:lstStyle/>
        <a:p>
          <a:endParaRPr lang="en-US"/>
        </a:p>
      </dgm:t>
    </dgm:pt>
    <dgm:pt modelId="{B66E5161-2817-4F4A-9886-B8A56550BDC5}">
      <dgm:prSet/>
      <dgm:spPr/>
      <dgm:t>
        <a:bodyPr/>
        <a:lstStyle/>
        <a:p>
          <a:r>
            <a:rPr lang="en-US"/>
            <a:t>L'Évènement - L'IA Deep Blue bat le champion du monde d'échecs Garry Kasparov. Un symbole fort.</a:t>
          </a:r>
        </a:p>
      </dgm:t>
    </dgm:pt>
    <dgm:pt modelId="{9A1A7B1F-BA31-441A-85F7-F81FB27084FD}" type="parTrans" cxnId="{878862DE-FF85-4281-BBA3-15611EBC4D76}">
      <dgm:prSet/>
      <dgm:spPr/>
      <dgm:t>
        <a:bodyPr/>
        <a:lstStyle/>
        <a:p>
          <a:endParaRPr lang="en-US"/>
        </a:p>
      </dgm:t>
    </dgm:pt>
    <dgm:pt modelId="{00EF610A-1048-46AD-90D2-C4870494120E}" type="sibTrans" cxnId="{878862DE-FF85-4281-BBA3-15611EBC4D76}">
      <dgm:prSet/>
      <dgm:spPr/>
      <dgm:t>
        <a:bodyPr/>
        <a:lstStyle/>
        <a:p>
          <a:endParaRPr lang="en-US"/>
        </a:p>
      </dgm:t>
    </dgm:pt>
    <dgm:pt modelId="{25673183-8514-42BE-974B-EC7EAEA986A7}">
      <dgm:prSet/>
      <dgm:spPr/>
      <dgm:t>
        <a:bodyPr/>
        <a:lstStyle/>
        <a:p>
          <a:pPr>
            <a:defRPr b="1"/>
          </a:pPr>
          <a:r>
            <a:rPr lang="en-US"/>
            <a:t>2010</a:t>
          </a:r>
        </a:p>
      </dgm:t>
    </dgm:pt>
    <dgm:pt modelId="{BD586BEF-6751-4465-B11F-AC84FB5FDF16}" type="parTrans" cxnId="{8F5C6DD1-2425-4524-A680-92343885AB44}">
      <dgm:prSet/>
      <dgm:spPr/>
      <dgm:t>
        <a:bodyPr/>
        <a:lstStyle/>
        <a:p>
          <a:endParaRPr lang="en-US"/>
        </a:p>
      </dgm:t>
    </dgm:pt>
    <dgm:pt modelId="{7BEE49E6-B599-4F12-A1F0-EF9D56414B62}" type="sibTrans" cxnId="{8F5C6DD1-2425-4524-A680-92343885AB44}">
      <dgm:prSet/>
      <dgm:spPr/>
      <dgm:t>
        <a:bodyPr/>
        <a:lstStyle/>
        <a:p>
          <a:endParaRPr lang="en-US"/>
        </a:p>
      </dgm:t>
    </dgm:pt>
    <dgm:pt modelId="{C3ECA4A7-7686-4134-8F88-6669D8F85C93}">
      <dgm:prSet/>
      <dgm:spPr/>
      <dgm:t>
        <a:bodyPr/>
        <a:lstStyle/>
        <a:p>
          <a:r>
            <a:rPr lang="en-US"/>
            <a:t>Années 2010 : Le "Big Bang" - L'explosion du Deep Learning grâce à deux facteurs : des montagnes de données (Big Data) et une puissance de calcul immense (GPU).</a:t>
          </a:r>
        </a:p>
      </dgm:t>
    </dgm:pt>
    <dgm:pt modelId="{F843AD45-7C18-46A9-9FDE-B53966A8F9B9}" type="parTrans" cxnId="{6167BF37-96A5-4AAC-8B66-7DB5149A50FB}">
      <dgm:prSet/>
      <dgm:spPr/>
      <dgm:t>
        <a:bodyPr/>
        <a:lstStyle/>
        <a:p>
          <a:endParaRPr lang="en-US"/>
        </a:p>
      </dgm:t>
    </dgm:pt>
    <dgm:pt modelId="{94AFC022-0961-4B7D-B8E5-A70962EF92D6}" type="sibTrans" cxnId="{6167BF37-96A5-4AAC-8B66-7DB5149A50FB}">
      <dgm:prSet/>
      <dgm:spPr/>
      <dgm:t>
        <a:bodyPr/>
        <a:lstStyle/>
        <a:p>
          <a:endParaRPr lang="en-US"/>
        </a:p>
      </dgm:t>
    </dgm:pt>
    <dgm:pt modelId="{F8116355-AC9D-49C6-B596-5E1953D47BD0}">
      <dgm:prSet/>
      <dgm:spPr/>
      <dgm:t>
        <a:bodyPr/>
        <a:lstStyle/>
        <a:p>
          <a:pPr>
            <a:defRPr b="1"/>
          </a:pPr>
          <a:r>
            <a:rPr lang="en-US"/>
            <a:t>2022</a:t>
          </a:r>
        </a:p>
      </dgm:t>
    </dgm:pt>
    <dgm:pt modelId="{DA70854C-5DB3-417D-A3A8-FD26FBE9DCA9}" type="parTrans" cxnId="{4F28BBA2-46B7-4316-9525-4A8C55CAD603}">
      <dgm:prSet/>
      <dgm:spPr/>
      <dgm:t>
        <a:bodyPr/>
        <a:lstStyle/>
        <a:p>
          <a:endParaRPr lang="en-US"/>
        </a:p>
      </dgm:t>
    </dgm:pt>
    <dgm:pt modelId="{84CF77F0-DFC0-4704-B449-84B86DEEF7D4}" type="sibTrans" cxnId="{4F28BBA2-46B7-4316-9525-4A8C55CAD603}">
      <dgm:prSet/>
      <dgm:spPr/>
      <dgm:t>
        <a:bodyPr/>
        <a:lstStyle/>
        <a:p>
          <a:endParaRPr lang="en-US"/>
        </a:p>
      </dgm:t>
    </dgm:pt>
    <dgm:pt modelId="{C929F314-339B-4C4F-B5E9-DFBD2E12ED50}">
      <dgm:prSet/>
      <dgm:spPr/>
      <dgm:t>
        <a:bodyPr/>
        <a:lstStyle/>
        <a:p>
          <a:r>
            <a:rPr lang="en-US"/>
            <a:t>&gt; Aujourd'hui : La Démocratisation - Avec ChatGPT, l'IA Générative entre dans des millions de foyers et d'entreprises.</a:t>
          </a:r>
        </a:p>
      </dgm:t>
    </dgm:pt>
    <dgm:pt modelId="{25967C71-18E1-4974-8987-A66633D0A10C}" type="parTrans" cxnId="{1BB48E37-FF2E-4926-A930-B5AFD3B38E83}">
      <dgm:prSet/>
      <dgm:spPr/>
      <dgm:t>
        <a:bodyPr/>
        <a:lstStyle/>
        <a:p>
          <a:endParaRPr lang="en-US"/>
        </a:p>
      </dgm:t>
    </dgm:pt>
    <dgm:pt modelId="{F16C6CFD-F11B-448A-B5F9-2E10B26DF71A}" type="sibTrans" cxnId="{1BB48E37-FF2E-4926-A930-B5AFD3B38E83}">
      <dgm:prSet/>
      <dgm:spPr/>
      <dgm:t>
        <a:bodyPr/>
        <a:lstStyle/>
        <a:p>
          <a:endParaRPr lang="en-US"/>
        </a:p>
      </dgm:t>
    </dgm:pt>
    <dgm:pt modelId="{58C0D211-E5D9-4DB1-8056-AD966B388000}" type="pres">
      <dgm:prSet presAssocID="{14677F81-2B62-4FBD-A704-80FC054872F5}" presName="root" presStyleCnt="0">
        <dgm:presLayoutVars>
          <dgm:chMax/>
          <dgm:chPref/>
          <dgm:animLvl val="lvl"/>
        </dgm:presLayoutVars>
      </dgm:prSet>
      <dgm:spPr/>
    </dgm:pt>
    <dgm:pt modelId="{EA2443FD-133C-4A81-8116-900C393B9AAB}" type="pres">
      <dgm:prSet presAssocID="{14677F81-2B62-4FBD-A704-80FC054872F5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8023FFEB-908E-45C8-9F35-976AC93557F8}" type="pres">
      <dgm:prSet presAssocID="{14677F81-2B62-4FBD-A704-80FC054872F5}" presName="nodes" presStyleCnt="0">
        <dgm:presLayoutVars>
          <dgm:chMax/>
          <dgm:chPref/>
          <dgm:animLvl val="lvl"/>
        </dgm:presLayoutVars>
      </dgm:prSet>
      <dgm:spPr/>
    </dgm:pt>
    <dgm:pt modelId="{A8644458-9996-4083-9B8A-416710E2F28D}" type="pres">
      <dgm:prSet presAssocID="{A790C701-88DF-4920-B25C-F83430AD30B8}" presName="composite" presStyleCnt="0"/>
      <dgm:spPr/>
    </dgm:pt>
    <dgm:pt modelId="{C7B1A810-567F-45BA-AB63-32D59E5AAAB3}" type="pres">
      <dgm:prSet presAssocID="{A790C701-88DF-4920-B25C-F83430AD30B8}" presName="ConnectorPoint" presStyleLbl="lnNode1" presStyleIdx="0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B3C4599-59F1-47A7-B1B4-FBD5A0848C95}" type="pres">
      <dgm:prSet presAssocID="{A790C701-88DF-4920-B25C-F83430AD30B8}" presName="DropPinPlaceHolder" presStyleCnt="0"/>
      <dgm:spPr/>
    </dgm:pt>
    <dgm:pt modelId="{82381C3A-CD4E-4496-B18A-AD3CF303D33B}" type="pres">
      <dgm:prSet presAssocID="{A790C701-88DF-4920-B25C-F83430AD30B8}" presName="DropPin" presStyleLbl="alignNode1" presStyleIdx="0" presStyleCnt="5"/>
      <dgm:spPr/>
    </dgm:pt>
    <dgm:pt modelId="{8DD18BA1-478B-41F8-BB17-83BBC7956FD9}" type="pres">
      <dgm:prSet presAssocID="{A790C701-88DF-4920-B25C-F83430AD30B8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F20637BF-4CED-4D55-AAC4-A4A6F3762109}" type="pres">
      <dgm:prSet presAssocID="{A790C701-88DF-4920-B25C-F83430AD30B8}" presName="L2TextContainer" presStyleLbl="revTx" presStyleIdx="0" presStyleCnt="10">
        <dgm:presLayoutVars>
          <dgm:bulletEnabled val="1"/>
        </dgm:presLayoutVars>
      </dgm:prSet>
      <dgm:spPr/>
    </dgm:pt>
    <dgm:pt modelId="{1F0BE561-B857-4ABB-A1D8-0DF7FB840CAE}" type="pres">
      <dgm:prSet presAssocID="{A790C701-88DF-4920-B25C-F83430AD30B8}" presName="L1TextContainer" presStyleLbl="revTx" presStyleIdx="1" presStyleCnt="10">
        <dgm:presLayoutVars>
          <dgm:chMax val="1"/>
          <dgm:chPref val="1"/>
          <dgm:bulletEnabled val="1"/>
        </dgm:presLayoutVars>
      </dgm:prSet>
      <dgm:spPr/>
    </dgm:pt>
    <dgm:pt modelId="{DFE7F089-8A87-43BF-BB49-E4190852A82E}" type="pres">
      <dgm:prSet presAssocID="{A790C701-88DF-4920-B25C-F83430AD30B8}" presName="ConnectLine" presStyleLbl="sibTrans1D1" presStyleIdx="0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55E7BAF5-92E2-4329-A61A-3121046AF0B1}" type="pres">
      <dgm:prSet presAssocID="{A790C701-88DF-4920-B25C-F83430AD30B8}" presName="EmptyPlaceHolder" presStyleCnt="0"/>
      <dgm:spPr/>
    </dgm:pt>
    <dgm:pt modelId="{0DD47023-2D07-43D5-94A4-9B9223D46326}" type="pres">
      <dgm:prSet presAssocID="{35741E5D-329E-4694-9EDD-43E515157AA2}" presName="spaceBetweenRectangles" presStyleCnt="0"/>
      <dgm:spPr/>
    </dgm:pt>
    <dgm:pt modelId="{E9D5F753-0218-4FA4-AD35-DBA2AD026F20}" type="pres">
      <dgm:prSet presAssocID="{F5923163-B22E-4CFB-98A6-D6FB32CA1B9F}" presName="composite" presStyleCnt="0"/>
      <dgm:spPr/>
    </dgm:pt>
    <dgm:pt modelId="{F27DE6AD-E11E-49A4-9894-91E93C4CE632}" type="pres">
      <dgm:prSet presAssocID="{F5923163-B22E-4CFB-98A6-D6FB32CA1B9F}" presName="ConnectorPoint" presStyleLbl="lnNode1" presStyleIdx="1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14584AA-8E50-4264-AD69-EC59B983B522}" type="pres">
      <dgm:prSet presAssocID="{F5923163-B22E-4CFB-98A6-D6FB32CA1B9F}" presName="DropPinPlaceHolder" presStyleCnt="0"/>
      <dgm:spPr/>
    </dgm:pt>
    <dgm:pt modelId="{22F54008-E4AA-4334-8B36-2FB15F6B9A24}" type="pres">
      <dgm:prSet presAssocID="{F5923163-B22E-4CFB-98A6-D6FB32CA1B9F}" presName="DropPin" presStyleLbl="alignNode1" presStyleIdx="1" presStyleCnt="5"/>
      <dgm:spPr/>
    </dgm:pt>
    <dgm:pt modelId="{15F1302B-DD01-44B3-825A-E3CC9CBDC4D9}" type="pres">
      <dgm:prSet presAssocID="{F5923163-B22E-4CFB-98A6-D6FB32CA1B9F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DAE07383-A246-4E2D-A834-19104EE478ED}" type="pres">
      <dgm:prSet presAssocID="{F5923163-B22E-4CFB-98A6-D6FB32CA1B9F}" presName="L2TextContainer" presStyleLbl="revTx" presStyleIdx="2" presStyleCnt="10">
        <dgm:presLayoutVars>
          <dgm:bulletEnabled val="1"/>
        </dgm:presLayoutVars>
      </dgm:prSet>
      <dgm:spPr/>
    </dgm:pt>
    <dgm:pt modelId="{229340FA-3661-40B4-989B-99D4AA7A1F39}" type="pres">
      <dgm:prSet presAssocID="{F5923163-B22E-4CFB-98A6-D6FB32CA1B9F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1131CAAA-E9CC-4313-9847-5A3CB5323CE0}" type="pres">
      <dgm:prSet presAssocID="{F5923163-B22E-4CFB-98A6-D6FB32CA1B9F}" presName="ConnectLine" presStyleLbl="sibTrans1D1" presStyleIdx="1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A0A6A1BA-8B4D-496A-A9FE-1BB9507F11F7}" type="pres">
      <dgm:prSet presAssocID="{F5923163-B22E-4CFB-98A6-D6FB32CA1B9F}" presName="EmptyPlaceHolder" presStyleCnt="0"/>
      <dgm:spPr/>
    </dgm:pt>
    <dgm:pt modelId="{52D5038D-5924-4B50-9F91-3A3438E83BA1}" type="pres">
      <dgm:prSet presAssocID="{5C23B70B-13F7-4077-BE94-51E8DF5409B9}" presName="spaceBetweenRectangles" presStyleCnt="0"/>
      <dgm:spPr/>
    </dgm:pt>
    <dgm:pt modelId="{005EEDA7-931C-4B6E-90E1-E4C38C6909AA}" type="pres">
      <dgm:prSet presAssocID="{C150618F-B490-43F2-A558-E0BBD73A4019}" presName="composite" presStyleCnt="0"/>
      <dgm:spPr/>
    </dgm:pt>
    <dgm:pt modelId="{549B6C58-3C9C-4D77-B4F9-48FEBB649DAD}" type="pres">
      <dgm:prSet presAssocID="{C150618F-B490-43F2-A558-E0BBD73A4019}" presName="ConnectorPoint" presStyleLbl="lnNode1" presStyleIdx="2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F71BC27-CD57-4C83-8965-7026E7AACB86}" type="pres">
      <dgm:prSet presAssocID="{C150618F-B490-43F2-A558-E0BBD73A4019}" presName="DropPinPlaceHolder" presStyleCnt="0"/>
      <dgm:spPr/>
    </dgm:pt>
    <dgm:pt modelId="{CB10205C-7246-44FA-B986-D4CEABA476C4}" type="pres">
      <dgm:prSet presAssocID="{C150618F-B490-43F2-A558-E0BBD73A4019}" presName="DropPin" presStyleLbl="alignNode1" presStyleIdx="2" presStyleCnt="5"/>
      <dgm:spPr/>
    </dgm:pt>
    <dgm:pt modelId="{482DE033-CB66-4278-8446-B7BBDAC35795}" type="pres">
      <dgm:prSet presAssocID="{C150618F-B490-43F2-A558-E0BBD73A4019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7ED4F2DF-616E-409C-B1ED-F4BC9D68A458}" type="pres">
      <dgm:prSet presAssocID="{C150618F-B490-43F2-A558-E0BBD73A4019}" presName="L2TextContainer" presStyleLbl="revTx" presStyleIdx="4" presStyleCnt="10">
        <dgm:presLayoutVars>
          <dgm:bulletEnabled val="1"/>
        </dgm:presLayoutVars>
      </dgm:prSet>
      <dgm:spPr/>
    </dgm:pt>
    <dgm:pt modelId="{7E4ECA45-5E08-47EA-A23A-F81F451BA3FD}" type="pres">
      <dgm:prSet presAssocID="{C150618F-B490-43F2-A558-E0BBD73A4019}" presName="L1TextContainer" presStyleLbl="revTx" presStyleIdx="5" presStyleCnt="10">
        <dgm:presLayoutVars>
          <dgm:chMax val="1"/>
          <dgm:chPref val="1"/>
          <dgm:bulletEnabled val="1"/>
        </dgm:presLayoutVars>
      </dgm:prSet>
      <dgm:spPr/>
    </dgm:pt>
    <dgm:pt modelId="{13C082D2-66E9-4D6D-95F9-B668DA9063E3}" type="pres">
      <dgm:prSet presAssocID="{C150618F-B490-43F2-A558-E0BBD73A4019}" presName="ConnectLine" presStyleLbl="sibTrans1D1" presStyleIdx="2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A943068B-C856-478C-9DBF-A8335E8F7DB5}" type="pres">
      <dgm:prSet presAssocID="{C150618F-B490-43F2-A558-E0BBD73A4019}" presName="EmptyPlaceHolder" presStyleCnt="0"/>
      <dgm:spPr/>
    </dgm:pt>
    <dgm:pt modelId="{C876629B-4871-4E55-B481-93EDAD42634B}" type="pres">
      <dgm:prSet presAssocID="{4803C83F-E73B-485F-A6E8-08F873D2CBF7}" presName="spaceBetweenRectangles" presStyleCnt="0"/>
      <dgm:spPr/>
    </dgm:pt>
    <dgm:pt modelId="{19442A47-68A4-465D-9957-1583BFAA3CE5}" type="pres">
      <dgm:prSet presAssocID="{25673183-8514-42BE-974B-EC7EAEA986A7}" presName="composite" presStyleCnt="0"/>
      <dgm:spPr/>
    </dgm:pt>
    <dgm:pt modelId="{221EB58E-22C0-4DA9-A42D-9FA9247AA27C}" type="pres">
      <dgm:prSet presAssocID="{25673183-8514-42BE-974B-EC7EAEA986A7}" presName="ConnectorPoint" presStyleLbl="lnNode1" presStyleIdx="3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54668FC-1EFA-439A-8BB2-67EAEE3E61A2}" type="pres">
      <dgm:prSet presAssocID="{25673183-8514-42BE-974B-EC7EAEA986A7}" presName="DropPinPlaceHolder" presStyleCnt="0"/>
      <dgm:spPr/>
    </dgm:pt>
    <dgm:pt modelId="{E0D2F639-1203-4DF4-A3D0-99C7C7373BEA}" type="pres">
      <dgm:prSet presAssocID="{25673183-8514-42BE-974B-EC7EAEA986A7}" presName="DropPin" presStyleLbl="alignNode1" presStyleIdx="3" presStyleCnt="5"/>
      <dgm:spPr/>
    </dgm:pt>
    <dgm:pt modelId="{4F05BBE3-1CB7-4295-A62F-D32CCB8DF7BF}" type="pres">
      <dgm:prSet presAssocID="{25673183-8514-42BE-974B-EC7EAEA986A7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295C6458-A3EE-4E74-B3F0-DADA70490FF4}" type="pres">
      <dgm:prSet presAssocID="{25673183-8514-42BE-974B-EC7EAEA986A7}" presName="L2TextContainer" presStyleLbl="revTx" presStyleIdx="6" presStyleCnt="10">
        <dgm:presLayoutVars>
          <dgm:bulletEnabled val="1"/>
        </dgm:presLayoutVars>
      </dgm:prSet>
      <dgm:spPr/>
    </dgm:pt>
    <dgm:pt modelId="{9FE8ADAB-0EDA-426C-BFFC-82FB9E447B53}" type="pres">
      <dgm:prSet presAssocID="{25673183-8514-42BE-974B-EC7EAEA986A7}" presName="L1TextContainer" presStyleLbl="revTx" presStyleIdx="7" presStyleCnt="10">
        <dgm:presLayoutVars>
          <dgm:chMax val="1"/>
          <dgm:chPref val="1"/>
          <dgm:bulletEnabled val="1"/>
        </dgm:presLayoutVars>
      </dgm:prSet>
      <dgm:spPr/>
    </dgm:pt>
    <dgm:pt modelId="{DB912645-37F5-4B95-BF36-83EA217ABD89}" type="pres">
      <dgm:prSet presAssocID="{25673183-8514-42BE-974B-EC7EAEA986A7}" presName="ConnectLine" presStyleLbl="sibTrans1D1" presStyleIdx="3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00804FB-4B04-43C1-813D-31E93A29F41B}" type="pres">
      <dgm:prSet presAssocID="{25673183-8514-42BE-974B-EC7EAEA986A7}" presName="EmptyPlaceHolder" presStyleCnt="0"/>
      <dgm:spPr/>
    </dgm:pt>
    <dgm:pt modelId="{2BD004A0-9EF1-4B6B-81DA-59C9931F289F}" type="pres">
      <dgm:prSet presAssocID="{7BEE49E6-B599-4F12-A1F0-EF9D56414B62}" presName="spaceBetweenRectangles" presStyleCnt="0"/>
      <dgm:spPr/>
    </dgm:pt>
    <dgm:pt modelId="{2070F2B3-E394-41DA-A47E-98496A3C93AF}" type="pres">
      <dgm:prSet presAssocID="{F8116355-AC9D-49C6-B596-5E1953D47BD0}" presName="composite" presStyleCnt="0"/>
      <dgm:spPr/>
    </dgm:pt>
    <dgm:pt modelId="{F58BB20D-2B14-44E5-A155-71984393FDDC}" type="pres">
      <dgm:prSet presAssocID="{F8116355-AC9D-49C6-B596-5E1953D47BD0}" presName="ConnectorPoint" presStyleLbl="lnNode1" presStyleIdx="4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39ACD9F-D69E-4508-A7E3-F779A1A7C567}" type="pres">
      <dgm:prSet presAssocID="{F8116355-AC9D-49C6-B596-5E1953D47BD0}" presName="DropPinPlaceHolder" presStyleCnt="0"/>
      <dgm:spPr/>
    </dgm:pt>
    <dgm:pt modelId="{D4AEA535-0E54-4B1B-B8DD-529D466035A5}" type="pres">
      <dgm:prSet presAssocID="{F8116355-AC9D-49C6-B596-5E1953D47BD0}" presName="DropPin" presStyleLbl="alignNode1" presStyleIdx="4" presStyleCnt="5"/>
      <dgm:spPr/>
    </dgm:pt>
    <dgm:pt modelId="{7917AEAF-5E26-4645-B2C4-CD0127BD1EF9}" type="pres">
      <dgm:prSet presAssocID="{F8116355-AC9D-49C6-B596-5E1953D47BD0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5C5FF1AD-3BF8-4CB2-8A80-9CFBBDEC7136}" type="pres">
      <dgm:prSet presAssocID="{F8116355-AC9D-49C6-B596-5E1953D47BD0}" presName="L2TextContainer" presStyleLbl="revTx" presStyleIdx="8" presStyleCnt="10">
        <dgm:presLayoutVars>
          <dgm:bulletEnabled val="1"/>
        </dgm:presLayoutVars>
      </dgm:prSet>
      <dgm:spPr/>
    </dgm:pt>
    <dgm:pt modelId="{689D4908-0742-47A8-8657-6773AE93C3AC}" type="pres">
      <dgm:prSet presAssocID="{F8116355-AC9D-49C6-B596-5E1953D47BD0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E3823E8F-9094-454A-A05A-09EA0395D1E8}" type="pres">
      <dgm:prSet presAssocID="{F8116355-AC9D-49C6-B596-5E1953D47BD0}" presName="ConnectLine" presStyleLbl="sibTrans1D1" presStyleIdx="4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5968747C-00CC-4EF3-B2CC-CDF40914F168}" type="pres">
      <dgm:prSet presAssocID="{F8116355-AC9D-49C6-B596-5E1953D47BD0}" presName="EmptyPlaceHolder" presStyleCnt="0"/>
      <dgm:spPr/>
    </dgm:pt>
  </dgm:ptLst>
  <dgm:cxnLst>
    <dgm:cxn modelId="{F43A7D0C-4E1C-472E-AFD6-0068D64CEC30}" type="presOf" srcId="{C3ECA4A7-7686-4134-8F88-6669D8F85C93}" destId="{295C6458-A3EE-4E74-B3F0-DADA70490FF4}" srcOrd="0" destOrd="0" presId="urn:microsoft.com/office/officeart/2017/3/layout/DropPinTimeline"/>
    <dgm:cxn modelId="{127C7E11-56D6-4E8D-9EB3-776D3002C105}" type="presOf" srcId="{F8116355-AC9D-49C6-B596-5E1953D47BD0}" destId="{689D4908-0742-47A8-8657-6773AE93C3AC}" srcOrd="0" destOrd="0" presId="urn:microsoft.com/office/officeart/2017/3/layout/DropPinTimeline"/>
    <dgm:cxn modelId="{A17A4F24-2B9D-499D-B4AB-E7FF4F2EB7E4}" type="presOf" srcId="{B66E5161-2817-4F4A-9886-B8A56550BDC5}" destId="{7ED4F2DF-616E-409C-B1ED-F4BC9D68A458}" srcOrd="0" destOrd="0" presId="urn:microsoft.com/office/officeart/2017/3/layout/DropPinTimeline"/>
    <dgm:cxn modelId="{F9DEBA24-772F-4B5A-ABA4-5C16B69E3F07}" type="presOf" srcId="{25673183-8514-42BE-974B-EC7EAEA986A7}" destId="{9FE8ADAB-0EDA-426C-BFFC-82FB9E447B53}" srcOrd="0" destOrd="0" presId="urn:microsoft.com/office/officeart/2017/3/layout/DropPinTimeline"/>
    <dgm:cxn modelId="{B2457026-459A-471C-B38A-43C6E4DE8EDC}" type="presOf" srcId="{F5923163-B22E-4CFB-98A6-D6FB32CA1B9F}" destId="{229340FA-3661-40B4-989B-99D4AA7A1F39}" srcOrd="0" destOrd="0" presId="urn:microsoft.com/office/officeart/2017/3/layout/DropPinTimeline"/>
    <dgm:cxn modelId="{1BB48E37-FF2E-4926-A930-B5AFD3B38E83}" srcId="{F8116355-AC9D-49C6-B596-5E1953D47BD0}" destId="{C929F314-339B-4C4F-B5E9-DFBD2E12ED50}" srcOrd="0" destOrd="0" parTransId="{25967C71-18E1-4974-8987-A66633D0A10C}" sibTransId="{F16C6CFD-F11B-448A-B5F9-2E10B26DF71A}"/>
    <dgm:cxn modelId="{6167BF37-96A5-4AAC-8B66-7DB5149A50FB}" srcId="{25673183-8514-42BE-974B-EC7EAEA986A7}" destId="{C3ECA4A7-7686-4134-8F88-6669D8F85C93}" srcOrd="0" destOrd="0" parTransId="{F843AD45-7C18-46A9-9FDE-B53966A8F9B9}" sibTransId="{94AFC022-0961-4B7D-B8E5-A70962EF92D6}"/>
    <dgm:cxn modelId="{6A68EA5F-1BE3-4ABC-A4EB-EDA44D35711E}" type="presOf" srcId="{0F8C8857-2546-46BC-888E-76FA8A57A224}" destId="{DAE07383-A246-4E2D-A834-19104EE478ED}" srcOrd="0" destOrd="0" presId="urn:microsoft.com/office/officeart/2017/3/layout/DropPinTimeline"/>
    <dgm:cxn modelId="{F8CD3860-C4F5-4F49-9CB3-908E3E9D4000}" srcId="{14677F81-2B62-4FBD-A704-80FC054872F5}" destId="{C150618F-B490-43F2-A558-E0BBD73A4019}" srcOrd="2" destOrd="0" parTransId="{FC2C607B-0F24-40A4-ADDF-E340289AE7C4}" sibTransId="{4803C83F-E73B-485F-A6E8-08F873D2CBF7}"/>
    <dgm:cxn modelId="{476AAE41-BEE5-4816-AE1E-049FCA870451}" srcId="{14677F81-2B62-4FBD-A704-80FC054872F5}" destId="{A790C701-88DF-4920-B25C-F83430AD30B8}" srcOrd="0" destOrd="0" parTransId="{03D7C26F-2711-415C-99E1-CC384B79B348}" sibTransId="{35741E5D-329E-4694-9EDD-43E515157AA2}"/>
    <dgm:cxn modelId="{61591269-F29D-40B1-A6F5-EC413DA59D5A}" srcId="{F5923163-B22E-4CFB-98A6-D6FB32CA1B9F}" destId="{0F8C8857-2546-46BC-888E-76FA8A57A224}" srcOrd="0" destOrd="0" parTransId="{8EEF1DAF-B93A-46B2-B7A4-DFE332DCB4C5}" sibTransId="{C5108096-AFC4-49C0-ABEB-1BE9E95FDA23}"/>
    <dgm:cxn modelId="{03FF4470-7596-40A4-B97D-D3361DB0294B}" srcId="{14677F81-2B62-4FBD-A704-80FC054872F5}" destId="{F5923163-B22E-4CFB-98A6-D6FB32CA1B9F}" srcOrd="1" destOrd="0" parTransId="{9D995180-ACE0-4F32-BE50-8286FC9AE40B}" sibTransId="{5C23B70B-13F7-4077-BE94-51E8DF5409B9}"/>
    <dgm:cxn modelId="{659FF377-F0DD-4E56-B0AD-B1A47A697E10}" type="presOf" srcId="{A790C701-88DF-4920-B25C-F83430AD30B8}" destId="{1F0BE561-B857-4ABB-A1D8-0DF7FB840CAE}" srcOrd="0" destOrd="0" presId="urn:microsoft.com/office/officeart/2017/3/layout/DropPinTimeline"/>
    <dgm:cxn modelId="{1AF6B67A-7D56-4C39-9679-3993E8F6D5F9}" srcId="{A790C701-88DF-4920-B25C-F83430AD30B8}" destId="{EB73651E-130E-450E-8560-8F2CF4315367}" srcOrd="0" destOrd="0" parTransId="{05096D31-0FA9-415A-BCD8-DCEE7F1A908F}" sibTransId="{E1B9F27D-D9B3-483B-96CA-A848CF1F5310}"/>
    <dgm:cxn modelId="{DA50BD93-943D-498B-9ADC-3576A4EA6D76}" type="presOf" srcId="{C929F314-339B-4C4F-B5E9-DFBD2E12ED50}" destId="{5C5FF1AD-3BF8-4CB2-8A80-9CFBBDEC7136}" srcOrd="0" destOrd="0" presId="urn:microsoft.com/office/officeart/2017/3/layout/DropPinTimeline"/>
    <dgm:cxn modelId="{4F28BBA2-46B7-4316-9525-4A8C55CAD603}" srcId="{14677F81-2B62-4FBD-A704-80FC054872F5}" destId="{F8116355-AC9D-49C6-B596-5E1953D47BD0}" srcOrd="4" destOrd="0" parTransId="{DA70854C-5DB3-417D-A3A8-FD26FBE9DCA9}" sibTransId="{84CF77F0-DFC0-4704-B449-84B86DEEF7D4}"/>
    <dgm:cxn modelId="{4D497CC7-D209-4D0A-B186-714B3DDE53F2}" type="presOf" srcId="{C150618F-B490-43F2-A558-E0BBD73A4019}" destId="{7E4ECA45-5E08-47EA-A23A-F81F451BA3FD}" srcOrd="0" destOrd="0" presId="urn:microsoft.com/office/officeart/2017/3/layout/DropPinTimeline"/>
    <dgm:cxn modelId="{8F5C6DD1-2425-4524-A680-92343885AB44}" srcId="{14677F81-2B62-4FBD-A704-80FC054872F5}" destId="{25673183-8514-42BE-974B-EC7EAEA986A7}" srcOrd="3" destOrd="0" parTransId="{BD586BEF-6751-4465-B11F-AC84FB5FDF16}" sibTransId="{7BEE49E6-B599-4F12-A1F0-EF9D56414B62}"/>
    <dgm:cxn modelId="{878862DE-FF85-4281-BBA3-15611EBC4D76}" srcId="{C150618F-B490-43F2-A558-E0BBD73A4019}" destId="{B66E5161-2817-4F4A-9886-B8A56550BDC5}" srcOrd="0" destOrd="0" parTransId="{9A1A7B1F-BA31-441A-85F7-F81FB27084FD}" sibTransId="{00EF610A-1048-46AD-90D2-C4870494120E}"/>
    <dgm:cxn modelId="{2FB0EFE7-F67C-459C-A83D-514EBBD5865B}" type="presOf" srcId="{14677F81-2B62-4FBD-A704-80FC054872F5}" destId="{58C0D211-E5D9-4DB1-8056-AD966B388000}" srcOrd="0" destOrd="0" presId="urn:microsoft.com/office/officeart/2017/3/layout/DropPinTimeline"/>
    <dgm:cxn modelId="{22E5E8F9-123B-4E0D-AF8F-ECE2FBC34653}" type="presOf" srcId="{EB73651E-130E-450E-8560-8F2CF4315367}" destId="{F20637BF-4CED-4D55-AAC4-A4A6F3762109}" srcOrd="0" destOrd="0" presId="urn:microsoft.com/office/officeart/2017/3/layout/DropPinTimeline"/>
    <dgm:cxn modelId="{A99034A4-BA05-4EE3-A159-89415B1A760C}" type="presParOf" srcId="{58C0D211-E5D9-4DB1-8056-AD966B388000}" destId="{EA2443FD-133C-4A81-8116-900C393B9AAB}" srcOrd="0" destOrd="0" presId="urn:microsoft.com/office/officeart/2017/3/layout/DropPinTimeline"/>
    <dgm:cxn modelId="{73700456-53D6-4919-9BA0-5AD843A8FFE4}" type="presParOf" srcId="{58C0D211-E5D9-4DB1-8056-AD966B388000}" destId="{8023FFEB-908E-45C8-9F35-976AC93557F8}" srcOrd="1" destOrd="0" presId="urn:microsoft.com/office/officeart/2017/3/layout/DropPinTimeline"/>
    <dgm:cxn modelId="{67F64D30-3A67-4B50-94F4-553C868E8D40}" type="presParOf" srcId="{8023FFEB-908E-45C8-9F35-976AC93557F8}" destId="{A8644458-9996-4083-9B8A-416710E2F28D}" srcOrd="0" destOrd="0" presId="urn:microsoft.com/office/officeart/2017/3/layout/DropPinTimeline"/>
    <dgm:cxn modelId="{9186A116-0594-4677-AC37-1BC7781C6EE0}" type="presParOf" srcId="{A8644458-9996-4083-9B8A-416710E2F28D}" destId="{C7B1A810-567F-45BA-AB63-32D59E5AAAB3}" srcOrd="0" destOrd="0" presId="urn:microsoft.com/office/officeart/2017/3/layout/DropPinTimeline"/>
    <dgm:cxn modelId="{4C2F6932-E175-4CB0-AC17-C0914816E7A8}" type="presParOf" srcId="{A8644458-9996-4083-9B8A-416710E2F28D}" destId="{EB3C4599-59F1-47A7-B1B4-FBD5A0848C95}" srcOrd="1" destOrd="0" presId="urn:microsoft.com/office/officeart/2017/3/layout/DropPinTimeline"/>
    <dgm:cxn modelId="{074D9DD4-24C5-4BA3-BAAC-64B0BF58487E}" type="presParOf" srcId="{EB3C4599-59F1-47A7-B1B4-FBD5A0848C95}" destId="{82381C3A-CD4E-4496-B18A-AD3CF303D33B}" srcOrd="0" destOrd="0" presId="urn:microsoft.com/office/officeart/2017/3/layout/DropPinTimeline"/>
    <dgm:cxn modelId="{B7EAFCAE-7D92-4719-B7EB-E540BE86DD8B}" type="presParOf" srcId="{EB3C4599-59F1-47A7-B1B4-FBD5A0848C95}" destId="{8DD18BA1-478B-41F8-BB17-83BBC7956FD9}" srcOrd="1" destOrd="0" presId="urn:microsoft.com/office/officeart/2017/3/layout/DropPinTimeline"/>
    <dgm:cxn modelId="{35D0B3AD-91DC-449F-BD5A-69BF4AF58AC2}" type="presParOf" srcId="{A8644458-9996-4083-9B8A-416710E2F28D}" destId="{F20637BF-4CED-4D55-AAC4-A4A6F3762109}" srcOrd="2" destOrd="0" presId="urn:microsoft.com/office/officeart/2017/3/layout/DropPinTimeline"/>
    <dgm:cxn modelId="{17F08547-B229-427A-937C-FA3BFEDB99A3}" type="presParOf" srcId="{A8644458-9996-4083-9B8A-416710E2F28D}" destId="{1F0BE561-B857-4ABB-A1D8-0DF7FB840CAE}" srcOrd="3" destOrd="0" presId="urn:microsoft.com/office/officeart/2017/3/layout/DropPinTimeline"/>
    <dgm:cxn modelId="{4E45B3D6-6BF4-4F9F-AFDB-EEDDF85C313A}" type="presParOf" srcId="{A8644458-9996-4083-9B8A-416710E2F28D}" destId="{DFE7F089-8A87-43BF-BB49-E4190852A82E}" srcOrd="4" destOrd="0" presId="urn:microsoft.com/office/officeart/2017/3/layout/DropPinTimeline"/>
    <dgm:cxn modelId="{DEE47F84-3329-43D9-9BD7-D6B5F96E636E}" type="presParOf" srcId="{A8644458-9996-4083-9B8A-416710E2F28D}" destId="{55E7BAF5-92E2-4329-A61A-3121046AF0B1}" srcOrd="5" destOrd="0" presId="urn:microsoft.com/office/officeart/2017/3/layout/DropPinTimeline"/>
    <dgm:cxn modelId="{E69D58F5-DCCA-48B7-B42F-C2BBDF300890}" type="presParOf" srcId="{8023FFEB-908E-45C8-9F35-976AC93557F8}" destId="{0DD47023-2D07-43D5-94A4-9B9223D46326}" srcOrd="1" destOrd="0" presId="urn:microsoft.com/office/officeart/2017/3/layout/DropPinTimeline"/>
    <dgm:cxn modelId="{F23D377D-2922-4449-8216-0E5192A3BDC3}" type="presParOf" srcId="{8023FFEB-908E-45C8-9F35-976AC93557F8}" destId="{E9D5F753-0218-4FA4-AD35-DBA2AD026F20}" srcOrd="2" destOrd="0" presId="urn:microsoft.com/office/officeart/2017/3/layout/DropPinTimeline"/>
    <dgm:cxn modelId="{4C82D260-70AB-44C6-A151-33140D0E85FB}" type="presParOf" srcId="{E9D5F753-0218-4FA4-AD35-DBA2AD026F20}" destId="{F27DE6AD-E11E-49A4-9894-91E93C4CE632}" srcOrd="0" destOrd="0" presId="urn:microsoft.com/office/officeart/2017/3/layout/DropPinTimeline"/>
    <dgm:cxn modelId="{FCD36524-BF5D-45D3-A894-9CC9CE8EE249}" type="presParOf" srcId="{E9D5F753-0218-4FA4-AD35-DBA2AD026F20}" destId="{514584AA-8E50-4264-AD69-EC59B983B522}" srcOrd="1" destOrd="0" presId="urn:microsoft.com/office/officeart/2017/3/layout/DropPinTimeline"/>
    <dgm:cxn modelId="{D36DFC3C-6D1C-4181-975D-A17B639429C1}" type="presParOf" srcId="{514584AA-8E50-4264-AD69-EC59B983B522}" destId="{22F54008-E4AA-4334-8B36-2FB15F6B9A24}" srcOrd="0" destOrd="0" presId="urn:microsoft.com/office/officeart/2017/3/layout/DropPinTimeline"/>
    <dgm:cxn modelId="{80A9D18F-636F-45A1-972D-DF0D250A5624}" type="presParOf" srcId="{514584AA-8E50-4264-AD69-EC59B983B522}" destId="{15F1302B-DD01-44B3-825A-E3CC9CBDC4D9}" srcOrd="1" destOrd="0" presId="urn:microsoft.com/office/officeart/2017/3/layout/DropPinTimeline"/>
    <dgm:cxn modelId="{A93BDAAD-6808-467C-8A1D-89378C9B5542}" type="presParOf" srcId="{E9D5F753-0218-4FA4-AD35-DBA2AD026F20}" destId="{DAE07383-A246-4E2D-A834-19104EE478ED}" srcOrd="2" destOrd="0" presId="urn:microsoft.com/office/officeart/2017/3/layout/DropPinTimeline"/>
    <dgm:cxn modelId="{19125B6F-FF29-43AD-B4B6-E01066BE22E3}" type="presParOf" srcId="{E9D5F753-0218-4FA4-AD35-DBA2AD026F20}" destId="{229340FA-3661-40B4-989B-99D4AA7A1F39}" srcOrd="3" destOrd="0" presId="urn:microsoft.com/office/officeart/2017/3/layout/DropPinTimeline"/>
    <dgm:cxn modelId="{AD6EE20B-86E0-4976-B351-A856DEDF7A6D}" type="presParOf" srcId="{E9D5F753-0218-4FA4-AD35-DBA2AD026F20}" destId="{1131CAAA-E9CC-4313-9847-5A3CB5323CE0}" srcOrd="4" destOrd="0" presId="urn:microsoft.com/office/officeart/2017/3/layout/DropPinTimeline"/>
    <dgm:cxn modelId="{5961300C-5982-4A5F-BDB7-C431A3362662}" type="presParOf" srcId="{E9D5F753-0218-4FA4-AD35-DBA2AD026F20}" destId="{A0A6A1BA-8B4D-496A-A9FE-1BB9507F11F7}" srcOrd="5" destOrd="0" presId="urn:microsoft.com/office/officeart/2017/3/layout/DropPinTimeline"/>
    <dgm:cxn modelId="{F04E1EE9-45FB-4F21-AC17-40FB4A0D703A}" type="presParOf" srcId="{8023FFEB-908E-45C8-9F35-976AC93557F8}" destId="{52D5038D-5924-4B50-9F91-3A3438E83BA1}" srcOrd="3" destOrd="0" presId="urn:microsoft.com/office/officeart/2017/3/layout/DropPinTimeline"/>
    <dgm:cxn modelId="{317A3D50-92A9-4D3D-8001-BFE507D5E63A}" type="presParOf" srcId="{8023FFEB-908E-45C8-9F35-976AC93557F8}" destId="{005EEDA7-931C-4B6E-90E1-E4C38C6909AA}" srcOrd="4" destOrd="0" presId="urn:microsoft.com/office/officeart/2017/3/layout/DropPinTimeline"/>
    <dgm:cxn modelId="{17E03F2B-8D25-4472-96F5-BF00E94CA9D8}" type="presParOf" srcId="{005EEDA7-931C-4B6E-90E1-E4C38C6909AA}" destId="{549B6C58-3C9C-4D77-B4F9-48FEBB649DAD}" srcOrd="0" destOrd="0" presId="urn:microsoft.com/office/officeart/2017/3/layout/DropPinTimeline"/>
    <dgm:cxn modelId="{D40C0CC3-FF3C-470D-944E-D4A5F91B5A28}" type="presParOf" srcId="{005EEDA7-931C-4B6E-90E1-E4C38C6909AA}" destId="{6F71BC27-CD57-4C83-8965-7026E7AACB86}" srcOrd="1" destOrd="0" presId="urn:microsoft.com/office/officeart/2017/3/layout/DropPinTimeline"/>
    <dgm:cxn modelId="{3977C929-E263-497C-BB4D-05F09FCF36D2}" type="presParOf" srcId="{6F71BC27-CD57-4C83-8965-7026E7AACB86}" destId="{CB10205C-7246-44FA-B986-D4CEABA476C4}" srcOrd="0" destOrd="0" presId="urn:microsoft.com/office/officeart/2017/3/layout/DropPinTimeline"/>
    <dgm:cxn modelId="{E28C4E26-D5B1-4294-B909-DF4DB0CAA43C}" type="presParOf" srcId="{6F71BC27-CD57-4C83-8965-7026E7AACB86}" destId="{482DE033-CB66-4278-8446-B7BBDAC35795}" srcOrd="1" destOrd="0" presId="urn:microsoft.com/office/officeart/2017/3/layout/DropPinTimeline"/>
    <dgm:cxn modelId="{A564D9CB-3B69-4F4B-A4F9-12AEB0F1C47E}" type="presParOf" srcId="{005EEDA7-931C-4B6E-90E1-E4C38C6909AA}" destId="{7ED4F2DF-616E-409C-B1ED-F4BC9D68A458}" srcOrd="2" destOrd="0" presId="urn:microsoft.com/office/officeart/2017/3/layout/DropPinTimeline"/>
    <dgm:cxn modelId="{DBAF83C2-2B55-4626-B7A3-5966AB8A4241}" type="presParOf" srcId="{005EEDA7-931C-4B6E-90E1-E4C38C6909AA}" destId="{7E4ECA45-5E08-47EA-A23A-F81F451BA3FD}" srcOrd="3" destOrd="0" presId="urn:microsoft.com/office/officeart/2017/3/layout/DropPinTimeline"/>
    <dgm:cxn modelId="{04555C6F-A24A-4CB1-BCF3-5FF4232CDAFB}" type="presParOf" srcId="{005EEDA7-931C-4B6E-90E1-E4C38C6909AA}" destId="{13C082D2-66E9-4D6D-95F9-B668DA9063E3}" srcOrd="4" destOrd="0" presId="urn:microsoft.com/office/officeart/2017/3/layout/DropPinTimeline"/>
    <dgm:cxn modelId="{8337C3C6-88A0-4227-9602-8958833AEA9F}" type="presParOf" srcId="{005EEDA7-931C-4B6E-90E1-E4C38C6909AA}" destId="{A943068B-C856-478C-9DBF-A8335E8F7DB5}" srcOrd="5" destOrd="0" presId="urn:microsoft.com/office/officeart/2017/3/layout/DropPinTimeline"/>
    <dgm:cxn modelId="{3DAAD7F3-C25B-4485-9A42-17D9724E9FB0}" type="presParOf" srcId="{8023FFEB-908E-45C8-9F35-976AC93557F8}" destId="{C876629B-4871-4E55-B481-93EDAD42634B}" srcOrd="5" destOrd="0" presId="urn:microsoft.com/office/officeart/2017/3/layout/DropPinTimeline"/>
    <dgm:cxn modelId="{B54C5044-7F1F-49B1-976F-08A1A606BBA6}" type="presParOf" srcId="{8023FFEB-908E-45C8-9F35-976AC93557F8}" destId="{19442A47-68A4-465D-9957-1583BFAA3CE5}" srcOrd="6" destOrd="0" presId="urn:microsoft.com/office/officeart/2017/3/layout/DropPinTimeline"/>
    <dgm:cxn modelId="{FECCAEFF-CDAF-413B-8027-44F1DE92BB79}" type="presParOf" srcId="{19442A47-68A4-465D-9957-1583BFAA3CE5}" destId="{221EB58E-22C0-4DA9-A42D-9FA9247AA27C}" srcOrd="0" destOrd="0" presId="urn:microsoft.com/office/officeart/2017/3/layout/DropPinTimeline"/>
    <dgm:cxn modelId="{2E48DD69-24D2-4FD4-8B21-698AA8EECE4A}" type="presParOf" srcId="{19442A47-68A4-465D-9957-1583BFAA3CE5}" destId="{054668FC-1EFA-439A-8BB2-67EAEE3E61A2}" srcOrd="1" destOrd="0" presId="urn:microsoft.com/office/officeart/2017/3/layout/DropPinTimeline"/>
    <dgm:cxn modelId="{9A1E5F71-F2E9-4FE9-99DE-FDD98B6AD2DE}" type="presParOf" srcId="{054668FC-1EFA-439A-8BB2-67EAEE3E61A2}" destId="{E0D2F639-1203-4DF4-A3D0-99C7C7373BEA}" srcOrd="0" destOrd="0" presId="urn:microsoft.com/office/officeart/2017/3/layout/DropPinTimeline"/>
    <dgm:cxn modelId="{86EAFBC5-E5D3-42C4-B995-CEC3CB82A31B}" type="presParOf" srcId="{054668FC-1EFA-439A-8BB2-67EAEE3E61A2}" destId="{4F05BBE3-1CB7-4295-A62F-D32CCB8DF7BF}" srcOrd="1" destOrd="0" presId="urn:microsoft.com/office/officeart/2017/3/layout/DropPinTimeline"/>
    <dgm:cxn modelId="{922D3FDD-7412-4A45-8FFF-A03423EFCAFB}" type="presParOf" srcId="{19442A47-68A4-465D-9957-1583BFAA3CE5}" destId="{295C6458-A3EE-4E74-B3F0-DADA70490FF4}" srcOrd="2" destOrd="0" presId="urn:microsoft.com/office/officeart/2017/3/layout/DropPinTimeline"/>
    <dgm:cxn modelId="{FF62AE9F-A22F-4BBD-8A5A-B9615E441176}" type="presParOf" srcId="{19442A47-68A4-465D-9957-1583BFAA3CE5}" destId="{9FE8ADAB-0EDA-426C-BFFC-82FB9E447B53}" srcOrd="3" destOrd="0" presId="urn:microsoft.com/office/officeart/2017/3/layout/DropPinTimeline"/>
    <dgm:cxn modelId="{26DAD827-D333-4940-93C8-C967384E90A4}" type="presParOf" srcId="{19442A47-68A4-465D-9957-1583BFAA3CE5}" destId="{DB912645-37F5-4B95-BF36-83EA217ABD89}" srcOrd="4" destOrd="0" presId="urn:microsoft.com/office/officeart/2017/3/layout/DropPinTimeline"/>
    <dgm:cxn modelId="{E0F7580E-5A3C-4E4E-8B38-F5BB2460C995}" type="presParOf" srcId="{19442A47-68A4-465D-9957-1583BFAA3CE5}" destId="{800804FB-4B04-43C1-813D-31E93A29F41B}" srcOrd="5" destOrd="0" presId="urn:microsoft.com/office/officeart/2017/3/layout/DropPinTimeline"/>
    <dgm:cxn modelId="{93902C83-6E7E-4A99-99AA-22CB48415137}" type="presParOf" srcId="{8023FFEB-908E-45C8-9F35-976AC93557F8}" destId="{2BD004A0-9EF1-4B6B-81DA-59C9931F289F}" srcOrd="7" destOrd="0" presId="urn:microsoft.com/office/officeart/2017/3/layout/DropPinTimeline"/>
    <dgm:cxn modelId="{5ED9596C-8982-4C7D-A6B6-C6B3FFB71F38}" type="presParOf" srcId="{8023FFEB-908E-45C8-9F35-976AC93557F8}" destId="{2070F2B3-E394-41DA-A47E-98496A3C93AF}" srcOrd="8" destOrd="0" presId="urn:microsoft.com/office/officeart/2017/3/layout/DropPinTimeline"/>
    <dgm:cxn modelId="{3CA51E0A-773B-442A-A4BD-1F598CD51CE5}" type="presParOf" srcId="{2070F2B3-E394-41DA-A47E-98496A3C93AF}" destId="{F58BB20D-2B14-44E5-A155-71984393FDDC}" srcOrd="0" destOrd="0" presId="urn:microsoft.com/office/officeart/2017/3/layout/DropPinTimeline"/>
    <dgm:cxn modelId="{A4A0EFAA-2F42-41F8-9A4A-7F2E532374F1}" type="presParOf" srcId="{2070F2B3-E394-41DA-A47E-98496A3C93AF}" destId="{939ACD9F-D69E-4508-A7E3-F779A1A7C567}" srcOrd="1" destOrd="0" presId="urn:microsoft.com/office/officeart/2017/3/layout/DropPinTimeline"/>
    <dgm:cxn modelId="{D12649E2-5583-4054-93D7-95619208C912}" type="presParOf" srcId="{939ACD9F-D69E-4508-A7E3-F779A1A7C567}" destId="{D4AEA535-0E54-4B1B-B8DD-529D466035A5}" srcOrd="0" destOrd="0" presId="urn:microsoft.com/office/officeart/2017/3/layout/DropPinTimeline"/>
    <dgm:cxn modelId="{806706C5-375B-4509-A8BC-7E5556A82E0D}" type="presParOf" srcId="{939ACD9F-D69E-4508-A7E3-F779A1A7C567}" destId="{7917AEAF-5E26-4645-B2C4-CD0127BD1EF9}" srcOrd="1" destOrd="0" presId="urn:microsoft.com/office/officeart/2017/3/layout/DropPinTimeline"/>
    <dgm:cxn modelId="{70B51617-A551-4FEB-936E-F0BEFEC3FC2A}" type="presParOf" srcId="{2070F2B3-E394-41DA-A47E-98496A3C93AF}" destId="{5C5FF1AD-3BF8-4CB2-8A80-9CFBBDEC7136}" srcOrd="2" destOrd="0" presId="urn:microsoft.com/office/officeart/2017/3/layout/DropPinTimeline"/>
    <dgm:cxn modelId="{B7D8D8CC-E10E-446D-96F4-C96A5785BDD3}" type="presParOf" srcId="{2070F2B3-E394-41DA-A47E-98496A3C93AF}" destId="{689D4908-0742-47A8-8657-6773AE93C3AC}" srcOrd="3" destOrd="0" presId="urn:microsoft.com/office/officeart/2017/3/layout/DropPinTimeline"/>
    <dgm:cxn modelId="{0DA952E8-6E58-4E8E-8DC1-54F5AFF5AEFE}" type="presParOf" srcId="{2070F2B3-E394-41DA-A47E-98496A3C93AF}" destId="{E3823E8F-9094-454A-A05A-09EA0395D1E8}" srcOrd="4" destOrd="0" presId="urn:microsoft.com/office/officeart/2017/3/layout/DropPinTimeline"/>
    <dgm:cxn modelId="{F0322244-2831-4421-99F1-8390B66BD0DD}" type="presParOf" srcId="{2070F2B3-E394-41DA-A47E-98496A3C93AF}" destId="{5968747C-00CC-4EF3-B2CC-CDF40914F168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71406B-E5E3-42DC-B5C5-56CD9DEA3797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9DE1C57F-951D-4EF6-A17B-C82DE47A49B9}">
      <dgm:prSet/>
      <dgm:spPr/>
      <dgm:t>
        <a:bodyPr/>
        <a:lstStyle/>
        <a:p>
          <a:r>
            <a:rPr lang="fr-FR" b="1" i="0" baseline="0"/>
            <a:t>Niveau 1 : IA Faible (ANI)</a:t>
          </a:r>
          <a:r>
            <a:rPr lang="fr-FR" b="0" i="0" baseline="0"/>
            <a:t> - </a:t>
          </a:r>
          <a:r>
            <a:rPr lang="fr-FR" b="1" i="0" baseline="0"/>
            <a:t>CE QUE NOUS AVONS AUJOURD'HUI.</a:t>
          </a:r>
          <a:r>
            <a:rPr lang="fr-FR" b="0" i="0" baseline="0"/>
            <a:t> Elle est spécialisée dans </a:t>
          </a:r>
          <a:r>
            <a:rPr lang="fr-FR" b="0" i="1" baseline="0"/>
            <a:t>une seule tâche</a:t>
          </a:r>
          <a:r>
            <a:rPr lang="fr-FR" b="0" i="0" baseline="0"/>
            <a:t> (ex: traduire un texte, reconnaître un visage, conduire une voiture).</a:t>
          </a:r>
          <a:endParaRPr lang="en-US"/>
        </a:p>
      </dgm:t>
    </dgm:pt>
    <dgm:pt modelId="{330FC139-BE7A-4478-8509-C5CA58081452}" type="parTrans" cxnId="{1FC4114E-DD19-4F20-9AC8-D96B08F7C712}">
      <dgm:prSet/>
      <dgm:spPr/>
      <dgm:t>
        <a:bodyPr/>
        <a:lstStyle/>
        <a:p>
          <a:endParaRPr lang="en-US"/>
        </a:p>
      </dgm:t>
    </dgm:pt>
    <dgm:pt modelId="{1B87FFB2-7B16-4715-8E36-0D028DA11973}" type="sibTrans" cxnId="{1FC4114E-DD19-4F20-9AC8-D96B08F7C712}">
      <dgm:prSet/>
      <dgm:spPr/>
      <dgm:t>
        <a:bodyPr/>
        <a:lstStyle/>
        <a:p>
          <a:endParaRPr lang="en-US"/>
        </a:p>
      </dgm:t>
    </dgm:pt>
    <dgm:pt modelId="{B2CF9889-9032-496C-8CED-3B96B407079E}">
      <dgm:prSet/>
      <dgm:spPr/>
      <dgm:t>
        <a:bodyPr/>
        <a:lstStyle/>
        <a:p>
          <a:r>
            <a:rPr lang="fr-FR" b="1" i="0" baseline="0" dirty="0"/>
            <a:t>Niveau 2 : IA Forte (AGI)</a:t>
          </a:r>
          <a:r>
            <a:rPr lang="fr-FR" b="0" i="0" baseline="0" dirty="0"/>
            <a:t> - </a:t>
          </a:r>
          <a:r>
            <a:rPr lang="fr-FR" b="1" i="0" baseline="0" dirty="0"/>
            <a:t>LE SAINT GRAAL.</a:t>
          </a:r>
          <a:r>
            <a:rPr lang="fr-FR" b="0" i="0" baseline="0" dirty="0"/>
            <a:t> Une IA qui aurait une intelligence générale, capable de comprendre et d'apprendre </a:t>
          </a:r>
          <a:r>
            <a:rPr lang="fr-FR" b="0" i="1" baseline="0" dirty="0"/>
            <a:t>n'importe quelle tâche intellectuelle</a:t>
          </a:r>
          <a:r>
            <a:rPr lang="fr-FR" b="0" i="0" baseline="0" dirty="0"/>
            <a:t> qu'un humain peut faire.</a:t>
          </a:r>
          <a:endParaRPr lang="en-US" dirty="0"/>
        </a:p>
      </dgm:t>
    </dgm:pt>
    <dgm:pt modelId="{D23DB1D2-F5F9-4443-9B9F-34D5A02D6F3C}" type="parTrans" cxnId="{7B62EFC0-78D0-4491-BA60-0FE0AB0E8A5E}">
      <dgm:prSet/>
      <dgm:spPr/>
      <dgm:t>
        <a:bodyPr/>
        <a:lstStyle/>
        <a:p>
          <a:endParaRPr lang="en-US"/>
        </a:p>
      </dgm:t>
    </dgm:pt>
    <dgm:pt modelId="{65BFE7A1-0D30-4289-805C-794B4F44D5C1}" type="sibTrans" cxnId="{7B62EFC0-78D0-4491-BA60-0FE0AB0E8A5E}">
      <dgm:prSet/>
      <dgm:spPr/>
      <dgm:t>
        <a:bodyPr/>
        <a:lstStyle/>
        <a:p>
          <a:endParaRPr lang="en-US"/>
        </a:p>
      </dgm:t>
    </dgm:pt>
    <dgm:pt modelId="{CDF06BAE-3E8C-4AA3-ADA8-F40CEC8539BE}">
      <dgm:prSet/>
      <dgm:spPr/>
      <dgm:t>
        <a:bodyPr/>
        <a:lstStyle/>
        <a:p>
          <a:r>
            <a:rPr lang="fr-FR" b="1" i="0" baseline="0"/>
            <a:t>Niveau 3 : Superintelligence (ASI)</a:t>
          </a:r>
          <a:r>
            <a:rPr lang="fr-FR" b="0" i="0" baseline="0"/>
            <a:t> - </a:t>
          </a:r>
          <a:r>
            <a:rPr lang="fr-FR" b="1" i="0" baseline="0"/>
            <a:t>LA SCIENCE-FICTION.</a:t>
          </a:r>
          <a:r>
            <a:rPr lang="fr-FR" b="0" i="0" baseline="0"/>
            <a:t> Une intelligence qui surpasserait l'intelligence humaine dans </a:t>
          </a:r>
          <a:r>
            <a:rPr lang="fr-FR" b="0" i="1" baseline="0"/>
            <a:t>tous les domaines</a:t>
          </a:r>
          <a:r>
            <a:rPr lang="fr-FR" b="0" i="0" baseline="0"/>
            <a:t>.</a:t>
          </a:r>
          <a:endParaRPr lang="en-US"/>
        </a:p>
      </dgm:t>
    </dgm:pt>
    <dgm:pt modelId="{4F073318-E1D9-4BC0-BF8D-BB0EDB871414}" type="parTrans" cxnId="{DD961FCF-22C1-44F5-9C13-51C2C941DD5F}">
      <dgm:prSet/>
      <dgm:spPr/>
      <dgm:t>
        <a:bodyPr/>
        <a:lstStyle/>
        <a:p>
          <a:endParaRPr lang="en-US"/>
        </a:p>
      </dgm:t>
    </dgm:pt>
    <dgm:pt modelId="{663570C9-9993-42BC-ABBF-7BF1A651587C}" type="sibTrans" cxnId="{DD961FCF-22C1-44F5-9C13-51C2C941DD5F}">
      <dgm:prSet/>
      <dgm:spPr/>
      <dgm:t>
        <a:bodyPr/>
        <a:lstStyle/>
        <a:p>
          <a:endParaRPr lang="en-US"/>
        </a:p>
      </dgm:t>
    </dgm:pt>
    <dgm:pt modelId="{9D2744C0-EEC1-4BDB-8216-86E0E758947E}" type="pres">
      <dgm:prSet presAssocID="{3371406B-E5E3-42DC-B5C5-56CD9DEA379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85B2F2-11A5-465A-8210-42A5761CDF56}" type="pres">
      <dgm:prSet presAssocID="{9DE1C57F-951D-4EF6-A17B-C82DE47A49B9}" presName="hierRoot1" presStyleCnt="0"/>
      <dgm:spPr/>
    </dgm:pt>
    <dgm:pt modelId="{ABF26AD0-0E59-4F96-8F7E-AFE7B5C2015D}" type="pres">
      <dgm:prSet presAssocID="{9DE1C57F-951D-4EF6-A17B-C82DE47A49B9}" presName="composite" presStyleCnt="0"/>
      <dgm:spPr/>
    </dgm:pt>
    <dgm:pt modelId="{EE6B04D5-DF41-4104-A13C-5FCE6750EEE1}" type="pres">
      <dgm:prSet presAssocID="{9DE1C57F-951D-4EF6-A17B-C82DE47A49B9}" presName="background" presStyleLbl="node0" presStyleIdx="0" presStyleCnt="3"/>
      <dgm:spPr/>
    </dgm:pt>
    <dgm:pt modelId="{1CF3D07E-3274-460A-9849-21ECF816D336}" type="pres">
      <dgm:prSet presAssocID="{9DE1C57F-951D-4EF6-A17B-C82DE47A49B9}" presName="text" presStyleLbl="fgAcc0" presStyleIdx="0" presStyleCnt="3">
        <dgm:presLayoutVars>
          <dgm:chPref val="3"/>
        </dgm:presLayoutVars>
      </dgm:prSet>
      <dgm:spPr/>
    </dgm:pt>
    <dgm:pt modelId="{20F2B421-D0E7-446B-A255-EF750110FFA2}" type="pres">
      <dgm:prSet presAssocID="{9DE1C57F-951D-4EF6-A17B-C82DE47A49B9}" presName="hierChild2" presStyleCnt="0"/>
      <dgm:spPr/>
    </dgm:pt>
    <dgm:pt modelId="{8DE7CDD2-D56B-46CC-8209-45970DE3B893}" type="pres">
      <dgm:prSet presAssocID="{B2CF9889-9032-496C-8CED-3B96B407079E}" presName="hierRoot1" presStyleCnt="0"/>
      <dgm:spPr/>
    </dgm:pt>
    <dgm:pt modelId="{FEA19D88-EA6E-4CA5-B1CD-12AE5E5B02E1}" type="pres">
      <dgm:prSet presAssocID="{B2CF9889-9032-496C-8CED-3B96B407079E}" presName="composite" presStyleCnt="0"/>
      <dgm:spPr/>
    </dgm:pt>
    <dgm:pt modelId="{6301C586-4EC5-4474-A45F-090CF8B0386E}" type="pres">
      <dgm:prSet presAssocID="{B2CF9889-9032-496C-8CED-3B96B407079E}" presName="background" presStyleLbl="node0" presStyleIdx="1" presStyleCnt="3"/>
      <dgm:spPr/>
    </dgm:pt>
    <dgm:pt modelId="{BE61D0C9-7F5B-4BCE-B11A-41382FB7AC7D}" type="pres">
      <dgm:prSet presAssocID="{B2CF9889-9032-496C-8CED-3B96B407079E}" presName="text" presStyleLbl="fgAcc0" presStyleIdx="1" presStyleCnt="3">
        <dgm:presLayoutVars>
          <dgm:chPref val="3"/>
        </dgm:presLayoutVars>
      </dgm:prSet>
      <dgm:spPr/>
    </dgm:pt>
    <dgm:pt modelId="{348DA5D6-2E7C-44C5-A971-C687F85F3E96}" type="pres">
      <dgm:prSet presAssocID="{B2CF9889-9032-496C-8CED-3B96B407079E}" presName="hierChild2" presStyleCnt="0"/>
      <dgm:spPr/>
    </dgm:pt>
    <dgm:pt modelId="{03CB8720-44A8-49CD-BF41-8E920DA34D24}" type="pres">
      <dgm:prSet presAssocID="{CDF06BAE-3E8C-4AA3-ADA8-F40CEC8539BE}" presName="hierRoot1" presStyleCnt="0"/>
      <dgm:spPr/>
    </dgm:pt>
    <dgm:pt modelId="{B149B024-96AD-42F4-B93C-E32941EE6731}" type="pres">
      <dgm:prSet presAssocID="{CDF06BAE-3E8C-4AA3-ADA8-F40CEC8539BE}" presName="composite" presStyleCnt="0"/>
      <dgm:spPr/>
    </dgm:pt>
    <dgm:pt modelId="{68764C4E-1538-4C51-AA39-AA515DC26586}" type="pres">
      <dgm:prSet presAssocID="{CDF06BAE-3E8C-4AA3-ADA8-F40CEC8539BE}" presName="background" presStyleLbl="node0" presStyleIdx="2" presStyleCnt="3"/>
      <dgm:spPr/>
    </dgm:pt>
    <dgm:pt modelId="{F44E0842-902B-4AB5-9B8E-B280FCAA5426}" type="pres">
      <dgm:prSet presAssocID="{CDF06BAE-3E8C-4AA3-ADA8-F40CEC8539BE}" presName="text" presStyleLbl="fgAcc0" presStyleIdx="2" presStyleCnt="3">
        <dgm:presLayoutVars>
          <dgm:chPref val="3"/>
        </dgm:presLayoutVars>
      </dgm:prSet>
      <dgm:spPr/>
    </dgm:pt>
    <dgm:pt modelId="{BB063840-EDD2-4B76-9C6E-DB27DB9F7131}" type="pres">
      <dgm:prSet presAssocID="{CDF06BAE-3E8C-4AA3-ADA8-F40CEC8539BE}" presName="hierChild2" presStyleCnt="0"/>
      <dgm:spPr/>
    </dgm:pt>
  </dgm:ptLst>
  <dgm:cxnLst>
    <dgm:cxn modelId="{B136B802-B9AF-44FB-AC9A-0137932E9290}" type="presOf" srcId="{9DE1C57F-951D-4EF6-A17B-C82DE47A49B9}" destId="{1CF3D07E-3274-460A-9849-21ECF816D336}" srcOrd="0" destOrd="0" presId="urn:microsoft.com/office/officeart/2005/8/layout/hierarchy1"/>
    <dgm:cxn modelId="{312E6704-3001-47B7-AD5F-1B5C1F475508}" type="presOf" srcId="{CDF06BAE-3E8C-4AA3-ADA8-F40CEC8539BE}" destId="{F44E0842-902B-4AB5-9B8E-B280FCAA5426}" srcOrd="0" destOrd="0" presId="urn:microsoft.com/office/officeart/2005/8/layout/hierarchy1"/>
    <dgm:cxn modelId="{E56C7728-F8A1-493B-87BC-F9FFA15A34E6}" type="presOf" srcId="{3371406B-E5E3-42DC-B5C5-56CD9DEA3797}" destId="{9D2744C0-EEC1-4BDB-8216-86E0E758947E}" srcOrd="0" destOrd="0" presId="urn:microsoft.com/office/officeart/2005/8/layout/hierarchy1"/>
    <dgm:cxn modelId="{1FC4114E-DD19-4F20-9AC8-D96B08F7C712}" srcId="{3371406B-E5E3-42DC-B5C5-56CD9DEA3797}" destId="{9DE1C57F-951D-4EF6-A17B-C82DE47A49B9}" srcOrd="0" destOrd="0" parTransId="{330FC139-BE7A-4478-8509-C5CA58081452}" sibTransId="{1B87FFB2-7B16-4715-8E36-0D028DA11973}"/>
    <dgm:cxn modelId="{7B62EFC0-78D0-4491-BA60-0FE0AB0E8A5E}" srcId="{3371406B-E5E3-42DC-B5C5-56CD9DEA3797}" destId="{B2CF9889-9032-496C-8CED-3B96B407079E}" srcOrd="1" destOrd="0" parTransId="{D23DB1D2-F5F9-4443-9B9F-34D5A02D6F3C}" sibTransId="{65BFE7A1-0D30-4289-805C-794B4F44D5C1}"/>
    <dgm:cxn modelId="{DD961FCF-22C1-44F5-9C13-51C2C941DD5F}" srcId="{3371406B-E5E3-42DC-B5C5-56CD9DEA3797}" destId="{CDF06BAE-3E8C-4AA3-ADA8-F40CEC8539BE}" srcOrd="2" destOrd="0" parTransId="{4F073318-E1D9-4BC0-BF8D-BB0EDB871414}" sibTransId="{663570C9-9993-42BC-ABBF-7BF1A651587C}"/>
    <dgm:cxn modelId="{8FAF0ED9-DC1D-498C-8670-6FEBB18806AB}" type="presOf" srcId="{B2CF9889-9032-496C-8CED-3B96B407079E}" destId="{BE61D0C9-7F5B-4BCE-B11A-41382FB7AC7D}" srcOrd="0" destOrd="0" presId="urn:microsoft.com/office/officeart/2005/8/layout/hierarchy1"/>
    <dgm:cxn modelId="{38EDD8EA-1411-4C01-8086-9FFB6CBECF29}" type="presParOf" srcId="{9D2744C0-EEC1-4BDB-8216-86E0E758947E}" destId="{FD85B2F2-11A5-465A-8210-42A5761CDF56}" srcOrd="0" destOrd="0" presId="urn:microsoft.com/office/officeart/2005/8/layout/hierarchy1"/>
    <dgm:cxn modelId="{C2210553-1284-4A5B-ABB9-3F17070550EA}" type="presParOf" srcId="{FD85B2F2-11A5-465A-8210-42A5761CDF56}" destId="{ABF26AD0-0E59-4F96-8F7E-AFE7B5C2015D}" srcOrd="0" destOrd="0" presId="urn:microsoft.com/office/officeart/2005/8/layout/hierarchy1"/>
    <dgm:cxn modelId="{9A940BF0-3F1A-43B1-B4D1-74A8CA9B189E}" type="presParOf" srcId="{ABF26AD0-0E59-4F96-8F7E-AFE7B5C2015D}" destId="{EE6B04D5-DF41-4104-A13C-5FCE6750EEE1}" srcOrd="0" destOrd="0" presId="urn:microsoft.com/office/officeart/2005/8/layout/hierarchy1"/>
    <dgm:cxn modelId="{34BF8616-F37B-4D0F-A0AF-91094BF86BD6}" type="presParOf" srcId="{ABF26AD0-0E59-4F96-8F7E-AFE7B5C2015D}" destId="{1CF3D07E-3274-460A-9849-21ECF816D336}" srcOrd="1" destOrd="0" presId="urn:microsoft.com/office/officeart/2005/8/layout/hierarchy1"/>
    <dgm:cxn modelId="{FA3D1E26-9C66-4371-A7AF-275801E92E8C}" type="presParOf" srcId="{FD85B2F2-11A5-465A-8210-42A5761CDF56}" destId="{20F2B421-D0E7-446B-A255-EF750110FFA2}" srcOrd="1" destOrd="0" presId="urn:microsoft.com/office/officeart/2005/8/layout/hierarchy1"/>
    <dgm:cxn modelId="{F205E293-180A-4E62-A251-DF5D4069A68B}" type="presParOf" srcId="{9D2744C0-EEC1-4BDB-8216-86E0E758947E}" destId="{8DE7CDD2-D56B-46CC-8209-45970DE3B893}" srcOrd="1" destOrd="0" presId="urn:microsoft.com/office/officeart/2005/8/layout/hierarchy1"/>
    <dgm:cxn modelId="{65AC535A-652D-4CF6-8527-84E08B85AF88}" type="presParOf" srcId="{8DE7CDD2-D56B-46CC-8209-45970DE3B893}" destId="{FEA19D88-EA6E-4CA5-B1CD-12AE5E5B02E1}" srcOrd="0" destOrd="0" presId="urn:microsoft.com/office/officeart/2005/8/layout/hierarchy1"/>
    <dgm:cxn modelId="{4BC5A715-2954-459A-9C48-AC226426467D}" type="presParOf" srcId="{FEA19D88-EA6E-4CA5-B1CD-12AE5E5B02E1}" destId="{6301C586-4EC5-4474-A45F-090CF8B0386E}" srcOrd="0" destOrd="0" presId="urn:microsoft.com/office/officeart/2005/8/layout/hierarchy1"/>
    <dgm:cxn modelId="{738A2BD7-F0C3-430A-823D-83ED960F83C6}" type="presParOf" srcId="{FEA19D88-EA6E-4CA5-B1CD-12AE5E5B02E1}" destId="{BE61D0C9-7F5B-4BCE-B11A-41382FB7AC7D}" srcOrd="1" destOrd="0" presId="urn:microsoft.com/office/officeart/2005/8/layout/hierarchy1"/>
    <dgm:cxn modelId="{76953FA3-708B-4BE1-BB93-44F16A431C16}" type="presParOf" srcId="{8DE7CDD2-D56B-46CC-8209-45970DE3B893}" destId="{348DA5D6-2E7C-44C5-A971-C687F85F3E96}" srcOrd="1" destOrd="0" presId="urn:microsoft.com/office/officeart/2005/8/layout/hierarchy1"/>
    <dgm:cxn modelId="{E73982A5-4AEE-4A97-9FF3-519362D410E8}" type="presParOf" srcId="{9D2744C0-EEC1-4BDB-8216-86E0E758947E}" destId="{03CB8720-44A8-49CD-BF41-8E920DA34D24}" srcOrd="2" destOrd="0" presId="urn:microsoft.com/office/officeart/2005/8/layout/hierarchy1"/>
    <dgm:cxn modelId="{B4CA42DF-5DE8-46F4-8051-78BD6493B07D}" type="presParOf" srcId="{03CB8720-44A8-49CD-BF41-8E920DA34D24}" destId="{B149B024-96AD-42F4-B93C-E32941EE6731}" srcOrd="0" destOrd="0" presId="urn:microsoft.com/office/officeart/2005/8/layout/hierarchy1"/>
    <dgm:cxn modelId="{44474604-DB7D-46E3-B21C-DD9479194D9B}" type="presParOf" srcId="{B149B024-96AD-42F4-B93C-E32941EE6731}" destId="{68764C4E-1538-4C51-AA39-AA515DC26586}" srcOrd="0" destOrd="0" presId="urn:microsoft.com/office/officeart/2005/8/layout/hierarchy1"/>
    <dgm:cxn modelId="{9E1795F4-E6F9-47AB-837B-B39FE6182B5D}" type="presParOf" srcId="{B149B024-96AD-42F4-B93C-E32941EE6731}" destId="{F44E0842-902B-4AB5-9B8E-B280FCAA5426}" srcOrd="1" destOrd="0" presId="urn:microsoft.com/office/officeart/2005/8/layout/hierarchy1"/>
    <dgm:cxn modelId="{A7CAD864-3BAA-4922-9B5E-769EF63C9020}" type="presParOf" srcId="{03CB8720-44A8-49CD-BF41-8E920DA34D24}" destId="{BB063840-EDD2-4B76-9C6E-DB27DB9F713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EE03B4-7F4B-41D7-8AA2-20E45EA5068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7FC695A-B002-4298-9112-1FD2218CA09F}">
      <dgm:prSet/>
      <dgm:spPr/>
      <dgm:t>
        <a:bodyPr/>
        <a:lstStyle/>
        <a:p>
          <a:r>
            <a:rPr lang="fr-FR" b="1" i="0" baseline="0"/>
            <a:t>L'Algorithme :</a:t>
          </a:r>
          <a:r>
            <a:rPr lang="fr-FR" b="0" i="0" baseline="0"/>
            <a:t> C'est la </a:t>
          </a:r>
          <a:r>
            <a:rPr lang="fr-FR" b="1" i="0" baseline="0"/>
            <a:t>recette de cuisine</a:t>
          </a:r>
          <a:r>
            <a:rPr lang="fr-FR" b="0" i="0" baseline="0"/>
            <a:t>. La série d'instructions étape par étape.</a:t>
          </a:r>
          <a:endParaRPr lang="en-US"/>
        </a:p>
      </dgm:t>
    </dgm:pt>
    <dgm:pt modelId="{31F1E969-C85D-4A9A-8274-56CC19FA54C2}" type="parTrans" cxnId="{700566D9-11B8-4CDD-AB08-D0CB5E3A1C17}">
      <dgm:prSet/>
      <dgm:spPr/>
      <dgm:t>
        <a:bodyPr/>
        <a:lstStyle/>
        <a:p>
          <a:endParaRPr lang="en-US"/>
        </a:p>
      </dgm:t>
    </dgm:pt>
    <dgm:pt modelId="{07CD514F-D3C1-4787-A38D-0C92AD405345}" type="sibTrans" cxnId="{700566D9-11B8-4CDD-AB08-D0CB5E3A1C17}">
      <dgm:prSet/>
      <dgm:spPr/>
      <dgm:t>
        <a:bodyPr/>
        <a:lstStyle/>
        <a:p>
          <a:endParaRPr lang="en-US"/>
        </a:p>
      </dgm:t>
    </dgm:pt>
    <dgm:pt modelId="{A0223104-88F9-467A-8DDB-2DAFB27C2737}">
      <dgm:prSet/>
      <dgm:spPr/>
      <dgm:t>
        <a:bodyPr/>
        <a:lstStyle/>
        <a:p>
          <a:r>
            <a:rPr lang="fr-FR" b="1" i="0" baseline="0"/>
            <a:t>La Donnée (Data) :</a:t>
          </a:r>
          <a:r>
            <a:rPr lang="fr-FR" b="0" i="0" baseline="0"/>
            <a:t> Ce sont les </a:t>
          </a:r>
          <a:r>
            <a:rPr lang="fr-FR" b="1" i="0" baseline="0"/>
            <a:t>ingrédients</a:t>
          </a:r>
          <a:r>
            <a:rPr lang="fr-FR" b="0" i="0" baseline="0"/>
            <a:t>. Le carburant de l'IA. Sans données, la meilleure recette ne sert à rien.</a:t>
          </a:r>
          <a:endParaRPr lang="en-US"/>
        </a:p>
      </dgm:t>
    </dgm:pt>
    <dgm:pt modelId="{D6A1DA49-12DB-48E6-A678-86A6DECE8E32}" type="parTrans" cxnId="{2B6B75E9-7F26-4359-926A-F6BCD0609E8F}">
      <dgm:prSet/>
      <dgm:spPr/>
      <dgm:t>
        <a:bodyPr/>
        <a:lstStyle/>
        <a:p>
          <a:endParaRPr lang="en-US"/>
        </a:p>
      </dgm:t>
    </dgm:pt>
    <dgm:pt modelId="{19FE44C6-7D3F-4294-838F-AFB2916E607A}" type="sibTrans" cxnId="{2B6B75E9-7F26-4359-926A-F6BCD0609E8F}">
      <dgm:prSet/>
      <dgm:spPr/>
      <dgm:t>
        <a:bodyPr/>
        <a:lstStyle/>
        <a:p>
          <a:endParaRPr lang="en-US"/>
        </a:p>
      </dgm:t>
    </dgm:pt>
    <dgm:pt modelId="{87EE44D9-6EB1-405B-9738-F0221FD4ED48}">
      <dgm:prSet/>
      <dgm:spPr/>
      <dgm:t>
        <a:bodyPr/>
        <a:lstStyle/>
        <a:p>
          <a:r>
            <a:rPr lang="fr-FR" b="1" i="0" baseline="0"/>
            <a:t>Le Modèle :</a:t>
          </a:r>
          <a:r>
            <a:rPr lang="fr-FR" b="0" i="0" baseline="0"/>
            <a:t> C'est le </a:t>
          </a:r>
          <a:r>
            <a:rPr lang="fr-FR" b="1" i="0" baseline="0"/>
            <a:t>plat préparé</a:t>
          </a:r>
          <a:r>
            <a:rPr lang="fr-FR" b="0" i="0" baseline="0"/>
            <a:t>. Le résultat final de l'entraînement. C'est le "cerveau" de l'IA que l'on va utiliser au quotidien.</a:t>
          </a:r>
          <a:endParaRPr lang="en-US"/>
        </a:p>
      </dgm:t>
    </dgm:pt>
    <dgm:pt modelId="{255C0D5D-F7B6-4672-8156-9D6F0CDAE718}" type="parTrans" cxnId="{5129A8F6-4152-487F-BADC-CF056C966E26}">
      <dgm:prSet/>
      <dgm:spPr/>
      <dgm:t>
        <a:bodyPr/>
        <a:lstStyle/>
        <a:p>
          <a:endParaRPr lang="en-US"/>
        </a:p>
      </dgm:t>
    </dgm:pt>
    <dgm:pt modelId="{461ACEE6-C250-432F-B57F-82BC06150601}" type="sibTrans" cxnId="{5129A8F6-4152-487F-BADC-CF056C966E26}">
      <dgm:prSet/>
      <dgm:spPr/>
      <dgm:t>
        <a:bodyPr/>
        <a:lstStyle/>
        <a:p>
          <a:endParaRPr lang="en-US"/>
        </a:p>
      </dgm:t>
    </dgm:pt>
    <dgm:pt modelId="{6D059027-2483-4FA0-88B5-0A4F865C66CD}" type="pres">
      <dgm:prSet presAssocID="{66EE03B4-7F4B-41D7-8AA2-20E45EA50687}" presName="root" presStyleCnt="0">
        <dgm:presLayoutVars>
          <dgm:dir/>
          <dgm:resizeHandles val="exact"/>
        </dgm:presLayoutVars>
      </dgm:prSet>
      <dgm:spPr/>
    </dgm:pt>
    <dgm:pt modelId="{6A487A40-F7A5-4348-B235-5717E25B3B1F}" type="pres">
      <dgm:prSet presAssocID="{47FC695A-B002-4298-9112-1FD2218CA09F}" presName="compNode" presStyleCnt="0"/>
      <dgm:spPr/>
    </dgm:pt>
    <dgm:pt modelId="{A8C6EAFD-8444-474A-B241-57E894D1A3C7}" type="pres">
      <dgm:prSet presAssocID="{47FC695A-B002-4298-9112-1FD2218CA09F}" presName="bgRect" presStyleLbl="bgShp" presStyleIdx="0" presStyleCnt="3"/>
      <dgm:spPr/>
    </dgm:pt>
    <dgm:pt modelId="{D08D9A1F-030F-49D2-B3D3-8BE081DF76C8}" type="pres">
      <dgm:prSet presAssocID="{47FC695A-B002-4298-9112-1FD2218CA09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 cuisinier"/>
        </a:ext>
      </dgm:extLst>
    </dgm:pt>
    <dgm:pt modelId="{64C5787D-B4C5-4C7B-A6C9-A7DDC4FB4989}" type="pres">
      <dgm:prSet presAssocID="{47FC695A-B002-4298-9112-1FD2218CA09F}" presName="spaceRect" presStyleCnt="0"/>
      <dgm:spPr/>
    </dgm:pt>
    <dgm:pt modelId="{B6FA6F07-4CC1-408B-8F80-D6AB3514E89C}" type="pres">
      <dgm:prSet presAssocID="{47FC695A-B002-4298-9112-1FD2218CA09F}" presName="parTx" presStyleLbl="revTx" presStyleIdx="0" presStyleCnt="3">
        <dgm:presLayoutVars>
          <dgm:chMax val="0"/>
          <dgm:chPref val="0"/>
        </dgm:presLayoutVars>
      </dgm:prSet>
      <dgm:spPr/>
    </dgm:pt>
    <dgm:pt modelId="{B88C915E-A970-4452-8F2D-8E584E43E591}" type="pres">
      <dgm:prSet presAssocID="{07CD514F-D3C1-4787-A38D-0C92AD405345}" presName="sibTrans" presStyleCnt="0"/>
      <dgm:spPr/>
    </dgm:pt>
    <dgm:pt modelId="{5922FAAB-7C58-46EF-99B7-7D63E514E020}" type="pres">
      <dgm:prSet presAssocID="{A0223104-88F9-467A-8DDB-2DAFB27C2737}" presName="compNode" presStyleCnt="0"/>
      <dgm:spPr/>
    </dgm:pt>
    <dgm:pt modelId="{50F1202C-1726-4A5F-B3CA-43DE51A8B8DC}" type="pres">
      <dgm:prSet presAssocID="{A0223104-88F9-467A-8DDB-2DAFB27C2737}" presName="bgRect" presStyleLbl="bgShp" presStyleIdx="1" presStyleCnt="3"/>
      <dgm:spPr/>
    </dgm:pt>
    <dgm:pt modelId="{271090AB-F5F9-4080-952C-77C53D1025F9}" type="pres">
      <dgm:prSet presAssocID="{A0223104-88F9-467A-8DDB-2DAFB27C2737}" presName="iconRect" presStyleLbl="node1" presStyleIdx="1" presStyleCnt="3" custLinFactNeighborX="4464" custLinFactNeighborY="-297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hi"/>
        </a:ext>
      </dgm:extLst>
    </dgm:pt>
    <dgm:pt modelId="{06311C8B-D2D6-4804-A224-035117DDAC6B}" type="pres">
      <dgm:prSet presAssocID="{A0223104-88F9-467A-8DDB-2DAFB27C2737}" presName="spaceRect" presStyleCnt="0"/>
      <dgm:spPr/>
    </dgm:pt>
    <dgm:pt modelId="{DE76ECD2-7FE6-4B6D-A93D-C2481C79F1A7}" type="pres">
      <dgm:prSet presAssocID="{A0223104-88F9-467A-8DDB-2DAFB27C2737}" presName="parTx" presStyleLbl="revTx" presStyleIdx="1" presStyleCnt="3">
        <dgm:presLayoutVars>
          <dgm:chMax val="0"/>
          <dgm:chPref val="0"/>
        </dgm:presLayoutVars>
      </dgm:prSet>
      <dgm:spPr/>
    </dgm:pt>
    <dgm:pt modelId="{97F5CAC1-C8BE-41E4-A17E-675AA8576218}" type="pres">
      <dgm:prSet presAssocID="{19FE44C6-7D3F-4294-838F-AFB2916E607A}" presName="sibTrans" presStyleCnt="0"/>
      <dgm:spPr/>
    </dgm:pt>
    <dgm:pt modelId="{44A98581-8864-4812-B8A7-BF5DF808F69C}" type="pres">
      <dgm:prSet presAssocID="{87EE44D9-6EB1-405B-9738-F0221FD4ED48}" presName="compNode" presStyleCnt="0"/>
      <dgm:spPr/>
    </dgm:pt>
    <dgm:pt modelId="{5E71D603-0491-4EBE-B4F1-DE18DF6FDF1D}" type="pres">
      <dgm:prSet presAssocID="{87EE44D9-6EB1-405B-9738-F0221FD4ED48}" presName="bgRect" presStyleLbl="bgShp" presStyleIdx="2" presStyleCnt="3"/>
      <dgm:spPr/>
    </dgm:pt>
    <dgm:pt modelId="{16FD6F52-396D-4E97-B241-956F2E686E3C}" type="pres">
      <dgm:prSet presAssocID="{87EE44D9-6EB1-405B-9738-F0221FD4ED4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ombone"/>
        </a:ext>
      </dgm:extLst>
    </dgm:pt>
    <dgm:pt modelId="{0F20CF43-C51A-4B51-97F6-2863890E3E10}" type="pres">
      <dgm:prSet presAssocID="{87EE44D9-6EB1-405B-9738-F0221FD4ED48}" presName="spaceRect" presStyleCnt="0"/>
      <dgm:spPr/>
    </dgm:pt>
    <dgm:pt modelId="{320C8814-BAF7-43B1-8CA2-8A32257F34EE}" type="pres">
      <dgm:prSet presAssocID="{87EE44D9-6EB1-405B-9738-F0221FD4ED4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00C7315-00EB-4914-9A1B-A44076ED03CA}" type="presOf" srcId="{66EE03B4-7F4B-41D7-8AA2-20E45EA50687}" destId="{6D059027-2483-4FA0-88B5-0A4F865C66CD}" srcOrd="0" destOrd="0" presId="urn:microsoft.com/office/officeart/2018/2/layout/IconVerticalSolidList"/>
    <dgm:cxn modelId="{7DC9B631-D2D2-4E5B-B339-040B826EED86}" type="presOf" srcId="{A0223104-88F9-467A-8DDB-2DAFB27C2737}" destId="{DE76ECD2-7FE6-4B6D-A93D-C2481C79F1A7}" srcOrd="0" destOrd="0" presId="urn:microsoft.com/office/officeart/2018/2/layout/IconVerticalSolidList"/>
    <dgm:cxn modelId="{BB6D6E8F-C9F8-425D-B9EA-8D14E496356D}" type="presOf" srcId="{87EE44D9-6EB1-405B-9738-F0221FD4ED48}" destId="{320C8814-BAF7-43B1-8CA2-8A32257F34EE}" srcOrd="0" destOrd="0" presId="urn:microsoft.com/office/officeart/2018/2/layout/IconVerticalSolidList"/>
    <dgm:cxn modelId="{FDF918B2-0BE3-4467-B7CD-9DD6A4F3DF51}" type="presOf" srcId="{47FC695A-B002-4298-9112-1FD2218CA09F}" destId="{B6FA6F07-4CC1-408B-8F80-D6AB3514E89C}" srcOrd="0" destOrd="0" presId="urn:microsoft.com/office/officeart/2018/2/layout/IconVerticalSolidList"/>
    <dgm:cxn modelId="{700566D9-11B8-4CDD-AB08-D0CB5E3A1C17}" srcId="{66EE03B4-7F4B-41D7-8AA2-20E45EA50687}" destId="{47FC695A-B002-4298-9112-1FD2218CA09F}" srcOrd="0" destOrd="0" parTransId="{31F1E969-C85D-4A9A-8274-56CC19FA54C2}" sibTransId="{07CD514F-D3C1-4787-A38D-0C92AD405345}"/>
    <dgm:cxn modelId="{2B6B75E9-7F26-4359-926A-F6BCD0609E8F}" srcId="{66EE03B4-7F4B-41D7-8AA2-20E45EA50687}" destId="{A0223104-88F9-467A-8DDB-2DAFB27C2737}" srcOrd="1" destOrd="0" parTransId="{D6A1DA49-12DB-48E6-A678-86A6DECE8E32}" sibTransId="{19FE44C6-7D3F-4294-838F-AFB2916E607A}"/>
    <dgm:cxn modelId="{5129A8F6-4152-487F-BADC-CF056C966E26}" srcId="{66EE03B4-7F4B-41D7-8AA2-20E45EA50687}" destId="{87EE44D9-6EB1-405B-9738-F0221FD4ED48}" srcOrd="2" destOrd="0" parTransId="{255C0D5D-F7B6-4672-8156-9D6F0CDAE718}" sibTransId="{461ACEE6-C250-432F-B57F-82BC06150601}"/>
    <dgm:cxn modelId="{15E376CE-C341-4FFE-9380-C40903BE74E4}" type="presParOf" srcId="{6D059027-2483-4FA0-88B5-0A4F865C66CD}" destId="{6A487A40-F7A5-4348-B235-5717E25B3B1F}" srcOrd="0" destOrd="0" presId="urn:microsoft.com/office/officeart/2018/2/layout/IconVerticalSolidList"/>
    <dgm:cxn modelId="{FB48C309-104F-4AD6-B19C-F3A3AF4A2AE9}" type="presParOf" srcId="{6A487A40-F7A5-4348-B235-5717E25B3B1F}" destId="{A8C6EAFD-8444-474A-B241-57E894D1A3C7}" srcOrd="0" destOrd="0" presId="urn:microsoft.com/office/officeart/2018/2/layout/IconVerticalSolidList"/>
    <dgm:cxn modelId="{77E1D7E6-B4B4-471C-B5BA-E75311D28B46}" type="presParOf" srcId="{6A487A40-F7A5-4348-B235-5717E25B3B1F}" destId="{D08D9A1F-030F-49D2-B3D3-8BE081DF76C8}" srcOrd="1" destOrd="0" presId="urn:microsoft.com/office/officeart/2018/2/layout/IconVerticalSolidList"/>
    <dgm:cxn modelId="{F2BF4FF0-511D-413B-93B4-A04ECB2CBD2F}" type="presParOf" srcId="{6A487A40-F7A5-4348-B235-5717E25B3B1F}" destId="{64C5787D-B4C5-4C7B-A6C9-A7DDC4FB4989}" srcOrd="2" destOrd="0" presId="urn:microsoft.com/office/officeart/2018/2/layout/IconVerticalSolidList"/>
    <dgm:cxn modelId="{703A0BDA-D346-4932-8174-CE0FA0915C11}" type="presParOf" srcId="{6A487A40-F7A5-4348-B235-5717E25B3B1F}" destId="{B6FA6F07-4CC1-408B-8F80-D6AB3514E89C}" srcOrd="3" destOrd="0" presId="urn:microsoft.com/office/officeart/2018/2/layout/IconVerticalSolidList"/>
    <dgm:cxn modelId="{8FF3C5AC-7E2B-4308-B178-E26562A332C2}" type="presParOf" srcId="{6D059027-2483-4FA0-88B5-0A4F865C66CD}" destId="{B88C915E-A970-4452-8F2D-8E584E43E591}" srcOrd="1" destOrd="0" presId="urn:microsoft.com/office/officeart/2018/2/layout/IconVerticalSolidList"/>
    <dgm:cxn modelId="{94957943-13E0-4521-B918-493D6EE88684}" type="presParOf" srcId="{6D059027-2483-4FA0-88B5-0A4F865C66CD}" destId="{5922FAAB-7C58-46EF-99B7-7D63E514E020}" srcOrd="2" destOrd="0" presId="urn:microsoft.com/office/officeart/2018/2/layout/IconVerticalSolidList"/>
    <dgm:cxn modelId="{7C16CFC0-642D-4692-9C90-97CB2671E8AF}" type="presParOf" srcId="{5922FAAB-7C58-46EF-99B7-7D63E514E020}" destId="{50F1202C-1726-4A5F-B3CA-43DE51A8B8DC}" srcOrd="0" destOrd="0" presId="urn:microsoft.com/office/officeart/2018/2/layout/IconVerticalSolidList"/>
    <dgm:cxn modelId="{C310941C-8672-4DB0-81D3-E7164DE766AE}" type="presParOf" srcId="{5922FAAB-7C58-46EF-99B7-7D63E514E020}" destId="{271090AB-F5F9-4080-952C-77C53D1025F9}" srcOrd="1" destOrd="0" presId="urn:microsoft.com/office/officeart/2018/2/layout/IconVerticalSolidList"/>
    <dgm:cxn modelId="{9770FF20-0CE1-4D68-96BD-90C702B03F91}" type="presParOf" srcId="{5922FAAB-7C58-46EF-99B7-7D63E514E020}" destId="{06311C8B-D2D6-4804-A224-035117DDAC6B}" srcOrd="2" destOrd="0" presId="urn:microsoft.com/office/officeart/2018/2/layout/IconVerticalSolidList"/>
    <dgm:cxn modelId="{BAA3BE82-0497-4867-A24D-7D875B67B127}" type="presParOf" srcId="{5922FAAB-7C58-46EF-99B7-7D63E514E020}" destId="{DE76ECD2-7FE6-4B6D-A93D-C2481C79F1A7}" srcOrd="3" destOrd="0" presId="urn:microsoft.com/office/officeart/2018/2/layout/IconVerticalSolidList"/>
    <dgm:cxn modelId="{D1D9908B-D09A-4B03-BA28-0A7ACDAB9316}" type="presParOf" srcId="{6D059027-2483-4FA0-88B5-0A4F865C66CD}" destId="{97F5CAC1-C8BE-41E4-A17E-675AA8576218}" srcOrd="3" destOrd="0" presId="urn:microsoft.com/office/officeart/2018/2/layout/IconVerticalSolidList"/>
    <dgm:cxn modelId="{3BA6D766-6C38-47A8-86A1-B31B95CDCA6C}" type="presParOf" srcId="{6D059027-2483-4FA0-88B5-0A4F865C66CD}" destId="{44A98581-8864-4812-B8A7-BF5DF808F69C}" srcOrd="4" destOrd="0" presId="urn:microsoft.com/office/officeart/2018/2/layout/IconVerticalSolidList"/>
    <dgm:cxn modelId="{17BD6393-02A0-4B29-9C90-3DA2E51152D9}" type="presParOf" srcId="{44A98581-8864-4812-B8A7-BF5DF808F69C}" destId="{5E71D603-0491-4EBE-B4F1-DE18DF6FDF1D}" srcOrd="0" destOrd="0" presId="urn:microsoft.com/office/officeart/2018/2/layout/IconVerticalSolidList"/>
    <dgm:cxn modelId="{D3B39AE1-23D5-4F4B-88C6-B5D0CBA1DCA3}" type="presParOf" srcId="{44A98581-8864-4812-B8A7-BF5DF808F69C}" destId="{16FD6F52-396D-4E97-B241-956F2E686E3C}" srcOrd="1" destOrd="0" presId="urn:microsoft.com/office/officeart/2018/2/layout/IconVerticalSolidList"/>
    <dgm:cxn modelId="{3DCD4E70-C2F3-479C-BD36-FD77D29C4CE3}" type="presParOf" srcId="{44A98581-8864-4812-B8A7-BF5DF808F69C}" destId="{0F20CF43-C51A-4B51-97F6-2863890E3E10}" srcOrd="2" destOrd="0" presId="urn:microsoft.com/office/officeart/2018/2/layout/IconVerticalSolidList"/>
    <dgm:cxn modelId="{23AD80AF-B124-42BB-9CDA-234CB1E3B12B}" type="presParOf" srcId="{44A98581-8864-4812-B8A7-BF5DF808F69C}" destId="{320C8814-BAF7-43B1-8CA2-8A32257F34E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8AA60F-34A6-42E0-B0AB-F4FC45DFB01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C8EB717-7E0D-4883-BCC5-D6B5CE077447}">
      <dgm:prSet/>
      <dgm:spPr/>
      <dgm:t>
        <a:bodyPr/>
        <a:lstStyle/>
        <a:p>
          <a:r>
            <a:rPr lang="fr-FR" b="1" i="0" baseline="0"/>
            <a:t>Machine Learning (Apprentissage Automatique) :</a:t>
          </a:r>
          <a:r>
            <a:rPr lang="fr-FR" b="0" i="0" baseline="0"/>
            <a:t> Le concept général d'entraîner une machine avec des données pour qu'elle apprenne par elle-même, sans être programmée pour chaque situation.</a:t>
          </a:r>
          <a:endParaRPr lang="en-US"/>
        </a:p>
      </dgm:t>
    </dgm:pt>
    <dgm:pt modelId="{43EEC531-BD12-4B07-A5F7-4BEC8974446F}" type="parTrans" cxnId="{21BF3E92-885F-45AB-8970-27F2B5FE1F53}">
      <dgm:prSet/>
      <dgm:spPr/>
      <dgm:t>
        <a:bodyPr/>
        <a:lstStyle/>
        <a:p>
          <a:endParaRPr lang="en-US"/>
        </a:p>
      </dgm:t>
    </dgm:pt>
    <dgm:pt modelId="{DDFA38DC-36A0-481D-A724-FF33C63E57BE}" type="sibTrans" cxnId="{21BF3E92-885F-45AB-8970-27F2B5FE1F53}">
      <dgm:prSet/>
      <dgm:spPr/>
      <dgm:t>
        <a:bodyPr/>
        <a:lstStyle/>
        <a:p>
          <a:endParaRPr lang="en-US"/>
        </a:p>
      </dgm:t>
    </dgm:pt>
    <dgm:pt modelId="{1F981FF7-3415-4C19-8F96-B19AA463419A}">
      <dgm:prSet/>
      <dgm:spPr/>
      <dgm:t>
        <a:bodyPr/>
        <a:lstStyle/>
        <a:p>
          <a:r>
            <a:rPr lang="fr-FR" b="1" i="0" baseline="0"/>
            <a:t>Deep Learning (Apprentissage Profond) :</a:t>
          </a:r>
          <a:r>
            <a:rPr lang="fr-FR" b="0" i="0" baseline="0"/>
            <a:t> La technique de Machine Learning la plus en vogue. Elle est inspirée par la structure du cerveau humain et utilise des </a:t>
          </a:r>
          <a:r>
            <a:rPr lang="fr-FR" b="1" i="0" baseline="0"/>
            <a:t>Réseaux de Neurones</a:t>
          </a:r>
          <a:r>
            <a:rPr lang="fr-FR" b="0" i="0" baseline="0"/>
            <a:t> artificiels. </a:t>
          </a:r>
          <a:r>
            <a:rPr lang="fr-FR" b="1" i="0" baseline="0"/>
            <a:t>C'est le moteur de la révolution actuelle.</a:t>
          </a:r>
          <a:endParaRPr lang="en-US"/>
        </a:p>
      </dgm:t>
    </dgm:pt>
    <dgm:pt modelId="{1AF6725C-0EFC-4536-91FC-E45A4E679B62}" type="parTrans" cxnId="{42DBCC20-B94D-430B-8EE0-4F5915660DE7}">
      <dgm:prSet/>
      <dgm:spPr/>
      <dgm:t>
        <a:bodyPr/>
        <a:lstStyle/>
        <a:p>
          <a:endParaRPr lang="en-US"/>
        </a:p>
      </dgm:t>
    </dgm:pt>
    <dgm:pt modelId="{50FE7F63-A7ED-4EA5-80A5-F4D410B1352C}" type="sibTrans" cxnId="{42DBCC20-B94D-430B-8EE0-4F5915660DE7}">
      <dgm:prSet/>
      <dgm:spPr/>
      <dgm:t>
        <a:bodyPr/>
        <a:lstStyle/>
        <a:p>
          <a:endParaRPr lang="en-US"/>
        </a:p>
      </dgm:t>
    </dgm:pt>
    <dgm:pt modelId="{538B024F-C709-43B4-9EFA-CFCC78CCE028}" type="pres">
      <dgm:prSet presAssocID="{508AA60F-34A6-42E0-B0AB-F4FC45DFB01A}" presName="root" presStyleCnt="0">
        <dgm:presLayoutVars>
          <dgm:dir/>
          <dgm:resizeHandles val="exact"/>
        </dgm:presLayoutVars>
      </dgm:prSet>
      <dgm:spPr/>
    </dgm:pt>
    <dgm:pt modelId="{B41C6AA1-390C-49B0-A4B1-7B41FAAF156E}" type="pres">
      <dgm:prSet presAssocID="{7C8EB717-7E0D-4883-BCC5-D6B5CE077447}" presName="compNode" presStyleCnt="0"/>
      <dgm:spPr/>
    </dgm:pt>
    <dgm:pt modelId="{BB74F5EE-4860-4067-8146-78EAC62CEEBD}" type="pres">
      <dgm:prSet presAssocID="{7C8EB717-7E0D-4883-BCC5-D6B5CE077447}" presName="bgRect" presStyleLbl="bgShp" presStyleIdx="0" presStyleCnt="2"/>
      <dgm:spPr/>
    </dgm:pt>
    <dgm:pt modelId="{0C0E110D-B558-4CEE-BDD5-95E683BCB41D}" type="pres">
      <dgm:prSet presAssocID="{7C8EB717-7E0D-4883-BCC5-D6B5CE07744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1A340D5E-00C9-4F4B-9049-A96CFCC309C4}" type="pres">
      <dgm:prSet presAssocID="{7C8EB717-7E0D-4883-BCC5-D6B5CE077447}" presName="spaceRect" presStyleCnt="0"/>
      <dgm:spPr/>
    </dgm:pt>
    <dgm:pt modelId="{45D4EE53-794E-4D0F-A8E8-F6046CC29B95}" type="pres">
      <dgm:prSet presAssocID="{7C8EB717-7E0D-4883-BCC5-D6B5CE077447}" presName="parTx" presStyleLbl="revTx" presStyleIdx="0" presStyleCnt="2">
        <dgm:presLayoutVars>
          <dgm:chMax val="0"/>
          <dgm:chPref val="0"/>
        </dgm:presLayoutVars>
      </dgm:prSet>
      <dgm:spPr/>
    </dgm:pt>
    <dgm:pt modelId="{03E5A889-57BE-47BF-BA3A-B00C83A757BC}" type="pres">
      <dgm:prSet presAssocID="{DDFA38DC-36A0-481D-A724-FF33C63E57BE}" presName="sibTrans" presStyleCnt="0"/>
      <dgm:spPr/>
    </dgm:pt>
    <dgm:pt modelId="{FC80138F-A866-48B2-8E88-4680F64C6CB9}" type="pres">
      <dgm:prSet presAssocID="{1F981FF7-3415-4C19-8F96-B19AA463419A}" presName="compNode" presStyleCnt="0"/>
      <dgm:spPr/>
    </dgm:pt>
    <dgm:pt modelId="{D8B7434A-ADDD-4212-B5AC-86E2411F1F36}" type="pres">
      <dgm:prSet presAssocID="{1F981FF7-3415-4C19-8F96-B19AA463419A}" presName="bgRect" presStyleLbl="bgShp" presStyleIdx="1" presStyleCnt="2"/>
      <dgm:spPr/>
    </dgm:pt>
    <dgm:pt modelId="{4BAE26D2-474B-4618-919D-932F5033F331}" type="pres">
      <dgm:prSet presAssocID="{1F981FF7-3415-4C19-8F96-B19AA463419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348CF7F0-C515-467C-8EBD-0A4463EBB5C7}" type="pres">
      <dgm:prSet presAssocID="{1F981FF7-3415-4C19-8F96-B19AA463419A}" presName="spaceRect" presStyleCnt="0"/>
      <dgm:spPr/>
    </dgm:pt>
    <dgm:pt modelId="{F25D0124-1118-42D2-A650-88233AD45794}" type="pres">
      <dgm:prSet presAssocID="{1F981FF7-3415-4C19-8F96-B19AA463419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FE5C91E-F6EC-4C63-860D-979AE9BFF46C}" type="presOf" srcId="{508AA60F-34A6-42E0-B0AB-F4FC45DFB01A}" destId="{538B024F-C709-43B4-9EFA-CFCC78CCE028}" srcOrd="0" destOrd="0" presId="urn:microsoft.com/office/officeart/2018/2/layout/IconVerticalSolidList"/>
    <dgm:cxn modelId="{C8780F20-0553-4D20-877F-8BFE8EE9F667}" type="presOf" srcId="{7C8EB717-7E0D-4883-BCC5-D6B5CE077447}" destId="{45D4EE53-794E-4D0F-A8E8-F6046CC29B95}" srcOrd="0" destOrd="0" presId="urn:microsoft.com/office/officeart/2018/2/layout/IconVerticalSolidList"/>
    <dgm:cxn modelId="{42DBCC20-B94D-430B-8EE0-4F5915660DE7}" srcId="{508AA60F-34A6-42E0-B0AB-F4FC45DFB01A}" destId="{1F981FF7-3415-4C19-8F96-B19AA463419A}" srcOrd="1" destOrd="0" parTransId="{1AF6725C-0EFC-4536-91FC-E45A4E679B62}" sibTransId="{50FE7F63-A7ED-4EA5-80A5-F4D410B1352C}"/>
    <dgm:cxn modelId="{42AA0B7F-26C9-4D92-AAC6-6BE181B6DA89}" type="presOf" srcId="{1F981FF7-3415-4C19-8F96-B19AA463419A}" destId="{F25D0124-1118-42D2-A650-88233AD45794}" srcOrd="0" destOrd="0" presId="urn:microsoft.com/office/officeart/2018/2/layout/IconVerticalSolidList"/>
    <dgm:cxn modelId="{21BF3E92-885F-45AB-8970-27F2B5FE1F53}" srcId="{508AA60F-34A6-42E0-B0AB-F4FC45DFB01A}" destId="{7C8EB717-7E0D-4883-BCC5-D6B5CE077447}" srcOrd="0" destOrd="0" parTransId="{43EEC531-BD12-4B07-A5F7-4BEC8974446F}" sibTransId="{DDFA38DC-36A0-481D-A724-FF33C63E57BE}"/>
    <dgm:cxn modelId="{3C316F91-CC05-420A-BD74-5C9A9BEBD765}" type="presParOf" srcId="{538B024F-C709-43B4-9EFA-CFCC78CCE028}" destId="{B41C6AA1-390C-49B0-A4B1-7B41FAAF156E}" srcOrd="0" destOrd="0" presId="urn:microsoft.com/office/officeart/2018/2/layout/IconVerticalSolidList"/>
    <dgm:cxn modelId="{EEEA05E1-7907-48A8-9E3D-6964392BF3D8}" type="presParOf" srcId="{B41C6AA1-390C-49B0-A4B1-7B41FAAF156E}" destId="{BB74F5EE-4860-4067-8146-78EAC62CEEBD}" srcOrd="0" destOrd="0" presId="urn:microsoft.com/office/officeart/2018/2/layout/IconVerticalSolidList"/>
    <dgm:cxn modelId="{81D06D4C-FF40-49AD-982A-A1D1BAC7E483}" type="presParOf" srcId="{B41C6AA1-390C-49B0-A4B1-7B41FAAF156E}" destId="{0C0E110D-B558-4CEE-BDD5-95E683BCB41D}" srcOrd="1" destOrd="0" presId="urn:microsoft.com/office/officeart/2018/2/layout/IconVerticalSolidList"/>
    <dgm:cxn modelId="{1A4C03EB-1B44-4544-953A-CB93A282883F}" type="presParOf" srcId="{B41C6AA1-390C-49B0-A4B1-7B41FAAF156E}" destId="{1A340D5E-00C9-4F4B-9049-A96CFCC309C4}" srcOrd="2" destOrd="0" presId="urn:microsoft.com/office/officeart/2018/2/layout/IconVerticalSolidList"/>
    <dgm:cxn modelId="{B750DEB8-183A-4C12-90EF-F6E9E315FB1E}" type="presParOf" srcId="{B41C6AA1-390C-49B0-A4B1-7B41FAAF156E}" destId="{45D4EE53-794E-4D0F-A8E8-F6046CC29B95}" srcOrd="3" destOrd="0" presId="urn:microsoft.com/office/officeart/2018/2/layout/IconVerticalSolidList"/>
    <dgm:cxn modelId="{CCB364C9-378D-41D0-9DE3-0551E818E649}" type="presParOf" srcId="{538B024F-C709-43B4-9EFA-CFCC78CCE028}" destId="{03E5A889-57BE-47BF-BA3A-B00C83A757BC}" srcOrd="1" destOrd="0" presId="urn:microsoft.com/office/officeart/2018/2/layout/IconVerticalSolidList"/>
    <dgm:cxn modelId="{DECC846B-B30C-4E89-9462-4886D02807BB}" type="presParOf" srcId="{538B024F-C709-43B4-9EFA-CFCC78CCE028}" destId="{FC80138F-A866-48B2-8E88-4680F64C6CB9}" srcOrd="2" destOrd="0" presId="urn:microsoft.com/office/officeart/2018/2/layout/IconVerticalSolidList"/>
    <dgm:cxn modelId="{229E0FB5-89AA-4292-B7B4-00472C293208}" type="presParOf" srcId="{FC80138F-A866-48B2-8E88-4680F64C6CB9}" destId="{D8B7434A-ADDD-4212-B5AC-86E2411F1F36}" srcOrd="0" destOrd="0" presId="urn:microsoft.com/office/officeart/2018/2/layout/IconVerticalSolidList"/>
    <dgm:cxn modelId="{A4BC7A4F-100A-44A4-AD56-E4CCC3A49729}" type="presParOf" srcId="{FC80138F-A866-48B2-8E88-4680F64C6CB9}" destId="{4BAE26D2-474B-4618-919D-932F5033F331}" srcOrd="1" destOrd="0" presId="urn:microsoft.com/office/officeart/2018/2/layout/IconVerticalSolidList"/>
    <dgm:cxn modelId="{CAFB22DF-CDC0-485A-AB65-A4ECB138B7B6}" type="presParOf" srcId="{FC80138F-A866-48B2-8E88-4680F64C6CB9}" destId="{348CF7F0-C515-467C-8EBD-0A4463EBB5C7}" srcOrd="2" destOrd="0" presId="urn:microsoft.com/office/officeart/2018/2/layout/IconVerticalSolidList"/>
    <dgm:cxn modelId="{4BD4678F-2827-4B88-A7D6-AAB8F28964C4}" type="presParOf" srcId="{FC80138F-A866-48B2-8E88-4680F64C6CB9}" destId="{F25D0124-1118-42D2-A650-88233AD4579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BCDE548-0097-43D0-8EC3-088CF4FFA8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F7F08A-C8D0-4459-8CB1-C6061ED7CFFC}">
      <dgm:prSet/>
      <dgm:spPr/>
      <dgm:t>
        <a:bodyPr/>
        <a:lstStyle/>
        <a:p>
          <a:r>
            <a:rPr lang="fr-FR" b="0" i="0" baseline="0"/>
            <a:t>"Pensez à un enfant qui apprend."</a:t>
          </a:r>
          <a:endParaRPr lang="en-US"/>
        </a:p>
      </dgm:t>
    </dgm:pt>
    <dgm:pt modelId="{B0FDAAD0-2508-4F63-856F-18BD13358D2C}" type="parTrans" cxnId="{70534F48-C3CA-4A82-98F5-6D1919130D6F}">
      <dgm:prSet/>
      <dgm:spPr/>
      <dgm:t>
        <a:bodyPr/>
        <a:lstStyle/>
        <a:p>
          <a:endParaRPr lang="en-US"/>
        </a:p>
      </dgm:t>
    </dgm:pt>
    <dgm:pt modelId="{22C48490-0BD1-46D2-BC11-BDA6E28E34FB}" type="sibTrans" cxnId="{70534F48-C3CA-4A82-98F5-6D1919130D6F}">
      <dgm:prSet/>
      <dgm:spPr/>
      <dgm:t>
        <a:bodyPr/>
        <a:lstStyle/>
        <a:p>
          <a:endParaRPr lang="en-US"/>
        </a:p>
      </dgm:t>
    </dgm:pt>
    <dgm:pt modelId="{99916DC3-CC9E-48FB-B979-2B7CB4F340AB}">
      <dgm:prSet/>
      <dgm:spPr/>
      <dgm:t>
        <a:bodyPr/>
        <a:lstStyle/>
        <a:p>
          <a:r>
            <a:rPr lang="fr-FR" b="0" i="0" baseline="0" dirty="0"/>
            <a:t>On lui montre </a:t>
          </a:r>
          <a:r>
            <a:rPr lang="fr-FR" b="1" i="0" baseline="0" dirty="0"/>
            <a:t>des milliers de photos</a:t>
          </a:r>
          <a:r>
            <a:rPr lang="fr-FR" b="0" i="0" baseline="0" dirty="0"/>
            <a:t> en disant "Ça, c'est un chat".</a:t>
          </a:r>
          <a:endParaRPr lang="en-US" dirty="0"/>
        </a:p>
      </dgm:t>
    </dgm:pt>
    <dgm:pt modelId="{05B52DB9-9E2B-4DEF-BE8E-71D628A438E2}" type="parTrans" cxnId="{74D51B0E-FE45-465C-BF94-2834A846DA2C}">
      <dgm:prSet/>
      <dgm:spPr/>
      <dgm:t>
        <a:bodyPr/>
        <a:lstStyle/>
        <a:p>
          <a:endParaRPr lang="en-US"/>
        </a:p>
      </dgm:t>
    </dgm:pt>
    <dgm:pt modelId="{B9804EF0-2C1A-46D8-977F-423C22C13D23}" type="sibTrans" cxnId="{74D51B0E-FE45-465C-BF94-2834A846DA2C}">
      <dgm:prSet/>
      <dgm:spPr/>
      <dgm:t>
        <a:bodyPr/>
        <a:lstStyle/>
        <a:p>
          <a:endParaRPr lang="en-US"/>
        </a:p>
      </dgm:t>
    </dgm:pt>
    <dgm:pt modelId="{5F963756-A5DB-4D45-B896-FE0FF4984CC1}">
      <dgm:prSet/>
      <dgm:spPr/>
      <dgm:t>
        <a:bodyPr/>
        <a:lstStyle/>
        <a:p>
          <a:r>
            <a:rPr lang="fr-FR" b="0" i="0" baseline="0"/>
            <a:t>Il ne mémorise pas les photos, il </a:t>
          </a:r>
          <a:r>
            <a:rPr lang="fr-FR" b="1" i="0" baseline="0"/>
            <a:t>identifie les caractéristiques</a:t>
          </a:r>
          <a:r>
            <a:rPr lang="fr-FR" b="0" i="0" baseline="0"/>
            <a:t> d'un chat (oreilles pointues, moustaches, type de fourrure...).</a:t>
          </a:r>
          <a:endParaRPr lang="en-US"/>
        </a:p>
      </dgm:t>
    </dgm:pt>
    <dgm:pt modelId="{E54078B5-E32C-41CD-86C3-D404257B0C5F}" type="parTrans" cxnId="{657E4E08-6328-4A5F-8C14-92D60336B76D}">
      <dgm:prSet/>
      <dgm:spPr/>
      <dgm:t>
        <a:bodyPr/>
        <a:lstStyle/>
        <a:p>
          <a:endParaRPr lang="en-US"/>
        </a:p>
      </dgm:t>
    </dgm:pt>
    <dgm:pt modelId="{DA78BE74-E82B-4728-A920-3EB6B79A97AB}" type="sibTrans" cxnId="{657E4E08-6328-4A5F-8C14-92D60336B76D}">
      <dgm:prSet/>
      <dgm:spPr/>
      <dgm:t>
        <a:bodyPr/>
        <a:lstStyle/>
        <a:p>
          <a:endParaRPr lang="en-US"/>
        </a:p>
      </dgm:t>
    </dgm:pt>
    <dgm:pt modelId="{E25A247B-84FA-495D-BF4D-371E783C6B32}">
      <dgm:prSet/>
      <dgm:spPr/>
      <dgm:t>
        <a:bodyPr/>
        <a:lstStyle/>
        <a:p>
          <a:r>
            <a:rPr lang="fr-FR" b="0" i="0" baseline="0" dirty="0"/>
            <a:t>À la fin, il peut reconnaître un chat qu'il n'a </a:t>
          </a:r>
          <a:r>
            <a:rPr lang="fr-FR" b="1" i="0" baseline="0" dirty="0"/>
            <a:t>jamais vu auparavant</a:t>
          </a:r>
          <a:r>
            <a:rPr lang="fr-FR" b="0" i="0" baseline="0" dirty="0"/>
            <a:t>.</a:t>
          </a:r>
          <a:endParaRPr lang="en-US" dirty="0"/>
        </a:p>
      </dgm:t>
    </dgm:pt>
    <dgm:pt modelId="{B1572436-5BCE-4B6F-BCF7-BDC9A493182E}" type="parTrans" cxnId="{B785DDED-79C6-469B-979E-59F9F7B188A7}">
      <dgm:prSet/>
      <dgm:spPr/>
      <dgm:t>
        <a:bodyPr/>
        <a:lstStyle/>
        <a:p>
          <a:endParaRPr lang="en-US"/>
        </a:p>
      </dgm:t>
    </dgm:pt>
    <dgm:pt modelId="{E991D1A7-E454-48D0-90F2-84EBBAA05856}" type="sibTrans" cxnId="{B785DDED-79C6-469B-979E-59F9F7B188A7}">
      <dgm:prSet/>
      <dgm:spPr/>
      <dgm:t>
        <a:bodyPr/>
        <a:lstStyle/>
        <a:p>
          <a:endParaRPr lang="en-US"/>
        </a:p>
      </dgm:t>
    </dgm:pt>
    <dgm:pt modelId="{8F19027F-F1DD-494B-91BC-F37C1ED34343}">
      <dgm:prSet/>
      <dgm:spPr/>
      <dgm:t>
        <a:bodyPr/>
        <a:lstStyle/>
        <a:p>
          <a:r>
            <a:rPr lang="fr-FR" b="0" i="0" baseline="0"/>
            <a:t>"L'IA fait pareil, mais avec des millions de données en quelques heures."</a:t>
          </a:r>
          <a:endParaRPr lang="en-US"/>
        </a:p>
      </dgm:t>
    </dgm:pt>
    <dgm:pt modelId="{556224DE-3EA5-48EF-9ABB-A0C69EC4438D}" type="parTrans" cxnId="{EB85E115-3097-4B6E-A800-E0EB82BCA10F}">
      <dgm:prSet/>
      <dgm:spPr/>
      <dgm:t>
        <a:bodyPr/>
        <a:lstStyle/>
        <a:p>
          <a:endParaRPr lang="en-US"/>
        </a:p>
      </dgm:t>
    </dgm:pt>
    <dgm:pt modelId="{1BA983CA-046E-44F8-B7CF-4691A21D81AB}" type="sibTrans" cxnId="{EB85E115-3097-4B6E-A800-E0EB82BCA10F}">
      <dgm:prSet/>
      <dgm:spPr/>
      <dgm:t>
        <a:bodyPr/>
        <a:lstStyle/>
        <a:p>
          <a:endParaRPr lang="en-US"/>
        </a:p>
      </dgm:t>
    </dgm:pt>
    <dgm:pt modelId="{CA6CBF64-DB4E-478E-BBD1-E2875DC67857}">
      <dgm:prSet/>
      <dgm:spPr/>
      <dgm:t>
        <a:bodyPr/>
        <a:lstStyle/>
        <a:p>
          <a:endParaRPr lang="en-US" dirty="0"/>
        </a:p>
      </dgm:t>
    </dgm:pt>
    <dgm:pt modelId="{3170A349-C449-4BDC-8BD5-F51367AA2F8D}" type="parTrans" cxnId="{629CD16E-F55F-4AE3-82FF-D1F7055DD40E}">
      <dgm:prSet/>
      <dgm:spPr/>
      <dgm:t>
        <a:bodyPr/>
        <a:lstStyle/>
        <a:p>
          <a:endParaRPr lang="fr-FR"/>
        </a:p>
      </dgm:t>
    </dgm:pt>
    <dgm:pt modelId="{62668F91-6726-46C7-99A1-B39CA48E76C0}" type="sibTrans" cxnId="{629CD16E-F55F-4AE3-82FF-D1F7055DD40E}">
      <dgm:prSet/>
      <dgm:spPr/>
      <dgm:t>
        <a:bodyPr/>
        <a:lstStyle/>
        <a:p>
          <a:endParaRPr lang="fr-FR"/>
        </a:p>
      </dgm:t>
    </dgm:pt>
    <dgm:pt modelId="{CAEB828C-D63E-4ACB-ACBA-5A94B6CD89B8}">
      <dgm:prSet/>
      <dgm:spPr/>
      <dgm:t>
        <a:bodyPr/>
        <a:lstStyle/>
        <a:p>
          <a:endParaRPr lang="en-US"/>
        </a:p>
      </dgm:t>
    </dgm:pt>
    <dgm:pt modelId="{98EA10D7-9D0C-4073-AA7A-33A616BD4780}" type="parTrans" cxnId="{D679C368-495F-429B-9085-42AA9A20D245}">
      <dgm:prSet/>
      <dgm:spPr/>
      <dgm:t>
        <a:bodyPr/>
        <a:lstStyle/>
        <a:p>
          <a:endParaRPr lang="fr-FR"/>
        </a:p>
      </dgm:t>
    </dgm:pt>
    <dgm:pt modelId="{E29A7DB1-1D81-4726-BDF4-F9BFC10A17E8}" type="sibTrans" cxnId="{D679C368-495F-429B-9085-42AA9A20D245}">
      <dgm:prSet/>
      <dgm:spPr/>
      <dgm:t>
        <a:bodyPr/>
        <a:lstStyle/>
        <a:p>
          <a:endParaRPr lang="fr-FR"/>
        </a:p>
      </dgm:t>
    </dgm:pt>
    <dgm:pt modelId="{503F747B-3C13-4CB2-A027-525D7372994D}" type="pres">
      <dgm:prSet presAssocID="{1BCDE548-0097-43D0-8EC3-088CF4FFA863}" presName="linear" presStyleCnt="0">
        <dgm:presLayoutVars>
          <dgm:animLvl val="lvl"/>
          <dgm:resizeHandles val="exact"/>
        </dgm:presLayoutVars>
      </dgm:prSet>
      <dgm:spPr/>
    </dgm:pt>
    <dgm:pt modelId="{71987CB6-E11F-42BA-8EF7-70509E9057C9}" type="pres">
      <dgm:prSet presAssocID="{B4F7F08A-C8D0-4459-8CB1-C6061ED7CFF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E323568-1D5E-43E3-83B6-ACCE4836559F}" type="pres">
      <dgm:prSet presAssocID="{B4F7F08A-C8D0-4459-8CB1-C6061ED7CFFC}" presName="childText" presStyleLbl="revTx" presStyleIdx="0" presStyleCnt="1">
        <dgm:presLayoutVars>
          <dgm:bulletEnabled val="1"/>
        </dgm:presLayoutVars>
      </dgm:prSet>
      <dgm:spPr/>
    </dgm:pt>
    <dgm:pt modelId="{38BF48FC-56F5-41BC-AB01-60C636585EF2}" type="pres">
      <dgm:prSet presAssocID="{8F19027F-F1DD-494B-91BC-F37C1ED3434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57E4E08-6328-4A5F-8C14-92D60336B76D}" srcId="{B4F7F08A-C8D0-4459-8CB1-C6061ED7CFFC}" destId="{5F963756-A5DB-4D45-B896-FE0FF4984CC1}" srcOrd="2" destOrd="0" parTransId="{E54078B5-E32C-41CD-86C3-D404257B0C5F}" sibTransId="{DA78BE74-E82B-4728-A920-3EB6B79A97AB}"/>
    <dgm:cxn modelId="{74D51B0E-FE45-465C-BF94-2834A846DA2C}" srcId="{B4F7F08A-C8D0-4459-8CB1-C6061ED7CFFC}" destId="{99916DC3-CC9E-48FB-B979-2B7CB4F340AB}" srcOrd="1" destOrd="0" parTransId="{05B52DB9-9E2B-4DEF-BE8E-71D628A438E2}" sibTransId="{B9804EF0-2C1A-46D8-977F-423C22C13D23}"/>
    <dgm:cxn modelId="{EB85E115-3097-4B6E-A800-E0EB82BCA10F}" srcId="{1BCDE548-0097-43D0-8EC3-088CF4FFA863}" destId="{8F19027F-F1DD-494B-91BC-F37C1ED34343}" srcOrd="1" destOrd="0" parTransId="{556224DE-3EA5-48EF-9ABB-A0C69EC4438D}" sibTransId="{1BA983CA-046E-44F8-B7CF-4691A21D81AB}"/>
    <dgm:cxn modelId="{C16BFE2A-D730-44D7-BDCB-4EB779D5A0CE}" type="presOf" srcId="{E25A247B-84FA-495D-BF4D-371E783C6B32}" destId="{3E323568-1D5E-43E3-83B6-ACCE4836559F}" srcOrd="0" destOrd="3" presId="urn:microsoft.com/office/officeart/2005/8/layout/vList2"/>
    <dgm:cxn modelId="{083FCD31-07CC-4428-990A-D3E3B53F8F9C}" type="presOf" srcId="{1BCDE548-0097-43D0-8EC3-088CF4FFA863}" destId="{503F747B-3C13-4CB2-A027-525D7372994D}" srcOrd="0" destOrd="0" presId="urn:microsoft.com/office/officeart/2005/8/layout/vList2"/>
    <dgm:cxn modelId="{B8959F42-195E-4C99-9FA8-D6B9F59E3756}" type="presOf" srcId="{8F19027F-F1DD-494B-91BC-F37C1ED34343}" destId="{38BF48FC-56F5-41BC-AB01-60C636585EF2}" srcOrd="0" destOrd="0" presId="urn:microsoft.com/office/officeart/2005/8/layout/vList2"/>
    <dgm:cxn modelId="{70534F48-C3CA-4A82-98F5-6D1919130D6F}" srcId="{1BCDE548-0097-43D0-8EC3-088CF4FFA863}" destId="{B4F7F08A-C8D0-4459-8CB1-C6061ED7CFFC}" srcOrd="0" destOrd="0" parTransId="{B0FDAAD0-2508-4F63-856F-18BD13358D2C}" sibTransId="{22C48490-0BD1-46D2-BC11-BDA6E28E34FB}"/>
    <dgm:cxn modelId="{D679C368-495F-429B-9085-42AA9A20D245}" srcId="{B4F7F08A-C8D0-4459-8CB1-C6061ED7CFFC}" destId="{CAEB828C-D63E-4ACB-ACBA-5A94B6CD89B8}" srcOrd="0" destOrd="0" parTransId="{98EA10D7-9D0C-4073-AA7A-33A616BD4780}" sibTransId="{E29A7DB1-1D81-4726-BDF4-F9BFC10A17E8}"/>
    <dgm:cxn modelId="{629CD16E-F55F-4AE3-82FF-D1F7055DD40E}" srcId="{B4F7F08A-C8D0-4459-8CB1-C6061ED7CFFC}" destId="{CA6CBF64-DB4E-478E-BBD1-E2875DC67857}" srcOrd="4" destOrd="0" parTransId="{3170A349-C449-4BDC-8BD5-F51367AA2F8D}" sibTransId="{62668F91-6726-46C7-99A1-B39CA48E76C0}"/>
    <dgm:cxn modelId="{EF09FC4E-612C-4D0A-B085-BFB212338040}" type="presOf" srcId="{99916DC3-CC9E-48FB-B979-2B7CB4F340AB}" destId="{3E323568-1D5E-43E3-83B6-ACCE4836559F}" srcOrd="0" destOrd="1" presId="urn:microsoft.com/office/officeart/2005/8/layout/vList2"/>
    <dgm:cxn modelId="{74F66550-2352-4BD6-8102-291743076488}" type="presOf" srcId="{B4F7F08A-C8D0-4459-8CB1-C6061ED7CFFC}" destId="{71987CB6-E11F-42BA-8EF7-70509E9057C9}" srcOrd="0" destOrd="0" presId="urn:microsoft.com/office/officeart/2005/8/layout/vList2"/>
    <dgm:cxn modelId="{60DE7F85-E00B-4A63-97AE-50631FBAED8C}" type="presOf" srcId="{CAEB828C-D63E-4ACB-ACBA-5A94B6CD89B8}" destId="{3E323568-1D5E-43E3-83B6-ACCE4836559F}" srcOrd="0" destOrd="0" presId="urn:microsoft.com/office/officeart/2005/8/layout/vList2"/>
    <dgm:cxn modelId="{6B5C4DB6-0236-49FB-AF73-2E3103C36E20}" type="presOf" srcId="{CA6CBF64-DB4E-478E-BBD1-E2875DC67857}" destId="{3E323568-1D5E-43E3-83B6-ACCE4836559F}" srcOrd="0" destOrd="4" presId="urn:microsoft.com/office/officeart/2005/8/layout/vList2"/>
    <dgm:cxn modelId="{6877F6D4-A690-4D2C-8729-44928CB0C40B}" type="presOf" srcId="{5F963756-A5DB-4D45-B896-FE0FF4984CC1}" destId="{3E323568-1D5E-43E3-83B6-ACCE4836559F}" srcOrd="0" destOrd="2" presId="urn:microsoft.com/office/officeart/2005/8/layout/vList2"/>
    <dgm:cxn modelId="{B785DDED-79C6-469B-979E-59F9F7B188A7}" srcId="{B4F7F08A-C8D0-4459-8CB1-C6061ED7CFFC}" destId="{E25A247B-84FA-495D-BF4D-371E783C6B32}" srcOrd="3" destOrd="0" parTransId="{B1572436-5BCE-4B6F-BCF7-BDC9A493182E}" sibTransId="{E991D1A7-E454-48D0-90F2-84EBBAA05856}"/>
    <dgm:cxn modelId="{7DD62582-0CF4-4142-87B0-0D33227E67EF}" type="presParOf" srcId="{503F747B-3C13-4CB2-A027-525D7372994D}" destId="{71987CB6-E11F-42BA-8EF7-70509E9057C9}" srcOrd="0" destOrd="0" presId="urn:microsoft.com/office/officeart/2005/8/layout/vList2"/>
    <dgm:cxn modelId="{CB038DCC-98EF-4B99-A784-AA97A15609BE}" type="presParOf" srcId="{503F747B-3C13-4CB2-A027-525D7372994D}" destId="{3E323568-1D5E-43E3-83B6-ACCE4836559F}" srcOrd="1" destOrd="0" presId="urn:microsoft.com/office/officeart/2005/8/layout/vList2"/>
    <dgm:cxn modelId="{BE673426-7BFC-48E9-A922-957747F39BC1}" type="presParOf" srcId="{503F747B-3C13-4CB2-A027-525D7372994D}" destId="{38BF48FC-56F5-41BC-AB01-60C636585EF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70E9018-8506-404E-9B8E-43B114AF0F6A}" type="doc">
      <dgm:prSet loTypeId="urn:microsoft.com/office/officeart/2018/2/layout/IconCircle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8511EAD-1D24-4019-98DD-E95AC85C28FF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Le principe :</a:t>
          </a:r>
          <a:r>
            <a:rPr lang="fr-FR" b="0" i="0" baseline="0"/>
            <a:t> On apprend à l'IA avec un "professeur". On lui donne des données </a:t>
          </a:r>
          <a:r>
            <a:rPr lang="fr-FR" b="1" i="0" baseline="0"/>
            <a:t>déjà étiquetées</a:t>
          </a:r>
          <a:r>
            <a:rPr lang="fr-FR" b="0" i="0" baseline="0"/>
            <a:t>.</a:t>
          </a:r>
          <a:endParaRPr lang="en-US"/>
        </a:p>
      </dgm:t>
    </dgm:pt>
    <dgm:pt modelId="{B82A88B8-24B2-4182-99A5-FE730FB89F39}" type="parTrans" cxnId="{6364C4FC-9280-4CCC-BDB7-42A5B681AAE2}">
      <dgm:prSet/>
      <dgm:spPr/>
      <dgm:t>
        <a:bodyPr/>
        <a:lstStyle/>
        <a:p>
          <a:endParaRPr lang="en-US"/>
        </a:p>
      </dgm:t>
    </dgm:pt>
    <dgm:pt modelId="{FE89D5AC-E0AD-40E1-8B02-93E346A4DCD2}" type="sibTrans" cxnId="{6364C4FC-9280-4CCC-BDB7-42A5B681AAE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ABC7340-3B0F-4CA7-9665-EE1C95EA866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Exemple :</a:t>
          </a:r>
          <a:r>
            <a:rPr lang="fr-FR" b="0" i="0" baseline="0"/>
            <a:t> On lui fournit 1 million d'emails en précisant pour chacun : "Ceci est un SPAM" ou "Ceci N'EST PAS un spam".</a:t>
          </a:r>
          <a:endParaRPr lang="en-US"/>
        </a:p>
      </dgm:t>
    </dgm:pt>
    <dgm:pt modelId="{4BD7FFE6-9EFE-47F5-891C-547F8919B94B}" type="parTrans" cxnId="{A67BB086-3975-494B-99D2-0173B7872FC9}">
      <dgm:prSet/>
      <dgm:spPr/>
      <dgm:t>
        <a:bodyPr/>
        <a:lstStyle/>
        <a:p>
          <a:endParaRPr lang="en-US"/>
        </a:p>
      </dgm:t>
    </dgm:pt>
    <dgm:pt modelId="{D602FB4E-93E2-4686-AC02-91DFBFD7FAFC}" type="sibTrans" cxnId="{A67BB086-3975-494B-99D2-0173B7872FC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567AF53-BC2F-45D1-9AE7-D3C353864F0C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Le résultat :</a:t>
          </a:r>
          <a:r>
            <a:rPr lang="fr-FR" b="0" i="0" baseline="0"/>
            <a:t> Le modèle apprend à détecter les caractéristiques d'un spam et peut classer de nouveaux emails tout seul.</a:t>
          </a:r>
          <a:endParaRPr lang="en-US"/>
        </a:p>
      </dgm:t>
    </dgm:pt>
    <dgm:pt modelId="{EB42D1AF-6BCF-4811-B7B7-5C4475B1E1B2}" type="parTrans" cxnId="{36C2C42E-F4E8-4931-AAF5-212D36397F22}">
      <dgm:prSet/>
      <dgm:spPr/>
      <dgm:t>
        <a:bodyPr/>
        <a:lstStyle/>
        <a:p>
          <a:endParaRPr lang="en-US"/>
        </a:p>
      </dgm:t>
    </dgm:pt>
    <dgm:pt modelId="{D96FF28B-2240-4678-BB7D-E1B21E041FE4}" type="sibTrans" cxnId="{36C2C42E-F4E8-4931-AAF5-212D36397F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3E3674F-BA69-4444-B530-716AB4740A25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C'est la méthode la plus courante.</a:t>
          </a:r>
          <a:endParaRPr lang="en-US"/>
        </a:p>
      </dgm:t>
    </dgm:pt>
    <dgm:pt modelId="{C8D0C1AD-A3AA-4153-B866-350CC35E1807}" type="parTrans" cxnId="{D0BEDAD3-3854-4C23-8808-59F1AE704019}">
      <dgm:prSet/>
      <dgm:spPr/>
      <dgm:t>
        <a:bodyPr/>
        <a:lstStyle/>
        <a:p>
          <a:endParaRPr lang="en-US"/>
        </a:p>
      </dgm:t>
    </dgm:pt>
    <dgm:pt modelId="{E26E4EC2-F42B-412E-BB99-12ECD04A2211}" type="sibTrans" cxnId="{D0BEDAD3-3854-4C23-8808-59F1AE704019}">
      <dgm:prSet/>
      <dgm:spPr/>
      <dgm:t>
        <a:bodyPr/>
        <a:lstStyle/>
        <a:p>
          <a:endParaRPr lang="en-US"/>
        </a:p>
      </dgm:t>
    </dgm:pt>
    <dgm:pt modelId="{1FEAECBA-8585-4739-BA55-BCC40952AA2B}" type="pres">
      <dgm:prSet presAssocID="{570E9018-8506-404E-9B8E-43B114AF0F6A}" presName="root" presStyleCnt="0">
        <dgm:presLayoutVars>
          <dgm:dir/>
          <dgm:resizeHandles val="exact"/>
        </dgm:presLayoutVars>
      </dgm:prSet>
      <dgm:spPr/>
    </dgm:pt>
    <dgm:pt modelId="{FD6B6C49-CA0B-4EC8-80A8-B0A008195C6B}" type="pres">
      <dgm:prSet presAssocID="{570E9018-8506-404E-9B8E-43B114AF0F6A}" presName="container" presStyleCnt="0">
        <dgm:presLayoutVars>
          <dgm:dir/>
          <dgm:resizeHandles val="exact"/>
        </dgm:presLayoutVars>
      </dgm:prSet>
      <dgm:spPr/>
    </dgm:pt>
    <dgm:pt modelId="{3BF2136E-510A-4558-99EC-FB46C5501D98}" type="pres">
      <dgm:prSet presAssocID="{48511EAD-1D24-4019-98DD-E95AC85C28FF}" presName="compNode" presStyleCnt="0"/>
      <dgm:spPr/>
    </dgm:pt>
    <dgm:pt modelId="{ADDB315D-422A-46D0-A5C5-3CFD91EA61ED}" type="pres">
      <dgm:prSet presAssocID="{48511EAD-1D24-4019-98DD-E95AC85C28FF}" presName="iconBgRect" presStyleLbl="bgShp" presStyleIdx="0" presStyleCnt="4"/>
      <dgm:spPr/>
    </dgm:pt>
    <dgm:pt modelId="{DB814E0F-C1C7-4BFB-934C-5890A11A3B4F}" type="pres">
      <dgm:prSet presAssocID="{48511EAD-1D24-4019-98DD-E95AC85C28F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e"/>
        </a:ext>
      </dgm:extLst>
    </dgm:pt>
    <dgm:pt modelId="{69F581F2-EDE5-415F-8C6D-871A7FFF8A9C}" type="pres">
      <dgm:prSet presAssocID="{48511EAD-1D24-4019-98DD-E95AC85C28FF}" presName="spaceRect" presStyleCnt="0"/>
      <dgm:spPr/>
    </dgm:pt>
    <dgm:pt modelId="{E021DAE6-D460-45F9-B89C-93F4E9145979}" type="pres">
      <dgm:prSet presAssocID="{48511EAD-1D24-4019-98DD-E95AC85C28FF}" presName="textRect" presStyleLbl="revTx" presStyleIdx="0" presStyleCnt="4">
        <dgm:presLayoutVars>
          <dgm:chMax val="1"/>
          <dgm:chPref val="1"/>
        </dgm:presLayoutVars>
      </dgm:prSet>
      <dgm:spPr/>
    </dgm:pt>
    <dgm:pt modelId="{02A664BB-FFBD-4397-B299-22DA15854D6A}" type="pres">
      <dgm:prSet presAssocID="{FE89D5AC-E0AD-40E1-8B02-93E346A4DCD2}" presName="sibTrans" presStyleLbl="sibTrans2D1" presStyleIdx="0" presStyleCnt="0"/>
      <dgm:spPr/>
    </dgm:pt>
    <dgm:pt modelId="{9FD60EE3-5BAB-4E5F-95CF-3B29B899C1B3}" type="pres">
      <dgm:prSet presAssocID="{EABC7340-3B0F-4CA7-9665-EE1C95EA866D}" presName="compNode" presStyleCnt="0"/>
      <dgm:spPr/>
    </dgm:pt>
    <dgm:pt modelId="{EA35E118-EF97-4F50-AE01-059A013B797B}" type="pres">
      <dgm:prSet presAssocID="{EABC7340-3B0F-4CA7-9665-EE1C95EA866D}" presName="iconBgRect" presStyleLbl="bgShp" presStyleIdx="1" presStyleCnt="4"/>
      <dgm:spPr/>
    </dgm:pt>
    <dgm:pt modelId="{B284B76A-E11B-481A-BE23-CF69ECD447CC}" type="pres">
      <dgm:prSet presAssocID="{EABC7340-3B0F-4CA7-9665-EE1C95EA866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agramme de flux"/>
        </a:ext>
      </dgm:extLst>
    </dgm:pt>
    <dgm:pt modelId="{307899CB-D765-4075-9D55-FA1AB72CBAD5}" type="pres">
      <dgm:prSet presAssocID="{EABC7340-3B0F-4CA7-9665-EE1C95EA866D}" presName="spaceRect" presStyleCnt="0"/>
      <dgm:spPr/>
    </dgm:pt>
    <dgm:pt modelId="{14200816-D9D6-43E1-9C59-558510D502AE}" type="pres">
      <dgm:prSet presAssocID="{EABC7340-3B0F-4CA7-9665-EE1C95EA866D}" presName="textRect" presStyleLbl="revTx" presStyleIdx="1" presStyleCnt="4">
        <dgm:presLayoutVars>
          <dgm:chMax val="1"/>
          <dgm:chPref val="1"/>
        </dgm:presLayoutVars>
      </dgm:prSet>
      <dgm:spPr/>
    </dgm:pt>
    <dgm:pt modelId="{0569F245-9060-42D2-8DFB-84416CD1217A}" type="pres">
      <dgm:prSet presAssocID="{D602FB4E-93E2-4686-AC02-91DFBFD7FAFC}" presName="sibTrans" presStyleLbl="sibTrans2D1" presStyleIdx="0" presStyleCnt="0"/>
      <dgm:spPr/>
    </dgm:pt>
    <dgm:pt modelId="{3FFFD312-05B7-4FD1-AA08-607D0F2DACDC}" type="pres">
      <dgm:prSet presAssocID="{3567AF53-BC2F-45D1-9AE7-D3C353864F0C}" presName="compNode" presStyleCnt="0"/>
      <dgm:spPr/>
    </dgm:pt>
    <dgm:pt modelId="{A8A8E541-624E-4584-BE25-E4EDFEF8A406}" type="pres">
      <dgm:prSet presAssocID="{3567AF53-BC2F-45D1-9AE7-D3C353864F0C}" presName="iconBgRect" presStyleLbl="bgShp" presStyleIdx="2" presStyleCnt="4"/>
      <dgm:spPr/>
    </dgm:pt>
    <dgm:pt modelId="{ABC6A57B-7DAE-4B72-9F8E-F5CFEE25D1FB}" type="pres">
      <dgm:prSet presAssocID="{3567AF53-BC2F-45D1-9AE7-D3C353864F0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se de données"/>
        </a:ext>
      </dgm:extLst>
    </dgm:pt>
    <dgm:pt modelId="{18FC0BC9-3779-4C2B-869A-7FC948B05367}" type="pres">
      <dgm:prSet presAssocID="{3567AF53-BC2F-45D1-9AE7-D3C353864F0C}" presName="spaceRect" presStyleCnt="0"/>
      <dgm:spPr/>
    </dgm:pt>
    <dgm:pt modelId="{E6FCABB8-B245-447C-9CBF-AB64C761ADCB}" type="pres">
      <dgm:prSet presAssocID="{3567AF53-BC2F-45D1-9AE7-D3C353864F0C}" presName="textRect" presStyleLbl="revTx" presStyleIdx="2" presStyleCnt="4">
        <dgm:presLayoutVars>
          <dgm:chMax val="1"/>
          <dgm:chPref val="1"/>
        </dgm:presLayoutVars>
      </dgm:prSet>
      <dgm:spPr/>
    </dgm:pt>
    <dgm:pt modelId="{7EDC3743-FAE8-4067-8877-AC5125EED0DC}" type="pres">
      <dgm:prSet presAssocID="{D96FF28B-2240-4678-BB7D-E1B21E041FE4}" presName="sibTrans" presStyleLbl="sibTrans2D1" presStyleIdx="0" presStyleCnt="0"/>
      <dgm:spPr/>
    </dgm:pt>
    <dgm:pt modelId="{410D2EDF-1E13-4364-8F0F-A00D3155DAD1}" type="pres">
      <dgm:prSet presAssocID="{B3E3674F-BA69-4444-B530-716AB4740A25}" presName="compNode" presStyleCnt="0"/>
      <dgm:spPr/>
    </dgm:pt>
    <dgm:pt modelId="{EF5611E4-6436-462F-A16B-BF67A11430B7}" type="pres">
      <dgm:prSet presAssocID="{B3E3674F-BA69-4444-B530-716AB4740A25}" presName="iconBgRect" presStyleLbl="bgShp" presStyleIdx="3" presStyleCnt="4"/>
      <dgm:spPr/>
    </dgm:pt>
    <dgm:pt modelId="{431D0D94-D13C-4A34-A1AE-57EF38CB4240}" type="pres">
      <dgm:prSet presAssocID="{B3E3674F-BA69-4444-B530-716AB4740A2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écher"/>
        </a:ext>
      </dgm:extLst>
    </dgm:pt>
    <dgm:pt modelId="{1611E3BD-1A58-4683-95F1-DED61F39EE2D}" type="pres">
      <dgm:prSet presAssocID="{B3E3674F-BA69-4444-B530-716AB4740A25}" presName="spaceRect" presStyleCnt="0"/>
      <dgm:spPr/>
    </dgm:pt>
    <dgm:pt modelId="{29EEF998-841F-46C4-BB26-F2319C931B78}" type="pres">
      <dgm:prSet presAssocID="{B3E3674F-BA69-4444-B530-716AB4740A2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A2A7A09-0738-46E0-9695-8EFD273713A4}" type="presOf" srcId="{D96FF28B-2240-4678-BB7D-E1B21E041FE4}" destId="{7EDC3743-FAE8-4067-8877-AC5125EED0DC}" srcOrd="0" destOrd="0" presId="urn:microsoft.com/office/officeart/2018/2/layout/IconCircleList"/>
    <dgm:cxn modelId="{7B866D27-001B-465B-9514-AE5CE3D20BDA}" type="presOf" srcId="{B3E3674F-BA69-4444-B530-716AB4740A25}" destId="{29EEF998-841F-46C4-BB26-F2319C931B78}" srcOrd="0" destOrd="0" presId="urn:microsoft.com/office/officeart/2018/2/layout/IconCircleList"/>
    <dgm:cxn modelId="{89679427-3A51-403E-8CB5-9D8E450DA1B8}" type="presOf" srcId="{3567AF53-BC2F-45D1-9AE7-D3C353864F0C}" destId="{E6FCABB8-B245-447C-9CBF-AB64C761ADCB}" srcOrd="0" destOrd="0" presId="urn:microsoft.com/office/officeart/2018/2/layout/IconCircleList"/>
    <dgm:cxn modelId="{36C2C42E-F4E8-4931-AAF5-212D36397F22}" srcId="{570E9018-8506-404E-9B8E-43B114AF0F6A}" destId="{3567AF53-BC2F-45D1-9AE7-D3C353864F0C}" srcOrd="2" destOrd="0" parTransId="{EB42D1AF-6BCF-4811-B7B7-5C4475B1E1B2}" sibTransId="{D96FF28B-2240-4678-BB7D-E1B21E041FE4}"/>
    <dgm:cxn modelId="{59740A31-69A1-4894-BF62-0444DC04956C}" type="presOf" srcId="{48511EAD-1D24-4019-98DD-E95AC85C28FF}" destId="{E021DAE6-D460-45F9-B89C-93F4E9145979}" srcOrd="0" destOrd="0" presId="urn:microsoft.com/office/officeart/2018/2/layout/IconCircleList"/>
    <dgm:cxn modelId="{A67BB086-3975-494B-99D2-0173B7872FC9}" srcId="{570E9018-8506-404E-9B8E-43B114AF0F6A}" destId="{EABC7340-3B0F-4CA7-9665-EE1C95EA866D}" srcOrd="1" destOrd="0" parTransId="{4BD7FFE6-9EFE-47F5-891C-547F8919B94B}" sibTransId="{D602FB4E-93E2-4686-AC02-91DFBFD7FAFC}"/>
    <dgm:cxn modelId="{DA9876A8-D7F2-415C-978A-34FC7D0E33FB}" type="presOf" srcId="{FE89D5AC-E0AD-40E1-8B02-93E346A4DCD2}" destId="{02A664BB-FFBD-4397-B299-22DA15854D6A}" srcOrd="0" destOrd="0" presId="urn:microsoft.com/office/officeart/2018/2/layout/IconCircleList"/>
    <dgm:cxn modelId="{0FC355AB-577C-4D64-B618-73AF7929C2E7}" type="presOf" srcId="{EABC7340-3B0F-4CA7-9665-EE1C95EA866D}" destId="{14200816-D9D6-43E1-9C59-558510D502AE}" srcOrd="0" destOrd="0" presId="urn:microsoft.com/office/officeart/2018/2/layout/IconCircleList"/>
    <dgm:cxn modelId="{D0BEDAD3-3854-4C23-8808-59F1AE704019}" srcId="{570E9018-8506-404E-9B8E-43B114AF0F6A}" destId="{B3E3674F-BA69-4444-B530-716AB4740A25}" srcOrd="3" destOrd="0" parTransId="{C8D0C1AD-A3AA-4153-B866-350CC35E1807}" sibTransId="{E26E4EC2-F42B-412E-BB99-12ECD04A2211}"/>
    <dgm:cxn modelId="{B0FD8DD7-9B30-4C96-A11A-BD3932C15871}" type="presOf" srcId="{D602FB4E-93E2-4686-AC02-91DFBFD7FAFC}" destId="{0569F245-9060-42D2-8DFB-84416CD1217A}" srcOrd="0" destOrd="0" presId="urn:microsoft.com/office/officeart/2018/2/layout/IconCircleList"/>
    <dgm:cxn modelId="{9883EEF8-7ADA-45E4-9E68-ADE497D0D76E}" type="presOf" srcId="{570E9018-8506-404E-9B8E-43B114AF0F6A}" destId="{1FEAECBA-8585-4739-BA55-BCC40952AA2B}" srcOrd="0" destOrd="0" presId="urn:microsoft.com/office/officeart/2018/2/layout/IconCircleList"/>
    <dgm:cxn modelId="{6364C4FC-9280-4CCC-BDB7-42A5B681AAE2}" srcId="{570E9018-8506-404E-9B8E-43B114AF0F6A}" destId="{48511EAD-1D24-4019-98DD-E95AC85C28FF}" srcOrd="0" destOrd="0" parTransId="{B82A88B8-24B2-4182-99A5-FE730FB89F39}" sibTransId="{FE89D5AC-E0AD-40E1-8B02-93E346A4DCD2}"/>
    <dgm:cxn modelId="{51E6A314-289D-4135-BC14-41DE95DBC94B}" type="presParOf" srcId="{1FEAECBA-8585-4739-BA55-BCC40952AA2B}" destId="{FD6B6C49-CA0B-4EC8-80A8-B0A008195C6B}" srcOrd="0" destOrd="0" presId="urn:microsoft.com/office/officeart/2018/2/layout/IconCircleList"/>
    <dgm:cxn modelId="{57E2ADD6-5372-4FFC-AF97-D7D4950BF031}" type="presParOf" srcId="{FD6B6C49-CA0B-4EC8-80A8-B0A008195C6B}" destId="{3BF2136E-510A-4558-99EC-FB46C5501D98}" srcOrd="0" destOrd="0" presId="urn:microsoft.com/office/officeart/2018/2/layout/IconCircleList"/>
    <dgm:cxn modelId="{41A24D8E-5DB8-4DA7-96D5-BD2E25673B1A}" type="presParOf" srcId="{3BF2136E-510A-4558-99EC-FB46C5501D98}" destId="{ADDB315D-422A-46D0-A5C5-3CFD91EA61ED}" srcOrd="0" destOrd="0" presId="urn:microsoft.com/office/officeart/2018/2/layout/IconCircleList"/>
    <dgm:cxn modelId="{50E7A3F4-B340-4692-B4A2-29A9D00E3B3C}" type="presParOf" srcId="{3BF2136E-510A-4558-99EC-FB46C5501D98}" destId="{DB814E0F-C1C7-4BFB-934C-5890A11A3B4F}" srcOrd="1" destOrd="0" presId="urn:microsoft.com/office/officeart/2018/2/layout/IconCircleList"/>
    <dgm:cxn modelId="{6DBB1CF3-C109-456F-8A26-61F5A1EE509F}" type="presParOf" srcId="{3BF2136E-510A-4558-99EC-FB46C5501D98}" destId="{69F581F2-EDE5-415F-8C6D-871A7FFF8A9C}" srcOrd="2" destOrd="0" presId="urn:microsoft.com/office/officeart/2018/2/layout/IconCircleList"/>
    <dgm:cxn modelId="{D4C24142-66FE-47DA-BAC4-B54176A29CAB}" type="presParOf" srcId="{3BF2136E-510A-4558-99EC-FB46C5501D98}" destId="{E021DAE6-D460-45F9-B89C-93F4E9145979}" srcOrd="3" destOrd="0" presId="urn:microsoft.com/office/officeart/2018/2/layout/IconCircleList"/>
    <dgm:cxn modelId="{E68FE141-AE4A-4BF1-904B-6F1BF8D84E8F}" type="presParOf" srcId="{FD6B6C49-CA0B-4EC8-80A8-B0A008195C6B}" destId="{02A664BB-FFBD-4397-B299-22DA15854D6A}" srcOrd="1" destOrd="0" presId="urn:microsoft.com/office/officeart/2018/2/layout/IconCircleList"/>
    <dgm:cxn modelId="{C5E6921D-FF70-4D9D-AEEE-1402EA7D9AA5}" type="presParOf" srcId="{FD6B6C49-CA0B-4EC8-80A8-B0A008195C6B}" destId="{9FD60EE3-5BAB-4E5F-95CF-3B29B899C1B3}" srcOrd="2" destOrd="0" presId="urn:microsoft.com/office/officeart/2018/2/layout/IconCircleList"/>
    <dgm:cxn modelId="{50F95C91-0050-4988-B67A-9DC5910E2BB1}" type="presParOf" srcId="{9FD60EE3-5BAB-4E5F-95CF-3B29B899C1B3}" destId="{EA35E118-EF97-4F50-AE01-059A013B797B}" srcOrd="0" destOrd="0" presId="urn:microsoft.com/office/officeart/2018/2/layout/IconCircleList"/>
    <dgm:cxn modelId="{50BED401-6439-46C5-BB58-7ACC682455AB}" type="presParOf" srcId="{9FD60EE3-5BAB-4E5F-95CF-3B29B899C1B3}" destId="{B284B76A-E11B-481A-BE23-CF69ECD447CC}" srcOrd="1" destOrd="0" presId="urn:microsoft.com/office/officeart/2018/2/layout/IconCircleList"/>
    <dgm:cxn modelId="{4DAE5E14-6B49-4050-B1A8-927E37366F07}" type="presParOf" srcId="{9FD60EE3-5BAB-4E5F-95CF-3B29B899C1B3}" destId="{307899CB-D765-4075-9D55-FA1AB72CBAD5}" srcOrd="2" destOrd="0" presId="urn:microsoft.com/office/officeart/2018/2/layout/IconCircleList"/>
    <dgm:cxn modelId="{4E93BF25-2C36-4107-A693-94BEAD687879}" type="presParOf" srcId="{9FD60EE3-5BAB-4E5F-95CF-3B29B899C1B3}" destId="{14200816-D9D6-43E1-9C59-558510D502AE}" srcOrd="3" destOrd="0" presId="urn:microsoft.com/office/officeart/2018/2/layout/IconCircleList"/>
    <dgm:cxn modelId="{A8854CA3-2124-402A-B562-79EF87BD0DB3}" type="presParOf" srcId="{FD6B6C49-CA0B-4EC8-80A8-B0A008195C6B}" destId="{0569F245-9060-42D2-8DFB-84416CD1217A}" srcOrd="3" destOrd="0" presId="urn:microsoft.com/office/officeart/2018/2/layout/IconCircleList"/>
    <dgm:cxn modelId="{F9234F42-2CEA-4570-A745-62EB99595E47}" type="presParOf" srcId="{FD6B6C49-CA0B-4EC8-80A8-B0A008195C6B}" destId="{3FFFD312-05B7-4FD1-AA08-607D0F2DACDC}" srcOrd="4" destOrd="0" presId="urn:microsoft.com/office/officeart/2018/2/layout/IconCircleList"/>
    <dgm:cxn modelId="{E461EF4F-1AC2-44D1-AC35-5D10B6121049}" type="presParOf" srcId="{3FFFD312-05B7-4FD1-AA08-607D0F2DACDC}" destId="{A8A8E541-624E-4584-BE25-E4EDFEF8A406}" srcOrd="0" destOrd="0" presId="urn:microsoft.com/office/officeart/2018/2/layout/IconCircleList"/>
    <dgm:cxn modelId="{38F0B34A-E3AF-4CD9-AD20-4B5AB4A2807D}" type="presParOf" srcId="{3FFFD312-05B7-4FD1-AA08-607D0F2DACDC}" destId="{ABC6A57B-7DAE-4B72-9F8E-F5CFEE25D1FB}" srcOrd="1" destOrd="0" presId="urn:microsoft.com/office/officeart/2018/2/layout/IconCircleList"/>
    <dgm:cxn modelId="{6384D58E-0DD7-44BB-9EC9-8A948933A0E6}" type="presParOf" srcId="{3FFFD312-05B7-4FD1-AA08-607D0F2DACDC}" destId="{18FC0BC9-3779-4C2B-869A-7FC948B05367}" srcOrd="2" destOrd="0" presId="urn:microsoft.com/office/officeart/2018/2/layout/IconCircleList"/>
    <dgm:cxn modelId="{D11E4266-35DC-443F-A605-AF0B6C11FBAE}" type="presParOf" srcId="{3FFFD312-05B7-4FD1-AA08-607D0F2DACDC}" destId="{E6FCABB8-B245-447C-9CBF-AB64C761ADCB}" srcOrd="3" destOrd="0" presId="urn:microsoft.com/office/officeart/2018/2/layout/IconCircleList"/>
    <dgm:cxn modelId="{1D33CAD7-FC0E-4D53-8F60-6181D10883FE}" type="presParOf" srcId="{FD6B6C49-CA0B-4EC8-80A8-B0A008195C6B}" destId="{7EDC3743-FAE8-4067-8877-AC5125EED0DC}" srcOrd="5" destOrd="0" presId="urn:microsoft.com/office/officeart/2018/2/layout/IconCircleList"/>
    <dgm:cxn modelId="{A028592A-EA1F-407A-959B-AE1DFF246D19}" type="presParOf" srcId="{FD6B6C49-CA0B-4EC8-80A8-B0A008195C6B}" destId="{410D2EDF-1E13-4364-8F0F-A00D3155DAD1}" srcOrd="6" destOrd="0" presId="urn:microsoft.com/office/officeart/2018/2/layout/IconCircleList"/>
    <dgm:cxn modelId="{D61F41AF-F46E-4DF0-A353-EC4CDA8AFFD2}" type="presParOf" srcId="{410D2EDF-1E13-4364-8F0F-A00D3155DAD1}" destId="{EF5611E4-6436-462F-A16B-BF67A11430B7}" srcOrd="0" destOrd="0" presId="urn:microsoft.com/office/officeart/2018/2/layout/IconCircleList"/>
    <dgm:cxn modelId="{059729DB-05F2-4674-86FC-99BA3B415644}" type="presParOf" srcId="{410D2EDF-1E13-4364-8F0F-A00D3155DAD1}" destId="{431D0D94-D13C-4A34-A1AE-57EF38CB4240}" srcOrd="1" destOrd="0" presId="urn:microsoft.com/office/officeart/2018/2/layout/IconCircleList"/>
    <dgm:cxn modelId="{E5126DCD-E581-4597-B910-B023BBAE901D}" type="presParOf" srcId="{410D2EDF-1E13-4364-8F0F-A00D3155DAD1}" destId="{1611E3BD-1A58-4683-95F1-DED61F39EE2D}" srcOrd="2" destOrd="0" presId="urn:microsoft.com/office/officeart/2018/2/layout/IconCircleList"/>
    <dgm:cxn modelId="{6E2121C7-D79E-4A18-929B-6D91C99C11BA}" type="presParOf" srcId="{410D2EDF-1E13-4364-8F0F-A00D3155DAD1}" destId="{29EEF998-841F-46C4-BB26-F2319C931B7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BF3B76-C060-4304-9A4B-743D28AFC61E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1B4CB1-4502-48E8-8225-271F2A45FF90}">
      <dgm:prSet/>
      <dgm:spPr/>
      <dgm:t>
        <a:bodyPr/>
        <a:lstStyle/>
        <a:p>
          <a:r>
            <a:rPr lang="fr-FR" b="1" i="0" baseline="0" dirty="0"/>
            <a:t>Apprentissage Non-Supervisé :</a:t>
          </a:r>
          <a:r>
            <a:rPr lang="fr-FR" b="0" i="0" baseline="0" dirty="0"/>
            <a:t> L'IA est livrée à elle-même avec des données </a:t>
          </a:r>
          <a:r>
            <a:rPr lang="fr-FR" b="1" i="0" baseline="0" dirty="0"/>
            <a:t>non étiquetées</a:t>
          </a:r>
          <a:r>
            <a:rPr lang="fr-FR" b="0" i="0" baseline="0" dirty="0"/>
            <a:t>. </a:t>
          </a:r>
        </a:p>
        <a:p>
          <a:r>
            <a:rPr lang="fr-FR" b="0" i="0" baseline="0" dirty="0"/>
            <a:t>Son but : trouver des structures, des groupes, des anomalies. </a:t>
          </a:r>
          <a:r>
            <a:rPr lang="fr-FR" b="0" i="1" baseline="0" dirty="0"/>
            <a:t>Ex: Segmenter vos clients en profils d'acheteurs.</a:t>
          </a:r>
          <a:endParaRPr lang="en-US" dirty="0"/>
        </a:p>
      </dgm:t>
    </dgm:pt>
    <dgm:pt modelId="{DC01D7AE-721C-41C6-AEEA-D1A839CA0695}" type="parTrans" cxnId="{6E73810A-AC59-44A9-8665-0A60E709A3DD}">
      <dgm:prSet/>
      <dgm:spPr/>
      <dgm:t>
        <a:bodyPr/>
        <a:lstStyle/>
        <a:p>
          <a:endParaRPr lang="en-US"/>
        </a:p>
      </dgm:t>
    </dgm:pt>
    <dgm:pt modelId="{E4094E74-1956-4F07-9944-F4FEA489D717}" type="sibTrans" cxnId="{6E73810A-AC59-44A9-8665-0A60E709A3DD}">
      <dgm:prSet/>
      <dgm:spPr/>
      <dgm:t>
        <a:bodyPr/>
        <a:lstStyle/>
        <a:p>
          <a:endParaRPr lang="en-US"/>
        </a:p>
      </dgm:t>
    </dgm:pt>
    <dgm:pt modelId="{9FF570B2-E6A5-4953-AA8C-669B537E53BF}">
      <dgm:prSet/>
      <dgm:spPr/>
      <dgm:t>
        <a:bodyPr/>
        <a:lstStyle/>
        <a:p>
          <a:r>
            <a:rPr lang="fr-FR" b="1" i="0" baseline="0" dirty="0"/>
            <a:t>Apprentissage par Renforcement :</a:t>
          </a:r>
          <a:r>
            <a:rPr lang="fr-FR" b="0" i="0" baseline="0" dirty="0"/>
            <a:t> L'IA apprend par </a:t>
          </a:r>
          <a:r>
            <a:rPr lang="fr-FR" b="1" i="0" baseline="0" dirty="0"/>
            <a:t>essais et erreurs</a:t>
          </a:r>
          <a:r>
            <a:rPr lang="fr-FR" b="0" i="0" baseline="0" dirty="0"/>
            <a:t>. </a:t>
          </a:r>
        </a:p>
        <a:p>
          <a:r>
            <a:rPr lang="fr-FR" b="0" i="0" baseline="0" dirty="0"/>
            <a:t>Elle est récompensée pour une bonne action et "punie" pour une mauvaise. </a:t>
          </a:r>
          <a:r>
            <a:rPr lang="fr-FR" b="0" i="1" baseline="0" dirty="0"/>
            <a:t>Ex: Entraîner une IA à battre un humain aux échecs ou à un jeu vidéo.</a:t>
          </a:r>
          <a:endParaRPr lang="en-US" dirty="0"/>
        </a:p>
      </dgm:t>
    </dgm:pt>
    <dgm:pt modelId="{E9C0D1EA-A25F-46E7-A51E-F83D0CB11B43}" type="parTrans" cxnId="{39423748-1A5C-45CC-A33F-8DDD00742DBE}">
      <dgm:prSet/>
      <dgm:spPr/>
      <dgm:t>
        <a:bodyPr/>
        <a:lstStyle/>
        <a:p>
          <a:endParaRPr lang="en-US"/>
        </a:p>
      </dgm:t>
    </dgm:pt>
    <dgm:pt modelId="{AD6802DB-746E-4D01-9CF2-CAA8B61ED5A8}" type="sibTrans" cxnId="{39423748-1A5C-45CC-A33F-8DDD00742DBE}">
      <dgm:prSet/>
      <dgm:spPr/>
      <dgm:t>
        <a:bodyPr/>
        <a:lstStyle/>
        <a:p>
          <a:endParaRPr lang="en-US"/>
        </a:p>
      </dgm:t>
    </dgm:pt>
    <dgm:pt modelId="{ECC318ED-13E0-468D-88E5-C6105C9AC2C3}" type="pres">
      <dgm:prSet presAssocID="{CEBF3B76-C060-4304-9A4B-743D28AFC6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92AA4D5-9069-4EF0-86FF-BAA70B5378E1}" type="pres">
      <dgm:prSet presAssocID="{DA1B4CB1-4502-48E8-8225-271F2A45FF90}" presName="hierRoot1" presStyleCnt="0"/>
      <dgm:spPr/>
    </dgm:pt>
    <dgm:pt modelId="{06716700-D1F4-4A75-A067-1D8E69EC82EA}" type="pres">
      <dgm:prSet presAssocID="{DA1B4CB1-4502-48E8-8225-271F2A45FF90}" presName="composite" presStyleCnt="0"/>
      <dgm:spPr/>
    </dgm:pt>
    <dgm:pt modelId="{D71E644B-8F45-4B9D-B1E0-E7B281C88CC3}" type="pres">
      <dgm:prSet presAssocID="{DA1B4CB1-4502-48E8-8225-271F2A45FF90}" presName="background" presStyleLbl="node0" presStyleIdx="0" presStyleCnt="2"/>
      <dgm:spPr/>
    </dgm:pt>
    <dgm:pt modelId="{CA3E4FDB-840F-441F-A916-322D635567CF}" type="pres">
      <dgm:prSet presAssocID="{DA1B4CB1-4502-48E8-8225-271F2A45FF90}" presName="text" presStyleLbl="fgAcc0" presStyleIdx="0" presStyleCnt="2">
        <dgm:presLayoutVars>
          <dgm:chPref val="3"/>
        </dgm:presLayoutVars>
      </dgm:prSet>
      <dgm:spPr/>
    </dgm:pt>
    <dgm:pt modelId="{DA544333-7F26-4590-86D5-FC8F5C9B53B1}" type="pres">
      <dgm:prSet presAssocID="{DA1B4CB1-4502-48E8-8225-271F2A45FF90}" presName="hierChild2" presStyleCnt="0"/>
      <dgm:spPr/>
    </dgm:pt>
    <dgm:pt modelId="{2C588CD3-8545-4ABD-8336-AF6C0E82773B}" type="pres">
      <dgm:prSet presAssocID="{9FF570B2-E6A5-4953-AA8C-669B537E53BF}" presName="hierRoot1" presStyleCnt="0"/>
      <dgm:spPr/>
    </dgm:pt>
    <dgm:pt modelId="{DCBD99E0-99F3-48AA-847E-1BA4646CE5E4}" type="pres">
      <dgm:prSet presAssocID="{9FF570B2-E6A5-4953-AA8C-669B537E53BF}" presName="composite" presStyleCnt="0"/>
      <dgm:spPr/>
    </dgm:pt>
    <dgm:pt modelId="{686CF78F-5609-435A-BB13-05CBB7492EB3}" type="pres">
      <dgm:prSet presAssocID="{9FF570B2-E6A5-4953-AA8C-669B537E53BF}" presName="background" presStyleLbl="node0" presStyleIdx="1" presStyleCnt="2"/>
      <dgm:spPr/>
    </dgm:pt>
    <dgm:pt modelId="{65A04E15-BC91-4D4C-B37A-B4C0D1228F65}" type="pres">
      <dgm:prSet presAssocID="{9FF570B2-E6A5-4953-AA8C-669B537E53BF}" presName="text" presStyleLbl="fgAcc0" presStyleIdx="1" presStyleCnt="2">
        <dgm:presLayoutVars>
          <dgm:chPref val="3"/>
        </dgm:presLayoutVars>
      </dgm:prSet>
      <dgm:spPr/>
    </dgm:pt>
    <dgm:pt modelId="{EDB80771-5072-4A14-9F31-B06B585FBB99}" type="pres">
      <dgm:prSet presAssocID="{9FF570B2-E6A5-4953-AA8C-669B537E53BF}" presName="hierChild2" presStyleCnt="0"/>
      <dgm:spPr/>
    </dgm:pt>
  </dgm:ptLst>
  <dgm:cxnLst>
    <dgm:cxn modelId="{6E73810A-AC59-44A9-8665-0A60E709A3DD}" srcId="{CEBF3B76-C060-4304-9A4B-743D28AFC61E}" destId="{DA1B4CB1-4502-48E8-8225-271F2A45FF90}" srcOrd="0" destOrd="0" parTransId="{DC01D7AE-721C-41C6-AEEA-D1A839CA0695}" sibTransId="{E4094E74-1956-4F07-9944-F4FEA489D717}"/>
    <dgm:cxn modelId="{5A9E1C11-B516-4DC7-B418-45BA140D5D9E}" type="presOf" srcId="{DA1B4CB1-4502-48E8-8225-271F2A45FF90}" destId="{CA3E4FDB-840F-441F-A916-322D635567CF}" srcOrd="0" destOrd="0" presId="urn:microsoft.com/office/officeart/2005/8/layout/hierarchy1"/>
    <dgm:cxn modelId="{8938531E-9C0F-4808-8316-81F0B582CDC8}" type="presOf" srcId="{9FF570B2-E6A5-4953-AA8C-669B537E53BF}" destId="{65A04E15-BC91-4D4C-B37A-B4C0D1228F65}" srcOrd="0" destOrd="0" presId="urn:microsoft.com/office/officeart/2005/8/layout/hierarchy1"/>
    <dgm:cxn modelId="{39423748-1A5C-45CC-A33F-8DDD00742DBE}" srcId="{CEBF3B76-C060-4304-9A4B-743D28AFC61E}" destId="{9FF570B2-E6A5-4953-AA8C-669B537E53BF}" srcOrd="1" destOrd="0" parTransId="{E9C0D1EA-A25F-46E7-A51E-F83D0CB11B43}" sibTransId="{AD6802DB-746E-4D01-9CF2-CAA8B61ED5A8}"/>
    <dgm:cxn modelId="{37B6E9D4-33D4-4422-8FE7-9EE49EEDB4F5}" type="presOf" srcId="{CEBF3B76-C060-4304-9A4B-743D28AFC61E}" destId="{ECC318ED-13E0-468D-88E5-C6105C9AC2C3}" srcOrd="0" destOrd="0" presId="urn:microsoft.com/office/officeart/2005/8/layout/hierarchy1"/>
    <dgm:cxn modelId="{6DBBC351-14CD-4861-B7BB-BAB983C02EA8}" type="presParOf" srcId="{ECC318ED-13E0-468D-88E5-C6105C9AC2C3}" destId="{392AA4D5-9069-4EF0-86FF-BAA70B5378E1}" srcOrd="0" destOrd="0" presId="urn:microsoft.com/office/officeart/2005/8/layout/hierarchy1"/>
    <dgm:cxn modelId="{9C6F3A96-6F0B-4E40-82F6-AC6E933235F0}" type="presParOf" srcId="{392AA4D5-9069-4EF0-86FF-BAA70B5378E1}" destId="{06716700-D1F4-4A75-A067-1D8E69EC82EA}" srcOrd="0" destOrd="0" presId="urn:microsoft.com/office/officeart/2005/8/layout/hierarchy1"/>
    <dgm:cxn modelId="{0939A97D-05FD-4F83-93CC-360D960B6686}" type="presParOf" srcId="{06716700-D1F4-4A75-A067-1D8E69EC82EA}" destId="{D71E644B-8F45-4B9D-B1E0-E7B281C88CC3}" srcOrd="0" destOrd="0" presId="urn:microsoft.com/office/officeart/2005/8/layout/hierarchy1"/>
    <dgm:cxn modelId="{CB7A5B64-0EA1-4293-AA0F-BA7311B9C230}" type="presParOf" srcId="{06716700-D1F4-4A75-A067-1D8E69EC82EA}" destId="{CA3E4FDB-840F-441F-A916-322D635567CF}" srcOrd="1" destOrd="0" presId="urn:microsoft.com/office/officeart/2005/8/layout/hierarchy1"/>
    <dgm:cxn modelId="{59C8E20F-8ADB-4917-9C05-586952B9252B}" type="presParOf" srcId="{392AA4D5-9069-4EF0-86FF-BAA70B5378E1}" destId="{DA544333-7F26-4590-86D5-FC8F5C9B53B1}" srcOrd="1" destOrd="0" presId="urn:microsoft.com/office/officeart/2005/8/layout/hierarchy1"/>
    <dgm:cxn modelId="{9CA2BFE0-364E-453F-9E68-66557453AD78}" type="presParOf" srcId="{ECC318ED-13E0-468D-88E5-C6105C9AC2C3}" destId="{2C588CD3-8545-4ABD-8336-AF6C0E82773B}" srcOrd="1" destOrd="0" presId="urn:microsoft.com/office/officeart/2005/8/layout/hierarchy1"/>
    <dgm:cxn modelId="{B94E7C4E-6FE4-41F1-997D-CA0E970C7123}" type="presParOf" srcId="{2C588CD3-8545-4ABD-8336-AF6C0E82773B}" destId="{DCBD99E0-99F3-48AA-847E-1BA4646CE5E4}" srcOrd="0" destOrd="0" presId="urn:microsoft.com/office/officeart/2005/8/layout/hierarchy1"/>
    <dgm:cxn modelId="{2267DC20-F4EB-4871-86B1-63F6BE94F093}" type="presParOf" srcId="{DCBD99E0-99F3-48AA-847E-1BA4646CE5E4}" destId="{686CF78F-5609-435A-BB13-05CBB7492EB3}" srcOrd="0" destOrd="0" presId="urn:microsoft.com/office/officeart/2005/8/layout/hierarchy1"/>
    <dgm:cxn modelId="{52418A84-9903-4042-A234-D3669041D3B3}" type="presParOf" srcId="{DCBD99E0-99F3-48AA-847E-1BA4646CE5E4}" destId="{65A04E15-BC91-4D4C-B37A-B4C0D1228F65}" srcOrd="1" destOrd="0" presId="urn:microsoft.com/office/officeart/2005/8/layout/hierarchy1"/>
    <dgm:cxn modelId="{79A4476B-2884-4FC9-B183-88DF2B4931C5}" type="presParOf" srcId="{2C588CD3-8545-4ABD-8336-AF6C0E82773B}" destId="{EDB80771-5072-4A14-9F31-B06B585FBB9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354134C-FED8-45A3-8948-B9C42E8B640C}" type="doc">
      <dgm:prSet loTypeId="urn:microsoft.com/office/officeart/2005/8/layout/process4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04115E2-B3AF-4A9C-80AA-AE23B3345764}">
      <dgm:prSet/>
      <dgm:spPr/>
      <dgm:t>
        <a:bodyPr/>
        <a:lstStyle/>
        <a:p>
          <a:r>
            <a:rPr lang="fr-FR" b="1" i="0" baseline="0"/>
            <a:t>Idéal pour :</a:t>
          </a:r>
          <a:r>
            <a:rPr lang="fr-FR" b="0" i="0" baseline="0"/>
            <a:t> Polyvalence extrême (rédaction, code, synthèse, brainstorming).</a:t>
          </a:r>
          <a:endParaRPr lang="en-US"/>
        </a:p>
      </dgm:t>
    </dgm:pt>
    <dgm:pt modelId="{B598A8AB-A643-40B5-9294-ED029303DD4E}" type="parTrans" cxnId="{065C9FBD-4D83-4E4A-A409-B1DF5A0F5E95}">
      <dgm:prSet/>
      <dgm:spPr/>
      <dgm:t>
        <a:bodyPr/>
        <a:lstStyle/>
        <a:p>
          <a:endParaRPr lang="en-US"/>
        </a:p>
      </dgm:t>
    </dgm:pt>
    <dgm:pt modelId="{495FCF4A-EB44-4D5E-9382-2E0B3F561A19}" type="sibTrans" cxnId="{065C9FBD-4D83-4E4A-A409-B1DF5A0F5E95}">
      <dgm:prSet/>
      <dgm:spPr/>
      <dgm:t>
        <a:bodyPr/>
        <a:lstStyle/>
        <a:p>
          <a:endParaRPr lang="en-US"/>
        </a:p>
      </dgm:t>
    </dgm:pt>
    <dgm:pt modelId="{6116F389-90CB-49AE-8437-3D8A00F998B3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3A06025B-750E-487F-A267-D4D96ABBAF83}" type="parTrans" cxnId="{3B8BEE78-32B5-44AD-AA0F-A393690EE299}">
      <dgm:prSet/>
      <dgm:spPr/>
      <dgm:t>
        <a:bodyPr/>
        <a:lstStyle/>
        <a:p>
          <a:endParaRPr lang="en-US"/>
        </a:p>
      </dgm:t>
    </dgm:pt>
    <dgm:pt modelId="{E5D653D9-5F0C-4B46-B3DA-B1E6AA0BEE7B}" type="sibTrans" cxnId="{3B8BEE78-32B5-44AD-AA0F-A393690EE299}">
      <dgm:prSet/>
      <dgm:spPr/>
      <dgm:t>
        <a:bodyPr/>
        <a:lstStyle/>
        <a:p>
          <a:endParaRPr lang="en-US"/>
        </a:p>
      </dgm:t>
    </dgm:pt>
    <dgm:pt modelId="{3E5E32F6-0D7E-4000-A622-18D54A551ED6}">
      <dgm:prSet/>
      <dgm:spPr/>
      <dgm:t>
        <a:bodyPr/>
        <a:lstStyle/>
        <a:p>
          <a:r>
            <a:rPr lang="fr-FR" b="0" i="0" baseline="0"/>
            <a:t>Pionnier, a défini le standard.</a:t>
          </a:r>
          <a:endParaRPr lang="en-US"/>
        </a:p>
      </dgm:t>
    </dgm:pt>
    <dgm:pt modelId="{BA8F1B6F-A92D-4101-9B12-D77BAAC21962}" type="parTrans" cxnId="{7B3F50D0-C0A7-4FCC-85E6-AD024205B105}">
      <dgm:prSet/>
      <dgm:spPr/>
      <dgm:t>
        <a:bodyPr/>
        <a:lstStyle/>
        <a:p>
          <a:endParaRPr lang="en-US"/>
        </a:p>
      </dgm:t>
    </dgm:pt>
    <dgm:pt modelId="{A6483794-7B5E-4873-A4F6-83EEFE7A7E5E}" type="sibTrans" cxnId="{7B3F50D0-C0A7-4FCC-85E6-AD024205B105}">
      <dgm:prSet/>
      <dgm:spPr/>
      <dgm:t>
        <a:bodyPr/>
        <a:lstStyle/>
        <a:p>
          <a:endParaRPr lang="en-US"/>
        </a:p>
      </dgm:t>
    </dgm:pt>
    <dgm:pt modelId="{61A69848-EFD4-45FE-BDF8-E7ACCB345181}">
      <dgm:prSet/>
      <dgm:spPr/>
      <dgm:t>
        <a:bodyPr/>
        <a:lstStyle/>
        <a:p>
          <a:r>
            <a:rPr lang="fr-FR" b="0" i="0" baseline="0"/>
            <a:t>Interface très simple à utiliser.</a:t>
          </a:r>
          <a:endParaRPr lang="en-US"/>
        </a:p>
      </dgm:t>
    </dgm:pt>
    <dgm:pt modelId="{54A0650F-68AA-46C0-B4AE-175AFFA8C3C2}" type="parTrans" cxnId="{D1CD4984-93B8-4C7B-BE9D-549A40E35C8D}">
      <dgm:prSet/>
      <dgm:spPr/>
      <dgm:t>
        <a:bodyPr/>
        <a:lstStyle/>
        <a:p>
          <a:endParaRPr lang="en-US"/>
        </a:p>
      </dgm:t>
    </dgm:pt>
    <dgm:pt modelId="{1B2D05B6-18BD-4F44-9CFE-28D6D3B308B1}" type="sibTrans" cxnId="{D1CD4984-93B8-4C7B-BE9D-549A40E35C8D}">
      <dgm:prSet/>
      <dgm:spPr/>
      <dgm:t>
        <a:bodyPr/>
        <a:lstStyle/>
        <a:p>
          <a:endParaRPr lang="en-US"/>
        </a:p>
      </dgm:t>
    </dgm:pt>
    <dgm:pt modelId="{43F435DB-5BC4-40D6-A9AE-BC8D67B8BF20}">
      <dgm:prSet/>
      <dgm:spPr/>
      <dgm:t>
        <a:bodyPr/>
        <a:lstStyle/>
        <a:p>
          <a:r>
            <a:rPr lang="fr-FR" b="0" i="0" baseline="0"/>
            <a:t>Écosystème puissant (connecté à DALL-E pour les images, etc.).</a:t>
          </a:r>
          <a:endParaRPr lang="en-US"/>
        </a:p>
      </dgm:t>
    </dgm:pt>
    <dgm:pt modelId="{E74FC4E0-3B61-446E-9A3D-C1BAA688B528}" type="parTrans" cxnId="{98527844-5C6A-455C-BC76-7784A127A627}">
      <dgm:prSet/>
      <dgm:spPr/>
      <dgm:t>
        <a:bodyPr/>
        <a:lstStyle/>
        <a:p>
          <a:endParaRPr lang="en-US"/>
        </a:p>
      </dgm:t>
    </dgm:pt>
    <dgm:pt modelId="{984D46C6-DEEB-4735-A0BE-637EADB501AC}" type="sibTrans" cxnId="{98527844-5C6A-455C-BC76-7784A127A627}">
      <dgm:prSet/>
      <dgm:spPr/>
      <dgm:t>
        <a:bodyPr/>
        <a:lstStyle/>
        <a:p>
          <a:endParaRPr lang="en-US"/>
        </a:p>
      </dgm:t>
    </dgm:pt>
    <dgm:pt modelId="{2D0B9E9F-0CBF-456D-B3F8-273DF357445A}">
      <dgm:prSet/>
      <dgm:spPr/>
      <dgm:t>
        <a:bodyPr/>
        <a:lstStyle/>
        <a:p>
          <a:r>
            <a:rPr lang="fr-FR" b="1" i="0" baseline="0"/>
            <a:t>À savoir :</a:t>
          </a:r>
          <a:r>
            <a:rPr lang="fr-FR" b="0" i="0" baseline="0"/>
            <a:t> La version gratuite (GPT-3.5) est rapide. La version payante (GPT-4 et au-delà) est l'une des plus performantes au monde.</a:t>
          </a:r>
          <a:endParaRPr lang="en-US"/>
        </a:p>
      </dgm:t>
    </dgm:pt>
    <dgm:pt modelId="{C68EFE59-2DA5-4554-8644-56249F3635D2}" type="parTrans" cxnId="{07CB26D6-61A0-4939-B588-3F106322D640}">
      <dgm:prSet/>
      <dgm:spPr/>
      <dgm:t>
        <a:bodyPr/>
        <a:lstStyle/>
        <a:p>
          <a:endParaRPr lang="en-US"/>
        </a:p>
      </dgm:t>
    </dgm:pt>
    <dgm:pt modelId="{338F9B75-4C95-4F0E-9806-6B1B24FDB851}" type="sibTrans" cxnId="{07CB26D6-61A0-4939-B588-3F106322D640}">
      <dgm:prSet/>
      <dgm:spPr/>
      <dgm:t>
        <a:bodyPr/>
        <a:lstStyle/>
        <a:p>
          <a:endParaRPr lang="en-US"/>
        </a:p>
      </dgm:t>
    </dgm:pt>
    <dgm:pt modelId="{13942168-69FD-4A98-B5D9-93351931C670}" type="pres">
      <dgm:prSet presAssocID="{F354134C-FED8-45A3-8948-B9C42E8B640C}" presName="Name0" presStyleCnt="0">
        <dgm:presLayoutVars>
          <dgm:dir/>
          <dgm:animLvl val="lvl"/>
          <dgm:resizeHandles val="exact"/>
        </dgm:presLayoutVars>
      </dgm:prSet>
      <dgm:spPr/>
    </dgm:pt>
    <dgm:pt modelId="{26715064-C32C-444B-8802-823B2EFFE663}" type="pres">
      <dgm:prSet presAssocID="{2D0B9E9F-0CBF-456D-B3F8-273DF357445A}" presName="boxAndChildren" presStyleCnt="0"/>
      <dgm:spPr/>
    </dgm:pt>
    <dgm:pt modelId="{FCFB18BA-39A5-474F-BD4E-ED496EC49308}" type="pres">
      <dgm:prSet presAssocID="{2D0B9E9F-0CBF-456D-B3F8-273DF357445A}" presName="parentTextBox" presStyleLbl="node1" presStyleIdx="0" presStyleCnt="3"/>
      <dgm:spPr/>
    </dgm:pt>
    <dgm:pt modelId="{A122FCE7-2AB6-4958-BFF6-C6A51878A2ED}" type="pres">
      <dgm:prSet presAssocID="{E5D653D9-5F0C-4B46-B3DA-B1E6AA0BEE7B}" presName="sp" presStyleCnt="0"/>
      <dgm:spPr/>
    </dgm:pt>
    <dgm:pt modelId="{37164ACC-C029-4AC8-8D7D-A2E65C2D1C13}" type="pres">
      <dgm:prSet presAssocID="{6116F389-90CB-49AE-8437-3D8A00F998B3}" presName="arrowAndChildren" presStyleCnt="0"/>
      <dgm:spPr/>
    </dgm:pt>
    <dgm:pt modelId="{27AA013A-4B6E-43D2-88CB-4044100C2A2A}" type="pres">
      <dgm:prSet presAssocID="{6116F389-90CB-49AE-8437-3D8A00F998B3}" presName="parentTextArrow" presStyleLbl="node1" presStyleIdx="0" presStyleCnt="3"/>
      <dgm:spPr/>
    </dgm:pt>
    <dgm:pt modelId="{75E837DF-FA1D-4B05-9D54-6E159E5145D0}" type="pres">
      <dgm:prSet presAssocID="{6116F389-90CB-49AE-8437-3D8A00F998B3}" presName="arrow" presStyleLbl="node1" presStyleIdx="1" presStyleCnt="3"/>
      <dgm:spPr/>
    </dgm:pt>
    <dgm:pt modelId="{376E55CC-7083-4289-B4B7-92EC166AB618}" type="pres">
      <dgm:prSet presAssocID="{6116F389-90CB-49AE-8437-3D8A00F998B3}" presName="descendantArrow" presStyleCnt="0"/>
      <dgm:spPr/>
    </dgm:pt>
    <dgm:pt modelId="{1890A1E1-F639-4A0C-B41F-FA687388505E}" type="pres">
      <dgm:prSet presAssocID="{3E5E32F6-0D7E-4000-A622-18D54A551ED6}" presName="childTextArrow" presStyleLbl="fgAccFollowNode1" presStyleIdx="0" presStyleCnt="3">
        <dgm:presLayoutVars>
          <dgm:bulletEnabled val="1"/>
        </dgm:presLayoutVars>
      </dgm:prSet>
      <dgm:spPr/>
    </dgm:pt>
    <dgm:pt modelId="{544B2293-93A5-4273-83C5-203B7E43F156}" type="pres">
      <dgm:prSet presAssocID="{61A69848-EFD4-45FE-BDF8-E7ACCB345181}" presName="childTextArrow" presStyleLbl="fgAccFollowNode1" presStyleIdx="1" presStyleCnt="3">
        <dgm:presLayoutVars>
          <dgm:bulletEnabled val="1"/>
        </dgm:presLayoutVars>
      </dgm:prSet>
      <dgm:spPr/>
    </dgm:pt>
    <dgm:pt modelId="{29074505-2462-44F1-9696-15D6074B2AEA}" type="pres">
      <dgm:prSet presAssocID="{43F435DB-5BC4-40D6-A9AE-BC8D67B8BF20}" presName="childTextArrow" presStyleLbl="fgAccFollowNode1" presStyleIdx="2" presStyleCnt="3">
        <dgm:presLayoutVars>
          <dgm:bulletEnabled val="1"/>
        </dgm:presLayoutVars>
      </dgm:prSet>
      <dgm:spPr/>
    </dgm:pt>
    <dgm:pt modelId="{501060A0-6A34-4027-A3A2-011714451EF3}" type="pres">
      <dgm:prSet presAssocID="{495FCF4A-EB44-4D5E-9382-2E0B3F561A19}" presName="sp" presStyleCnt="0"/>
      <dgm:spPr/>
    </dgm:pt>
    <dgm:pt modelId="{D9A794F9-3A4B-41CC-B7AF-C71813782743}" type="pres">
      <dgm:prSet presAssocID="{204115E2-B3AF-4A9C-80AA-AE23B3345764}" presName="arrowAndChildren" presStyleCnt="0"/>
      <dgm:spPr/>
    </dgm:pt>
    <dgm:pt modelId="{EAFCD423-94E8-45DB-B9B0-3EB8CCA1FEBF}" type="pres">
      <dgm:prSet presAssocID="{204115E2-B3AF-4A9C-80AA-AE23B3345764}" presName="parentTextArrow" presStyleLbl="node1" presStyleIdx="2" presStyleCnt="3"/>
      <dgm:spPr/>
    </dgm:pt>
  </dgm:ptLst>
  <dgm:cxnLst>
    <dgm:cxn modelId="{0620770F-696F-458F-8806-218B020CA3A5}" type="presOf" srcId="{43F435DB-5BC4-40D6-A9AE-BC8D67B8BF20}" destId="{29074505-2462-44F1-9696-15D6074B2AEA}" srcOrd="0" destOrd="0" presId="urn:microsoft.com/office/officeart/2005/8/layout/process4"/>
    <dgm:cxn modelId="{98527844-5C6A-455C-BC76-7784A127A627}" srcId="{6116F389-90CB-49AE-8437-3D8A00F998B3}" destId="{43F435DB-5BC4-40D6-A9AE-BC8D67B8BF20}" srcOrd="2" destOrd="0" parTransId="{E74FC4E0-3B61-446E-9A3D-C1BAA688B528}" sibTransId="{984D46C6-DEEB-4735-A0BE-637EADB501AC}"/>
    <dgm:cxn modelId="{C010DE48-85EA-4D9E-A1D8-A7BCC060B72F}" type="presOf" srcId="{2D0B9E9F-0CBF-456D-B3F8-273DF357445A}" destId="{FCFB18BA-39A5-474F-BD4E-ED496EC49308}" srcOrd="0" destOrd="0" presId="urn:microsoft.com/office/officeart/2005/8/layout/process4"/>
    <dgm:cxn modelId="{3B8BEE78-32B5-44AD-AA0F-A393690EE299}" srcId="{F354134C-FED8-45A3-8948-B9C42E8B640C}" destId="{6116F389-90CB-49AE-8437-3D8A00F998B3}" srcOrd="1" destOrd="0" parTransId="{3A06025B-750E-487F-A267-D4D96ABBAF83}" sibTransId="{E5D653D9-5F0C-4B46-B3DA-B1E6AA0BEE7B}"/>
    <dgm:cxn modelId="{D1CD4984-93B8-4C7B-BE9D-549A40E35C8D}" srcId="{6116F389-90CB-49AE-8437-3D8A00F998B3}" destId="{61A69848-EFD4-45FE-BDF8-E7ACCB345181}" srcOrd="1" destOrd="0" parTransId="{54A0650F-68AA-46C0-B4AE-175AFFA8C3C2}" sibTransId="{1B2D05B6-18BD-4F44-9CFE-28D6D3B308B1}"/>
    <dgm:cxn modelId="{2A9148A4-C898-4C8A-BCD4-2C11B5FCB311}" type="presOf" srcId="{6116F389-90CB-49AE-8437-3D8A00F998B3}" destId="{27AA013A-4B6E-43D2-88CB-4044100C2A2A}" srcOrd="0" destOrd="0" presId="urn:microsoft.com/office/officeart/2005/8/layout/process4"/>
    <dgm:cxn modelId="{8BAC39A5-1A4F-4839-BA9A-E581CB5E7B1E}" type="presOf" srcId="{204115E2-B3AF-4A9C-80AA-AE23B3345764}" destId="{EAFCD423-94E8-45DB-B9B0-3EB8CCA1FEBF}" srcOrd="0" destOrd="0" presId="urn:microsoft.com/office/officeart/2005/8/layout/process4"/>
    <dgm:cxn modelId="{EC7FADAD-8AAA-4793-B99D-ED288E061287}" type="presOf" srcId="{3E5E32F6-0D7E-4000-A622-18D54A551ED6}" destId="{1890A1E1-F639-4A0C-B41F-FA687388505E}" srcOrd="0" destOrd="0" presId="urn:microsoft.com/office/officeart/2005/8/layout/process4"/>
    <dgm:cxn modelId="{065C9FBD-4D83-4E4A-A409-B1DF5A0F5E95}" srcId="{F354134C-FED8-45A3-8948-B9C42E8B640C}" destId="{204115E2-B3AF-4A9C-80AA-AE23B3345764}" srcOrd="0" destOrd="0" parTransId="{B598A8AB-A643-40B5-9294-ED029303DD4E}" sibTransId="{495FCF4A-EB44-4D5E-9382-2E0B3F561A19}"/>
    <dgm:cxn modelId="{7B3F50D0-C0A7-4FCC-85E6-AD024205B105}" srcId="{6116F389-90CB-49AE-8437-3D8A00F998B3}" destId="{3E5E32F6-0D7E-4000-A622-18D54A551ED6}" srcOrd="0" destOrd="0" parTransId="{BA8F1B6F-A92D-4101-9B12-D77BAAC21962}" sibTransId="{A6483794-7B5E-4873-A4F6-83EEFE7A7E5E}"/>
    <dgm:cxn modelId="{07CB26D6-61A0-4939-B588-3F106322D640}" srcId="{F354134C-FED8-45A3-8948-B9C42E8B640C}" destId="{2D0B9E9F-0CBF-456D-B3F8-273DF357445A}" srcOrd="2" destOrd="0" parTransId="{C68EFE59-2DA5-4554-8644-56249F3635D2}" sibTransId="{338F9B75-4C95-4F0E-9806-6B1B24FDB851}"/>
    <dgm:cxn modelId="{3E9091DC-CE44-49FF-9319-7EDD09C935DF}" type="presOf" srcId="{61A69848-EFD4-45FE-BDF8-E7ACCB345181}" destId="{544B2293-93A5-4273-83C5-203B7E43F156}" srcOrd="0" destOrd="0" presId="urn:microsoft.com/office/officeart/2005/8/layout/process4"/>
    <dgm:cxn modelId="{ED8724F8-3F64-4127-A635-6A3C89507E87}" type="presOf" srcId="{6116F389-90CB-49AE-8437-3D8A00F998B3}" destId="{75E837DF-FA1D-4B05-9D54-6E159E5145D0}" srcOrd="1" destOrd="0" presId="urn:microsoft.com/office/officeart/2005/8/layout/process4"/>
    <dgm:cxn modelId="{A608FBFB-98F8-4306-A2DD-5B9E4CC3DCB7}" type="presOf" srcId="{F354134C-FED8-45A3-8948-B9C42E8B640C}" destId="{13942168-69FD-4A98-B5D9-93351931C670}" srcOrd="0" destOrd="0" presId="urn:microsoft.com/office/officeart/2005/8/layout/process4"/>
    <dgm:cxn modelId="{F46B2339-0735-40EE-9549-9D285BDA0094}" type="presParOf" srcId="{13942168-69FD-4A98-B5D9-93351931C670}" destId="{26715064-C32C-444B-8802-823B2EFFE663}" srcOrd="0" destOrd="0" presId="urn:microsoft.com/office/officeart/2005/8/layout/process4"/>
    <dgm:cxn modelId="{9D473450-DF28-433B-A93F-31FD181C8E0B}" type="presParOf" srcId="{26715064-C32C-444B-8802-823B2EFFE663}" destId="{FCFB18BA-39A5-474F-BD4E-ED496EC49308}" srcOrd="0" destOrd="0" presId="urn:microsoft.com/office/officeart/2005/8/layout/process4"/>
    <dgm:cxn modelId="{36F76975-F726-4742-ADB9-B19FF985B797}" type="presParOf" srcId="{13942168-69FD-4A98-B5D9-93351931C670}" destId="{A122FCE7-2AB6-4958-BFF6-C6A51878A2ED}" srcOrd="1" destOrd="0" presId="urn:microsoft.com/office/officeart/2005/8/layout/process4"/>
    <dgm:cxn modelId="{1DF6F0F7-5576-4007-BF2B-55533DC5830A}" type="presParOf" srcId="{13942168-69FD-4A98-B5D9-93351931C670}" destId="{37164ACC-C029-4AC8-8D7D-A2E65C2D1C13}" srcOrd="2" destOrd="0" presId="urn:microsoft.com/office/officeart/2005/8/layout/process4"/>
    <dgm:cxn modelId="{BD0658E6-99B5-46F3-A3AF-63CC02559004}" type="presParOf" srcId="{37164ACC-C029-4AC8-8D7D-A2E65C2D1C13}" destId="{27AA013A-4B6E-43D2-88CB-4044100C2A2A}" srcOrd="0" destOrd="0" presId="urn:microsoft.com/office/officeart/2005/8/layout/process4"/>
    <dgm:cxn modelId="{606BB99A-D8CE-42D3-BAC0-C585E6742949}" type="presParOf" srcId="{37164ACC-C029-4AC8-8D7D-A2E65C2D1C13}" destId="{75E837DF-FA1D-4B05-9D54-6E159E5145D0}" srcOrd="1" destOrd="0" presId="urn:microsoft.com/office/officeart/2005/8/layout/process4"/>
    <dgm:cxn modelId="{0ABBEB85-B635-4DFA-A8BC-A7F452943CD5}" type="presParOf" srcId="{37164ACC-C029-4AC8-8D7D-A2E65C2D1C13}" destId="{376E55CC-7083-4289-B4B7-92EC166AB618}" srcOrd="2" destOrd="0" presId="urn:microsoft.com/office/officeart/2005/8/layout/process4"/>
    <dgm:cxn modelId="{A0EAC635-8DE4-46CA-AB6B-52C58229F45B}" type="presParOf" srcId="{376E55CC-7083-4289-B4B7-92EC166AB618}" destId="{1890A1E1-F639-4A0C-B41F-FA687388505E}" srcOrd="0" destOrd="0" presId="urn:microsoft.com/office/officeart/2005/8/layout/process4"/>
    <dgm:cxn modelId="{0065A57C-83DE-49C6-849B-5F91B594AAFD}" type="presParOf" srcId="{376E55CC-7083-4289-B4B7-92EC166AB618}" destId="{544B2293-93A5-4273-83C5-203B7E43F156}" srcOrd="1" destOrd="0" presId="urn:microsoft.com/office/officeart/2005/8/layout/process4"/>
    <dgm:cxn modelId="{AF9C0E11-76A7-4982-81E5-8A244D55CD25}" type="presParOf" srcId="{376E55CC-7083-4289-B4B7-92EC166AB618}" destId="{29074505-2462-44F1-9696-15D6074B2AEA}" srcOrd="2" destOrd="0" presId="urn:microsoft.com/office/officeart/2005/8/layout/process4"/>
    <dgm:cxn modelId="{02A518C7-10C8-4381-9F46-F4732D43B3DB}" type="presParOf" srcId="{13942168-69FD-4A98-B5D9-93351931C670}" destId="{501060A0-6A34-4027-A3A2-011714451EF3}" srcOrd="3" destOrd="0" presId="urn:microsoft.com/office/officeart/2005/8/layout/process4"/>
    <dgm:cxn modelId="{055B5B51-B190-4076-B716-914CBFD81228}" type="presParOf" srcId="{13942168-69FD-4A98-B5D9-93351931C670}" destId="{D9A794F9-3A4B-41CC-B7AF-C71813782743}" srcOrd="4" destOrd="0" presId="urn:microsoft.com/office/officeart/2005/8/layout/process4"/>
    <dgm:cxn modelId="{79F2416A-B633-49EC-B343-49B34B70F6F2}" type="presParOf" srcId="{D9A794F9-3A4B-41CC-B7AF-C71813782743}" destId="{EAFCD423-94E8-45DB-B9B0-3EB8CCA1FEB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4DB4E18-4C48-4F40-B725-AEE37B49D731}" type="doc">
      <dgm:prSet loTypeId="urn:microsoft.com/office/officeart/2005/8/layout/process4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F9ACA4E5-7CF2-467E-8298-EC0E7C3AAAE9}">
      <dgm:prSet/>
      <dgm:spPr/>
      <dgm:t>
        <a:bodyPr/>
        <a:lstStyle/>
        <a:p>
          <a:r>
            <a:rPr lang="fr-FR" b="1" i="0" baseline="0"/>
            <a:t>Idéal pour :</a:t>
          </a:r>
          <a:r>
            <a:rPr lang="fr-FR" b="0" i="0" baseline="0"/>
            <a:t> Recherche d'information, tâches créatives multimodales.</a:t>
          </a:r>
          <a:endParaRPr lang="en-US"/>
        </a:p>
      </dgm:t>
    </dgm:pt>
    <dgm:pt modelId="{F50350F0-2AEB-48C6-9A1E-C983E5E09A56}" type="parTrans" cxnId="{B27EEFF9-8C03-4094-A6AF-1CB6D0D59200}">
      <dgm:prSet/>
      <dgm:spPr/>
      <dgm:t>
        <a:bodyPr/>
        <a:lstStyle/>
        <a:p>
          <a:endParaRPr lang="en-US"/>
        </a:p>
      </dgm:t>
    </dgm:pt>
    <dgm:pt modelId="{14258EE2-BFC3-4F70-BB8A-EE626C90A146}" type="sibTrans" cxnId="{B27EEFF9-8C03-4094-A6AF-1CB6D0D59200}">
      <dgm:prSet/>
      <dgm:spPr/>
      <dgm:t>
        <a:bodyPr/>
        <a:lstStyle/>
        <a:p>
          <a:endParaRPr lang="en-US"/>
        </a:p>
      </dgm:t>
    </dgm:pt>
    <dgm:pt modelId="{148A8E53-001A-4E94-AC8B-B039AA12FBA0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BA8513D9-650F-4F6C-B4BD-6010AA32772D}" type="parTrans" cxnId="{4F080B59-A140-403D-BDDE-81CB9E2AF832}">
      <dgm:prSet/>
      <dgm:spPr/>
      <dgm:t>
        <a:bodyPr/>
        <a:lstStyle/>
        <a:p>
          <a:endParaRPr lang="en-US"/>
        </a:p>
      </dgm:t>
    </dgm:pt>
    <dgm:pt modelId="{7D33AD90-7508-4139-966F-BA236EF2E2CB}" type="sibTrans" cxnId="{4F080B59-A140-403D-BDDE-81CB9E2AF832}">
      <dgm:prSet/>
      <dgm:spPr/>
      <dgm:t>
        <a:bodyPr/>
        <a:lstStyle/>
        <a:p>
          <a:endParaRPr lang="en-US"/>
        </a:p>
      </dgm:t>
    </dgm:pt>
    <dgm:pt modelId="{A05AEC3D-398C-403D-9437-FD15215E0850}">
      <dgm:prSet/>
      <dgm:spPr/>
      <dgm:t>
        <a:bodyPr/>
        <a:lstStyle/>
        <a:p>
          <a:r>
            <a:rPr lang="fr-FR" b="0" i="0" baseline="0"/>
            <a:t>"Natif Multimodal" : Conçu pour comprendre texte, images, son et vidéo.</a:t>
          </a:r>
          <a:endParaRPr lang="en-US"/>
        </a:p>
      </dgm:t>
    </dgm:pt>
    <dgm:pt modelId="{DA99B441-D952-43E7-8373-64AFE48DD9A5}" type="parTrans" cxnId="{1A2BD641-5D1C-4036-823F-6DCAC01D8AD1}">
      <dgm:prSet/>
      <dgm:spPr/>
      <dgm:t>
        <a:bodyPr/>
        <a:lstStyle/>
        <a:p>
          <a:endParaRPr lang="en-US"/>
        </a:p>
      </dgm:t>
    </dgm:pt>
    <dgm:pt modelId="{FCB4CF42-3C1A-4916-8139-A8F2F3F3BE65}" type="sibTrans" cxnId="{1A2BD641-5D1C-4036-823F-6DCAC01D8AD1}">
      <dgm:prSet/>
      <dgm:spPr/>
      <dgm:t>
        <a:bodyPr/>
        <a:lstStyle/>
        <a:p>
          <a:endParaRPr lang="en-US"/>
        </a:p>
      </dgm:t>
    </dgm:pt>
    <dgm:pt modelId="{0CF8E116-0C33-4072-97CF-84F37A85C9C5}">
      <dgm:prSet/>
      <dgm:spPr/>
      <dgm:t>
        <a:bodyPr/>
        <a:lstStyle/>
        <a:p>
          <a:r>
            <a:rPr lang="fr-FR" b="0" i="0" baseline="0"/>
            <a:t>Accès direct à l'information du web en temps réel.</a:t>
          </a:r>
          <a:endParaRPr lang="en-US"/>
        </a:p>
      </dgm:t>
    </dgm:pt>
    <dgm:pt modelId="{49DC5EEC-3DC0-47C6-9C68-D5BACDD9D4A1}" type="parTrans" cxnId="{488CCA3F-7FD5-4197-87BA-315B061FE85D}">
      <dgm:prSet/>
      <dgm:spPr/>
      <dgm:t>
        <a:bodyPr/>
        <a:lstStyle/>
        <a:p>
          <a:endParaRPr lang="en-US"/>
        </a:p>
      </dgm:t>
    </dgm:pt>
    <dgm:pt modelId="{B5867ACB-2CF7-4401-8479-D89255DC11BF}" type="sibTrans" cxnId="{488CCA3F-7FD5-4197-87BA-315B061FE85D}">
      <dgm:prSet/>
      <dgm:spPr/>
      <dgm:t>
        <a:bodyPr/>
        <a:lstStyle/>
        <a:p>
          <a:endParaRPr lang="en-US"/>
        </a:p>
      </dgm:t>
    </dgm:pt>
    <dgm:pt modelId="{2FD5B053-CE55-4C25-B37A-951AA7F23460}">
      <dgm:prSet/>
      <dgm:spPr/>
      <dgm:t>
        <a:bodyPr/>
        <a:lstStyle/>
        <a:p>
          <a:r>
            <a:rPr lang="fr-FR" b="0" i="0" baseline="0"/>
            <a:t>Intégration profonde à l'écosystème Google que vous utilisez déjà.</a:t>
          </a:r>
          <a:endParaRPr lang="en-US"/>
        </a:p>
      </dgm:t>
    </dgm:pt>
    <dgm:pt modelId="{158DDEF7-8515-4961-9AE2-DC3741A6333E}" type="parTrans" cxnId="{0AF326A1-4ECD-42E4-BA67-5F97D64B9A7D}">
      <dgm:prSet/>
      <dgm:spPr/>
      <dgm:t>
        <a:bodyPr/>
        <a:lstStyle/>
        <a:p>
          <a:endParaRPr lang="en-US"/>
        </a:p>
      </dgm:t>
    </dgm:pt>
    <dgm:pt modelId="{05C61C89-58E0-4645-9D77-ECDD8E625405}" type="sibTrans" cxnId="{0AF326A1-4ECD-42E4-BA67-5F97D64B9A7D}">
      <dgm:prSet/>
      <dgm:spPr/>
      <dgm:t>
        <a:bodyPr/>
        <a:lstStyle/>
        <a:p>
          <a:endParaRPr lang="en-US"/>
        </a:p>
      </dgm:t>
    </dgm:pt>
    <dgm:pt modelId="{94487BAA-BF4F-4CE1-92A1-09B50A3A5963}">
      <dgm:prSet/>
      <dgm:spPr/>
      <dgm:t>
        <a:bodyPr/>
        <a:lstStyle/>
        <a:p>
          <a:r>
            <a:rPr lang="fr-FR" b="1" i="0" baseline="0"/>
            <a:t>À savoir :</a:t>
          </a:r>
          <a:r>
            <a:rPr lang="fr-FR" b="0" i="0" baseline="0"/>
            <a:t> Le concurrent le plus sérieux de ChatGPT, en évolution constante.</a:t>
          </a:r>
          <a:endParaRPr lang="en-US"/>
        </a:p>
      </dgm:t>
    </dgm:pt>
    <dgm:pt modelId="{D1692BE0-1A9E-45F6-94F8-964F3FC53519}" type="parTrans" cxnId="{0BE3239C-3B50-4770-8E35-20545C4D5DD1}">
      <dgm:prSet/>
      <dgm:spPr/>
      <dgm:t>
        <a:bodyPr/>
        <a:lstStyle/>
        <a:p>
          <a:endParaRPr lang="en-US"/>
        </a:p>
      </dgm:t>
    </dgm:pt>
    <dgm:pt modelId="{AFADAE63-3810-419A-9D59-F52FA2F5745C}" type="sibTrans" cxnId="{0BE3239C-3B50-4770-8E35-20545C4D5DD1}">
      <dgm:prSet/>
      <dgm:spPr/>
      <dgm:t>
        <a:bodyPr/>
        <a:lstStyle/>
        <a:p>
          <a:endParaRPr lang="en-US"/>
        </a:p>
      </dgm:t>
    </dgm:pt>
    <dgm:pt modelId="{1BEB09D4-60F4-45D0-92C1-FDB2A2731B32}" type="pres">
      <dgm:prSet presAssocID="{94DB4E18-4C48-4F40-B725-AEE37B49D731}" presName="Name0" presStyleCnt="0">
        <dgm:presLayoutVars>
          <dgm:dir/>
          <dgm:animLvl val="lvl"/>
          <dgm:resizeHandles val="exact"/>
        </dgm:presLayoutVars>
      </dgm:prSet>
      <dgm:spPr/>
    </dgm:pt>
    <dgm:pt modelId="{2921B1CA-02AE-49CE-BC76-70D2484C9926}" type="pres">
      <dgm:prSet presAssocID="{94487BAA-BF4F-4CE1-92A1-09B50A3A5963}" presName="boxAndChildren" presStyleCnt="0"/>
      <dgm:spPr/>
    </dgm:pt>
    <dgm:pt modelId="{78DC213B-676C-444A-85BB-C93A97892D13}" type="pres">
      <dgm:prSet presAssocID="{94487BAA-BF4F-4CE1-92A1-09B50A3A5963}" presName="parentTextBox" presStyleLbl="node1" presStyleIdx="0" presStyleCnt="3"/>
      <dgm:spPr/>
    </dgm:pt>
    <dgm:pt modelId="{A2CBB3BB-36DC-43D5-B453-E4225124D328}" type="pres">
      <dgm:prSet presAssocID="{7D33AD90-7508-4139-966F-BA236EF2E2CB}" presName="sp" presStyleCnt="0"/>
      <dgm:spPr/>
    </dgm:pt>
    <dgm:pt modelId="{ABDA0193-BEBF-486C-B92B-7C7BEF1D408C}" type="pres">
      <dgm:prSet presAssocID="{148A8E53-001A-4E94-AC8B-B039AA12FBA0}" presName="arrowAndChildren" presStyleCnt="0"/>
      <dgm:spPr/>
    </dgm:pt>
    <dgm:pt modelId="{1B438330-D956-4E3E-86FD-AF1B29FF0DE4}" type="pres">
      <dgm:prSet presAssocID="{148A8E53-001A-4E94-AC8B-B039AA12FBA0}" presName="parentTextArrow" presStyleLbl="node1" presStyleIdx="0" presStyleCnt="3"/>
      <dgm:spPr/>
    </dgm:pt>
    <dgm:pt modelId="{C23576C5-381B-4FB0-B564-7ECC6B357581}" type="pres">
      <dgm:prSet presAssocID="{148A8E53-001A-4E94-AC8B-B039AA12FBA0}" presName="arrow" presStyleLbl="node1" presStyleIdx="1" presStyleCnt="3"/>
      <dgm:spPr/>
    </dgm:pt>
    <dgm:pt modelId="{6A30083F-73F3-4B84-8F7C-4A1710F63D09}" type="pres">
      <dgm:prSet presAssocID="{148A8E53-001A-4E94-AC8B-B039AA12FBA0}" presName="descendantArrow" presStyleCnt="0"/>
      <dgm:spPr/>
    </dgm:pt>
    <dgm:pt modelId="{241AF305-DD19-40F4-AD21-1B6BE56A67C8}" type="pres">
      <dgm:prSet presAssocID="{A05AEC3D-398C-403D-9437-FD15215E0850}" presName="childTextArrow" presStyleLbl="fgAccFollowNode1" presStyleIdx="0" presStyleCnt="3">
        <dgm:presLayoutVars>
          <dgm:bulletEnabled val="1"/>
        </dgm:presLayoutVars>
      </dgm:prSet>
      <dgm:spPr/>
    </dgm:pt>
    <dgm:pt modelId="{A663E8C1-7BA8-490B-9C5D-4A02C8D18A80}" type="pres">
      <dgm:prSet presAssocID="{0CF8E116-0C33-4072-97CF-84F37A85C9C5}" presName="childTextArrow" presStyleLbl="fgAccFollowNode1" presStyleIdx="1" presStyleCnt="3">
        <dgm:presLayoutVars>
          <dgm:bulletEnabled val="1"/>
        </dgm:presLayoutVars>
      </dgm:prSet>
      <dgm:spPr/>
    </dgm:pt>
    <dgm:pt modelId="{2345317B-CDD1-4B9D-8483-6202886920B6}" type="pres">
      <dgm:prSet presAssocID="{2FD5B053-CE55-4C25-B37A-951AA7F23460}" presName="childTextArrow" presStyleLbl="fgAccFollowNode1" presStyleIdx="2" presStyleCnt="3">
        <dgm:presLayoutVars>
          <dgm:bulletEnabled val="1"/>
        </dgm:presLayoutVars>
      </dgm:prSet>
      <dgm:spPr/>
    </dgm:pt>
    <dgm:pt modelId="{578E8BB4-3928-4E81-AA3C-34F539154EBE}" type="pres">
      <dgm:prSet presAssocID="{14258EE2-BFC3-4F70-BB8A-EE626C90A146}" presName="sp" presStyleCnt="0"/>
      <dgm:spPr/>
    </dgm:pt>
    <dgm:pt modelId="{DE3FC5FE-F877-45EA-ACA5-0CBC5BCA3DA3}" type="pres">
      <dgm:prSet presAssocID="{F9ACA4E5-7CF2-467E-8298-EC0E7C3AAAE9}" presName="arrowAndChildren" presStyleCnt="0"/>
      <dgm:spPr/>
    </dgm:pt>
    <dgm:pt modelId="{3655CEAA-B5E5-420A-92AE-DE19599BC5BB}" type="pres">
      <dgm:prSet presAssocID="{F9ACA4E5-7CF2-467E-8298-EC0E7C3AAAE9}" presName="parentTextArrow" presStyleLbl="node1" presStyleIdx="2" presStyleCnt="3"/>
      <dgm:spPr/>
    </dgm:pt>
  </dgm:ptLst>
  <dgm:cxnLst>
    <dgm:cxn modelId="{8736BF3E-CA1F-48AE-948F-9CB459C01D39}" type="presOf" srcId="{148A8E53-001A-4E94-AC8B-B039AA12FBA0}" destId="{C23576C5-381B-4FB0-B564-7ECC6B357581}" srcOrd="1" destOrd="0" presId="urn:microsoft.com/office/officeart/2005/8/layout/process4"/>
    <dgm:cxn modelId="{488CCA3F-7FD5-4197-87BA-315B061FE85D}" srcId="{148A8E53-001A-4E94-AC8B-B039AA12FBA0}" destId="{0CF8E116-0C33-4072-97CF-84F37A85C9C5}" srcOrd="1" destOrd="0" parTransId="{49DC5EEC-3DC0-47C6-9C68-D5BACDD9D4A1}" sibTransId="{B5867ACB-2CF7-4401-8479-D89255DC11BF}"/>
    <dgm:cxn modelId="{1A2BD641-5D1C-4036-823F-6DCAC01D8AD1}" srcId="{148A8E53-001A-4E94-AC8B-B039AA12FBA0}" destId="{A05AEC3D-398C-403D-9437-FD15215E0850}" srcOrd="0" destOrd="0" parTransId="{DA99B441-D952-43E7-8373-64AFE48DD9A5}" sibTransId="{FCB4CF42-3C1A-4916-8139-A8F2F3F3BE65}"/>
    <dgm:cxn modelId="{6A1D3A46-B652-4CD6-9B7A-81FC6AB8B749}" type="presOf" srcId="{94487BAA-BF4F-4CE1-92A1-09B50A3A5963}" destId="{78DC213B-676C-444A-85BB-C93A97892D13}" srcOrd="0" destOrd="0" presId="urn:microsoft.com/office/officeart/2005/8/layout/process4"/>
    <dgm:cxn modelId="{CA941F6A-3629-4CE6-BF05-0282F896E378}" type="presOf" srcId="{A05AEC3D-398C-403D-9437-FD15215E0850}" destId="{241AF305-DD19-40F4-AD21-1B6BE56A67C8}" srcOrd="0" destOrd="0" presId="urn:microsoft.com/office/officeart/2005/8/layout/process4"/>
    <dgm:cxn modelId="{4F080B59-A140-403D-BDDE-81CB9E2AF832}" srcId="{94DB4E18-4C48-4F40-B725-AEE37B49D731}" destId="{148A8E53-001A-4E94-AC8B-B039AA12FBA0}" srcOrd="1" destOrd="0" parTransId="{BA8513D9-650F-4F6C-B4BD-6010AA32772D}" sibTransId="{7D33AD90-7508-4139-966F-BA236EF2E2CB}"/>
    <dgm:cxn modelId="{193B1480-AE5D-482C-8C9D-C74B4F9E283E}" type="presOf" srcId="{0CF8E116-0C33-4072-97CF-84F37A85C9C5}" destId="{A663E8C1-7BA8-490B-9C5D-4A02C8D18A80}" srcOrd="0" destOrd="0" presId="urn:microsoft.com/office/officeart/2005/8/layout/process4"/>
    <dgm:cxn modelId="{70885794-60A2-4F1B-A9A7-E32133D37626}" type="presOf" srcId="{2FD5B053-CE55-4C25-B37A-951AA7F23460}" destId="{2345317B-CDD1-4B9D-8483-6202886920B6}" srcOrd="0" destOrd="0" presId="urn:microsoft.com/office/officeart/2005/8/layout/process4"/>
    <dgm:cxn modelId="{0BE3239C-3B50-4770-8E35-20545C4D5DD1}" srcId="{94DB4E18-4C48-4F40-B725-AEE37B49D731}" destId="{94487BAA-BF4F-4CE1-92A1-09B50A3A5963}" srcOrd="2" destOrd="0" parTransId="{D1692BE0-1A9E-45F6-94F8-964F3FC53519}" sibTransId="{AFADAE63-3810-419A-9D59-F52FA2F5745C}"/>
    <dgm:cxn modelId="{0AF326A1-4ECD-42E4-BA67-5F97D64B9A7D}" srcId="{148A8E53-001A-4E94-AC8B-B039AA12FBA0}" destId="{2FD5B053-CE55-4C25-B37A-951AA7F23460}" srcOrd="2" destOrd="0" parTransId="{158DDEF7-8515-4961-9AE2-DC3741A6333E}" sibTransId="{05C61C89-58E0-4645-9D77-ECDD8E625405}"/>
    <dgm:cxn modelId="{698DBCB3-7103-4DFB-B3E5-C3B898312C56}" type="presOf" srcId="{94DB4E18-4C48-4F40-B725-AEE37B49D731}" destId="{1BEB09D4-60F4-45D0-92C1-FDB2A2731B32}" srcOrd="0" destOrd="0" presId="urn:microsoft.com/office/officeart/2005/8/layout/process4"/>
    <dgm:cxn modelId="{8A67CAF1-DEBD-4AC7-BF37-E873C6DAD034}" type="presOf" srcId="{148A8E53-001A-4E94-AC8B-B039AA12FBA0}" destId="{1B438330-D956-4E3E-86FD-AF1B29FF0DE4}" srcOrd="0" destOrd="0" presId="urn:microsoft.com/office/officeart/2005/8/layout/process4"/>
    <dgm:cxn modelId="{8D23B7F4-26E8-46FF-BEC2-847DD74E9F92}" type="presOf" srcId="{F9ACA4E5-7CF2-467E-8298-EC0E7C3AAAE9}" destId="{3655CEAA-B5E5-420A-92AE-DE19599BC5BB}" srcOrd="0" destOrd="0" presId="urn:microsoft.com/office/officeart/2005/8/layout/process4"/>
    <dgm:cxn modelId="{B27EEFF9-8C03-4094-A6AF-1CB6D0D59200}" srcId="{94DB4E18-4C48-4F40-B725-AEE37B49D731}" destId="{F9ACA4E5-7CF2-467E-8298-EC0E7C3AAAE9}" srcOrd="0" destOrd="0" parTransId="{F50350F0-2AEB-48C6-9A1E-C983E5E09A56}" sibTransId="{14258EE2-BFC3-4F70-BB8A-EE626C90A146}"/>
    <dgm:cxn modelId="{0B02ACA9-3865-4DCF-9A6A-565D2E935F55}" type="presParOf" srcId="{1BEB09D4-60F4-45D0-92C1-FDB2A2731B32}" destId="{2921B1CA-02AE-49CE-BC76-70D2484C9926}" srcOrd="0" destOrd="0" presId="urn:microsoft.com/office/officeart/2005/8/layout/process4"/>
    <dgm:cxn modelId="{5D90D0D4-130D-49E6-998B-32DF7931AA43}" type="presParOf" srcId="{2921B1CA-02AE-49CE-BC76-70D2484C9926}" destId="{78DC213B-676C-444A-85BB-C93A97892D13}" srcOrd="0" destOrd="0" presId="urn:microsoft.com/office/officeart/2005/8/layout/process4"/>
    <dgm:cxn modelId="{0BED5FB6-BA17-438D-8EE5-6FD3D0097E6B}" type="presParOf" srcId="{1BEB09D4-60F4-45D0-92C1-FDB2A2731B32}" destId="{A2CBB3BB-36DC-43D5-B453-E4225124D328}" srcOrd="1" destOrd="0" presId="urn:microsoft.com/office/officeart/2005/8/layout/process4"/>
    <dgm:cxn modelId="{8CBE1BE9-8C74-4FC7-BFED-3E628C68B9F3}" type="presParOf" srcId="{1BEB09D4-60F4-45D0-92C1-FDB2A2731B32}" destId="{ABDA0193-BEBF-486C-B92B-7C7BEF1D408C}" srcOrd="2" destOrd="0" presId="urn:microsoft.com/office/officeart/2005/8/layout/process4"/>
    <dgm:cxn modelId="{85737B75-94B0-4BA6-80AE-F821B891DDB4}" type="presParOf" srcId="{ABDA0193-BEBF-486C-B92B-7C7BEF1D408C}" destId="{1B438330-D956-4E3E-86FD-AF1B29FF0DE4}" srcOrd="0" destOrd="0" presId="urn:microsoft.com/office/officeart/2005/8/layout/process4"/>
    <dgm:cxn modelId="{78A6CE74-C0DB-43BC-B1A2-359FB285160D}" type="presParOf" srcId="{ABDA0193-BEBF-486C-B92B-7C7BEF1D408C}" destId="{C23576C5-381B-4FB0-B564-7ECC6B357581}" srcOrd="1" destOrd="0" presId="urn:microsoft.com/office/officeart/2005/8/layout/process4"/>
    <dgm:cxn modelId="{DDF7DB89-DEB1-42B3-8722-64DF35B9DD33}" type="presParOf" srcId="{ABDA0193-BEBF-486C-B92B-7C7BEF1D408C}" destId="{6A30083F-73F3-4B84-8F7C-4A1710F63D09}" srcOrd="2" destOrd="0" presId="urn:microsoft.com/office/officeart/2005/8/layout/process4"/>
    <dgm:cxn modelId="{443D9C02-FC7C-47AD-9E7B-C7ED3ECAB1D8}" type="presParOf" srcId="{6A30083F-73F3-4B84-8F7C-4A1710F63D09}" destId="{241AF305-DD19-40F4-AD21-1B6BE56A67C8}" srcOrd="0" destOrd="0" presId="urn:microsoft.com/office/officeart/2005/8/layout/process4"/>
    <dgm:cxn modelId="{8B0F730C-45DE-4ABF-B96F-3BE33C5CAEC3}" type="presParOf" srcId="{6A30083F-73F3-4B84-8F7C-4A1710F63D09}" destId="{A663E8C1-7BA8-490B-9C5D-4A02C8D18A80}" srcOrd="1" destOrd="0" presId="urn:microsoft.com/office/officeart/2005/8/layout/process4"/>
    <dgm:cxn modelId="{EB810A4D-C8B1-49C1-862D-0A5BC575C6A2}" type="presParOf" srcId="{6A30083F-73F3-4B84-8F7C-4A1710F63D09}" destId="{2345317B-CDD1-4B9D-8483-6202886920B6}" srcOrd="2" destOrd="0" presId="urn:microsoft.com/office/officeart/2005/8/layout/process4"/>
    <dgm:cxn modelId="{5BB72130-84A1-46F7-836E-46EFF2E9614B}" type="presParOf" srcId="{1BEB09D4-60F4-45D0-92C1-FDB2A2731B32}" destId="{578E8BB4-3928-4E81-AA3C-34F539154EBE}" srcOrd="3" destOrd="0" presId="urn:microsoft.com/office/officeart/2005/8/layout/process4"/>
    <dgm:cxn modelId="{602D51F5-D03D-484B-A824-85F4DC3D5299}" type="presParOf" srcId="{1BEB09D4-60F4-45D0-92C1-FDB2A2731B32}" destId="{DE3FC5FE-F877-45EA-ACA5-0CBC5BCA3DA3}" srcOrd="4" destOrd="0" presId="urn:microsoft.com/office/officeart/2005/8/layout/process4"/>
    <dgm:cxn modelId="{252B1EE1-9B4A-40F4-A5B4-C67E3754F6E3}" type="presParOf" srcId="{DE3FC5FE-F877-45EA-ACA5-0CBC5BCA3DA3}" destId="{3655CEAA-B5E5-420A-92AE-DE19599BC5B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22A94AD-2F2B-4E5B-8ECD-D980E3A8F2FD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0937905-F2F4-4580-A8AA-F719F85575D6}">
      <dgm:prSet/>
      <dgm:spPr/>
      <dgm:t>
        <a:bodyPr/>
        <a:lstStyle/>
        <a:p>
          <a:r>
            <a:rPr lang="fr-FR" b="1" i="0" baseline="0"/>
            <a:t>Idéal pour :</a:t>
          </a:r>
          <a:r>
            <a:rPr lang="fr-FR" b="0" i="0" baseline="0"/>
            <a:t> Projets techniques, entreprises soucieuses de la souveraineté.</a:t>
          </a:r>
          <a:endParaRPr lang="en-US"/>
        </a:p>
      </dgm:t>
    </dgm:pt>
    <dgm:pt modelId="{50C38780-1DEF-492D-85A9-7F7756B81A9D}" type="parTrans" cxnId="{946FEC9C-FA24-441B-9EC0-4D2D9630CE81}">
      <dgm:prSet/>
      <dgm:spPr/>
      <dgm:t>
        <a:bodyPr/>
        <a:lstStyle/>
        <a:p>
          <a:endParaRPr lang="en-US"/>
        </a:p>
      </dgm:t>
    </dgm:pt>
    <dgm:pt modelId="{A5421769-52EF-46D4-9F78-BB02E61E2440}" type="sibTrans" cxnId="{946FEC9C-FA24-441B-9EC0-4D2D9630CE81}">
      <dgm:prSet/>
      <dgm:spPr/>
      <dgm:t>
        <a:bodyPr/>
        <a:lstStyle/>
        <a:p>
          <a:endParaRPr lang="en-US"/>
        </a:p>
      </dgm:t>
    </dgm:pt>
    <dgm:pt modelId="{FBA572C5-94C8-431E-84D2-7E8999AC92AC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9F810C2E-4955-44E2-82FB-986FE9C11FF5}" type="parTrans" cxnId="{381DDCEA-45DE-4F69-B314-59F16E8009EC}">
      <dgm:prSet/>
      <dgm:spPr/>
      <dgm:t>
        <a:bodyPr/>
        <a:lstStyle/>
        <a:p>
          <a:endParaRPr lang="en-US"/>
        </a:p>
      </dgm:t>
    </dgm:pt>
    <dgm:pt modelId="{B272A86C-F1BB-4048-8F2A-E2382F685679}" type="sibTrans" cxnId="{381DDCEA-45DE-4F69-B314-59F16E8009EC}">
      <dgm:prSet/>
      <dgm:spPr/>
      <dgm:t>
        <a:bodyPr/>
        <a:lstStyle/>
        <a:p>
          <a:endParaRPr lang="en-US"/>
        </a:p>
      </dgm:t>
    </dgm:pt>
    <dgm:pt modelId="{2128B588-D2AA-457E-A536-11E44BD58045}">
      <dgm:prSet/>
      <dgm:spPr/>
      <dgm:t>
        <a:bodyPr/>
        <a:lstStyle/>
        <a:p>
          <a:r>
            <a:rPr lang="fr-FR" b="0" i="0" baseline="0"/>
            <a:t>Champion de l'</a:t>
          </a:r>
          <a:r>
            <a:rPr lang="fr-FR" b="1" i="0" baseline="0"/>
            <a:t>Open Source</a:t>
          </a:r>
          <a:r>
            <a:rPr lang="fr-FR" b="0" i="0" baseline="0"/>
            <a:t> : transparence et adaptabilité.</a:t>
          </a:r>
          <a:endParaRPr lang="en-US"/>
        </a:p>
      </dgm:t>
    </dgm:pt>
    <dgm:pt modelId="{ABECAC8A-08B3-4C30-8F66-61B316FA0B7C}" type="parTrans" cxnId="{B669A328-2F00-4012-9A67-8BD5B3EE1CCD}">
      <dgm:prSet/>
      <dgm:spPr/>
      <dgm:t>
        <a:bodyPr/>
        <a:lstStyle/>
        <a:p>
          <a:endParaRPr lang="en-US"/>
        </a:p>
      </dgm:t>
    </dgm:pt>
    <dgm:pt modelId="{3C4BCA6E-9728-4B45-A4F2-A944CEC776EB}" type="sibTrans" cxnId="{B669A328-2F00-4012-9A67-8BD5B3EE1CCD}">
      <dgm:prSet/>
      <dgm:spPr/>
      <dgm:t>
        <a:bodyPr/>
        <a:lstStyle/>
        <a:p>
          <a:endParaRPr lang="en-US"/>
        </a:p>
      </dgm:t>
    </dgm:pt>
    <dgm:pt modelId="{1827E72C-D1E9-4643-BC43-4F88E22D9E26}">
      <dgm:prSet/>
      <dgm:spPr/>
      <dgm:t>
        <a:bodyPr/>
        <a:lstStyle/>
        <a:p>
          <a:r>
            <a:rPr lang="fr-FR" b="0" i="0" baseline="0"/>
            <a:t>Modèles plus "légers" mais extrêmement performants.</a:t>
          </a:r>
          <a:endParaRPr lang="en-US"/>
        </a:p>
      </dgm:t>
    </dgm:pt>
    <dgm:pt modelId="{45421189-F491-4EBC-9473-3627FE02F2D5}" type="parTrans" cxnId="{B578B93C-019E-4B83-9191-28B6B3DA83D3}">
      <dgm:prSet/>
      <dgm:spPr/>
      <dgm:t>
        <a:bodyPr/>
        <a:lstStyle/>
        <a:p>
          <a:endParaRPr lang="en-US"/>
        </a:p>
      </dgm:t>
    </dgm:pt>
    <dgm:pt modelId="{564725DC-F3BB-45B7-B5C4-41C87CAC5941}" type="sibTrans" cxnId="{B578B93C-019E-4B83-9191-28B6B3DA83D3}">
      <dgm:prSet/>
      <dgm:spPr/>
      <dgm:t>
        <a:bodyPr/>
        <a:lstStyle/>
        <a:p>
          <a:endParaRPr lang="en-US"/>
        </a:p>
      </dgm:t>
    </dgm:pt>
    <dgm:pt modelId="{91B52912-979C-45FB-B5F6-265C643E7F1E}">
      <dgm:prSet/>
      <dgm:spPr/>
      <dgm:t>
        <a:bodyPr/>
        <a:lstStyle/>
        <a:p>
          <a:r>
            <a:rPr lang="fr-FR" b="0" i="0" baseline="0"/>
            <a:t>Alternative stratégique européenne aux géants américains.</a:t>
          </a:r>
          <a:endParaRPr lang="en-US"/>
        </a:p>
      </dgm:t>
    </dgm:pt>
    <dgm:pt modelId="{3CBAC04A-E876-49D3-90CA-5035BDEA03C0}" type="parTrans" cxnId="{0595C29A-81ED-4612-A61E-CA74DC3E00F5}">
      <dgm:prSet/>
      <dgm:spPr/>
      <dgm:t>
        <a:bodyPr/>
        <a:lstStyle/>
        <a:p>
          <a:endParaRPr lang="en-US"/>
        </a:p>
      </dgm:t>
    </dgm:pt>
    <dgm:pt modelId="{3BBC9CEA-A3D0-4969-A3C9-532D6815414F}" type="sibTrans" cxnId="{0595C29A-81ED-4612-A61E-CA74DC3E00F5}">
      <dgm:prSet/>
      <dgm:spPr/>
      <dgm:t>
        <a:bodyPr/>
        <a:lstStyle/>
        <a:p>
          <a:endParaRPr lang="en-US"/>
        </a:p>
      </dgm:t>
    </dgm:pt>
    <dgm:pt modelId="{F910D98A-1FB9-4675-AFE7-9D321C57EBD3}">
      <dgm:prSet/>
      <dgm:spPr/>
      <dgm:t>
        <a:bodyPr/>
        <a:lstStyle/>
        <a:p>
          <a:r>
            <a:rPr lang="fr-FR" b="1" i="0" baseline="0"/>
            <a:t>À savoir :</a:t>
          </a:r>
          <a:r>
            <a:rPr lang="fr-FR" b="0" i="0" baseline="0"/>
            <a:t> Une fierté française dont la technologie est utilisée par de nombreuses entreprises dans le monde.</a:t>
          </a:r>
          <a:endParaRPr lang="en-US"/>
        </a:p>
      </dgm:t>
    </dgm:pt>
    <dgm:pt modelId="{8BB483D7-A05C-4180-A59F-5F08854EE3FB}" type="parTrans" cxnId="{BBB85E81-5C23-4E0D-B922-91A191B1DB7A}">
      <dgm:prSet/>
      <dgm:spPr/>
      <dgm:t>
        <a:bodyPr/>
        <a:lstStyle/>
        <a:p>
          <a:endParaRPr lang="en-US"/>
        </a:p>
      </dgm:t>
    </dgm:pt>
    <dgm:pt modelId="{2CFB2C53-D9A4-4676-9F5B-0DB13E91DF86}" type="sibTrans" cxnId="{BBB85E81-5C23-4E0D-B922-91A191B1DB7A}">
      <dgm:prSet/>
      <dgm:spPr/>
      <dgm:t>
        <a:bodyPr/>
        <a:lstStyle/>
        <a:p>
          <a:endParaRPr lang="en-US"/>
        </a:p>
      </dgm:t>
    </dgm:pt>
    <dgm:pt modelId="{C0BEC88B-C5EE-4AA9-B8B5-FCDC3E03CB18}" type="pres">
      <dgm:prSet presAssocID="{022A94AD-2F2B-4E5B-8ECD-D980E3A8F2FD}" presName="Name0" presStyleCnt="0">
        <dgm:presLayoutVars>
          <dgm:dir/>
          <dgm:animLvl val="lvl"/>
          <dgm:resizeHandles val="exact"/>
        </dgm:presLayoutVars>
      </dgm:prSet>
      <dgm:spPr/>
    </dgm:pt>
    <dgm:pt modelId="{E1850AB2-A98A-4813-910A-37A3F654EA9F}" type="pres">
      <dgm:prSet presAssocID="{F910D98A-1FB9-4675-AFE7-9D321C57EBD3}" presName="boxAndChildren" presStyleCnt="0"/>
      <dgm:spPr/>
    </dgm:pt>
    <dgm:pt modelId="{0DD7A0E2-CCD0-473D-B9E6-F7413AFE6D54}" type="pres">
      <dgm:prSet presAssocID="{F910D98A-1FB9-4675-AFE7-9D321C57EBD3}" presName="parentTextBox" presStyleLbl="node1" presStyleIdx="0" presStyleCnt="3"/>
      <dgm:spPr/>
    </dgm:pt>
    <dgm:pt modelId="{DA06E174-8551-4603-B2B1-3FCA3D8E32A1}" type="pres">
      <dgm:prSet presAssocID="{B272A86C-F1BB-4048-8F2A-E2382F685679}" presName="sp" presStyleCnt="0"/>
      <dgm:spPr/>
    </dgm:pt>
    <dgm:pt modelId="{93D4CD0A-1A76-4AC6-96E1-8FC47AAB8E24}" type="pres">
      <dgm:prSet presAssocID="{FBA572C5-94C8-431E-84D2-7E8999AC92AC}" presName="arrowAndChildren" presStyleCnt="0"/>
      <dgm:spPr/>
    </dgm:pt>
    <dgm:pt modelId="{5174EDDD-DE51-411F-8DB1-6519E80A45B0}" type="pres">
      <dgm:prSet presAssocID="{FBA572C5-94C8-431E-84D2-7E8999AC92AC}" presName="parentTextArrow" presStyleLbl="node1" presStyleIdx="0" presStyleCnt="3"/>
      <dgm:spPr/>
    </dgm:pt>
    <dgm:pt modelId="{E19CE9B6-AE5F-4950-A2AF-4724266723EB}" type="pres">
      <dgm:prSet presAssocID="{FBA572C5-94C8-431E-84D2-7E8999AC92AC}" presName="arrow" presStyleLbl="node1" presStyleIdx="1" presStyleCnt="3"/>
      <dgm:spPr/>
    </dgm:pt>
    <dgm:pt modelId="{51C239C3-C46D-4CBD-A3B7-CBAD915874A2}" type="pres">
      <dgm:prSet presAssocID="{FBA572C5-94C8-431E-84D2-7E8999AC92AC}" presName="descendantArrow" presStyleCnt="0"/>
      <dgm:spPr/>
    </dgm:pt>
    <dgm:pt modelId="{FC2A4D06-F2CF-4891-85A7-29A1C9070782}" type="pres">
      <dgm:prSet presAssocID="{2128B588-D2AA-457E-A536-11E44BD58045}" presName="childTextArrow" presStyleLbl="fgAccFollowNode1" presStyleIdx="0" presStyleCnt="3">
        <dgm:presLayoutVars>
          <dgm:bulletEnabled val="1"/>
        </dgm:presLayoutVars>
      </dgm:prSet>
      <dgm:spPr/>
    </dgm:pt>
    <dgm:pt modelId="{1179A0B7-6D95-45F6-8AC3-BC9EC59BF87B}" type="pres">
      <dgm:prSet presAssocID="{1827E72C-D1E9-4643-BC43-4F88E22D9E26}" presName="childTextArrow" presStyleLbl="fgAccFollowNode1" presStyleIdx="1" presStyleCnt="3">
        <dgm:presLayoutVars>
          <dgm:bulletEnabled val="1"/>
        </dgm:presLayoutVars>
      </dgm:prSet>
      <dgm:spPr/>
    </dgm:pt>
    <dgm:pt modelId="{85FF045F-FB1D-4216-B625-D7B81B680690}" type="pres">
      <dgm:prSet presAssocID="{91B52912-979C-45FB-B5F6-265C643E7F1E}" presName="childTextArrow" presStyleLbl="fgAccFollowNode1" presStyleIdx="2" presStyleCnt="3">
        <dgm:presLayoutVars>
          <dgm:bulletEnabled val="1"/>
        </dgm:presLayoutVars>
      </dgm:prSet>
      <dgm:spPr/>
    </dgm:pt>
    <dgm:pt modelId="{54064D03-3E64-49E8-992D-847E2588CADF}" type="pres">
      <dgm:prSet presAssocID="{A5421769-52EF-46D4-9F78-BB02E61E2440}" presName="sp" presStyleCnt="0"/>
      <dgm:spPr/>
    </dgm:pt>
    <dgm:pt modelId="{8AA4C8EB-29AC-4756-9793-D352235D612A}" type="pres">
      <dgm:prSet presAssocID="{40937905-F2F4-4580-A8AA-F719F85575D6}" presName="arrowAndChildren" presStyleCnt="0"/>
      <dgm:spPr/>
    </dgm:pt>
    <dgm:pt modelId="{5F971C94-FE85-42CB-8419-EAF34C833219}" type="pres">
      <dgm:prSet presAssocID="{40937905-F2F4-4580-A8AA-F719F85575D6}" presName="parentTextArrow" presStyleLbl="node1" presStyleIdx="2" presStyleCnt="3"/>
      <dgm:spPr/>
    </dgm:pt>
  </dgm:ptLst>
  <dgm:cxnLst>
    <dgm:cxn modelId="{873FAF00-6281-47AB-86FE-6B2E2A2DBFF7}" type="presOf" srcId="{022A94AD-2F2B-4E5B-8ECD-D980E3A8F2FD}" destId="{C0BEC88B-C5EE-4AA9-B8B5-FCDC3E03CB18}" srcOrd="0" destOrd="0" presId="urn:microsoft.com/office/officeart/2005/8/layout/process4"/>
    <dgm:cxn modelId="{910C0E03-5BBE-4AF0-B7BB-EBF52FD9C99B}" type="presOf" srcId="{F910D98A-1FB9-4675-AFE7-9D321C57EBD3}" destId="{0DD7A0E2-CCD0-473D-B9E6-F7413AFE6D54}" srcOrd="0" destOrd="0" presId="urn:microsoft.com/office/officeart/2005/8/layout/process4"/>
    <dgm:cxn modelId="{B669A328-2F00-4012-9A67-8BD5B3EE1CCD}" srcId="{FBA572C5-94C8-431E-84D2-7E8999AC92AC}" destId="{2128B588-D2AA-457E-A536-11E44BD58045}" srcOrd="0" destOrd="0" parTransId="{ABECAC8A-08B3-4C30-8F66-61B316FA0B7C}" sibTransId="{3C4BCA6E-9728-4B45-A4F2-A944CEC776EB}"/>
    <dgm:cxn modelId="{374A0637-B65F-4B9F-B790-6DC098046FB6}" type="presOf" srcId="{FBA572C5-94C8-431E-84D2-7E8999AC92AC}" destId="{E19CE9B6-AE5F-4950-A2AF-4724266723EB}" srcOrd="1" destOrd="0" presId="urn:microsoft.com/office/officeart/2005/8/layout/process4"/>
    <dgm:cxn modelId="{B578B93C-019E-4B83-9191-28B6B3DA83D3}" srcId="{FBA572C5-94C8-431E-84D2-7E8999AC92AC}" destId="{1827E72C-D1E9-4643-BC43-4F88E22D9E26}" srcOrd="1" destOrd="0" parTransId="{45421189-F491-4EBC-9473-3627FE02F2D5}" sibTransId="{564725DC-F3BB-45B7-B5C4-41C87CAC5941}"/>
    <dgm:cxn modelId="{26807F44-8F67-4FEE-AF99-8E87427939E9}" type="presOf" srcId="{FBA572C5-94C8-431E-84D2-7E8999AC92AC}" destId="{5174EDDD-DE51-411F-8DB1-6519E80A45B0}" srcOrd="0" destOrd="0" presId="urn:microsoft.com/office/officeart/2005/8/layout/process4"/>
    <dgm:cxn modelId="{BBB85E81-5C23-4E0D-B922-91A191B1DB7A}" srcId="{022A94AD-2F2B-4E5B-8ECD-D980E3A8F2FD}" destId="{F910D98A-1FB9-4675-AFE7-9D321C57EBD3}" srcOrd="2" destOrd="0" parTransId="{8BB483D7-A05C-4180-A59F-5F08854EE3FB}" sibTransId="{2CFB2C53-D9A4-4676-9F5B-0DB13E91DF86}"/>
    <dgm:cxn modelId="{0595C29A-81ED-4612-A61E-CA74DC3E00F5}" srcId="{FBA572C5-94C8-431E-84D2-7E8999AC92AC}" destId="{91B52912-979C-45FB-B5F6-265C643E7F1E}" srcOrd="2" destOrd="0" parTransId="{3CBAC04A-E876-49D3-90CA-5035BDEA03C0}" sibTransId="{3BBC9CEA-A3D0-4969-A3C9-532D6815414F}"/>
    <dgm:cxn modelId="{946FEC9C-FA24-441B-9EC0-4D2D9630CE81}" srcId="{022A94AD-2F2B-4E5B-8ECD-D980E3A8F2FD}" destId="{40937905-F2F4-4580-A8AA-F719F85575D6}" srcOrd="0" destOrd="0" parTransId="{50C38780-1DEF-492D-85A9-7F7756B81A9D}" sibTransId="{A5421769-52EF-46D4-9F78-BB02E61E2440}"/>
    <dgm:cxn modelId="{1380C8A0-8A59-4E40-AFF7-3B123E6BAE09}" type="presOf" srcId="{2128B588-D2AA-457E-A536-11E44BD58045}" destId="{FC2A4D06-F2CF-4891-85A7-29A1C9070782}" srcOrd="0" destOrd="0" presId="urn:microsoft.com/office/officeart/2005/8/layout/process4"/>
    <dgm:cxn modelId="{A70513B4-B614-49A6-9159-3595A4B57F65}" type="presOf" srcId="{40937905-F2F4-4580-A8AA-F719F85575D6}" destId="{5F971C94-FE85-42CB-8419-EAF34C833219}" srcOrd="0" destOrd="0" presId="urn:microsoft.com/office/officeart/2005/8/layout/process4"/>
    <dgm:cxn modelId="{931C0DE0-258F-4B02-BBF2-C7C14D423C28}" type="presOf" srcId="{91B52912-979C-45FB-B5F6-265C643E7F1E}" destId="{85FF045F-FB1D-4216-B625-D7B81B680690}" srcOrd="0" destOrd="0" presId="urn:microsoft.com/office/officeart/2005/8/layout/process4"/>
    <dgm:cxn modelId="{381DDCEA-45DE-4F69-B314-59F16E8009EC}" srcId="{022A94AD-2F2B-4E5B-8ECD-D980E3A8F2FD}" destId="{FBA572C5-94C8-431E-84D2-7E8999AC92AC}" srcOrd="1" destOrd="0" parTransId="{9F810C2E-4955-44E2-82FB-986FE9C11FF5}" sibTransId="{B272A86C-F1BB-4048-8F2A-E2382F685679}"/>
    <dgm:cxn modelId="{DF4BE9F4-9F58-4781-9E0E-50F10338064E}" type="presOf" srcId="{1827E72C-D1E9-4643-BC43-4F88E22D9E26}" destId="{1179A0B7-6D95-45F6-8AC3-BC9EC59BF87B}" srcOrd="0" destOrd="0" presId="urn:microsoft.com/office/officeart/2005/8/layout/process4"/>
    <dgm:cxn modelId="{5FD851D1-95BD-46C0-836F-075F9E9E3398}" type="presParOf" srcId="{C0BEC88B-C5EE-4AA9-B8B5-FCDC3E03CB18}" destId="{E1850AB2-A98A-4813-910A-37A3F654EA9F}" srcOrd="0" destOrd="0" presId="urn:microsoft.com/office/officeart/2005/8/layout/process4"/>
    <dgm:cxn modelId="{6198DF6B-61A1-45AC-9187-57CAE5841D3C}" type="presParOf" srcId="{E1850AB2-A98A-4813-910A-37A3F654EA9F}" destId="{0DD7A0E2-CCD0-473D-B9E6-F7413AFE6D54}" srcOrd="0" destOrd="0" presId="urn:microsoft.com/office/officeart/2005/8/layout/process4"/>
    <dgm:cxn modelId="{42CF02A8-8E23-4FF5-9797-A03CEAC27C01}" type="presParOf" srcId="{C0BEC88B-C5EE-4AA9-B8B5-FCDC3E03CB18}" destId="{DA06E174-8551-4603-B2B1-3FCA3D8E32A1}" srcOrd="1" destOrd="0" presId="urn:microsoft.com/office/officeart/2005/8/layout/process4"/>
    <dgm:cxn modelId="{EB6F1ECF-6908-43DD-8DE6-B785D44C9E2F}" type="presParOf" srcId="{C0BEC88B-C5EE-4AA9-B8B5-FCDC3E03CB18}" destId="{93D4CD0A-1A76-4AC6-96E1-8FC47AAB8E24}" srcOrd="2" destOrd="0" presId="urn:microsoft.com/office/officeart/2005/8/layout/process4"/>
    <dgm:cxn modelId="{1D8B7932-BA28-439F-BA4F-A633293576CF}" type="presParOf" srcId="{93D4CD0A-1A76-4AC6-96E1-8FC47AAB8E24}" destId="{5174EDDD-DE51-411F-8DB1-6519E80A45B0}" srcOrd="0" destOrd="0" presId="urn:microsoft.com/office/officeart/2005/8/layout/process4"/>
    <dgm:cxn modelId="{8E1E74CE-84D3-4FE6-B198-077CA2B64DC5}" type="presParOf" srcId="{93D4CD0A-1A76-4AC6-96E1-8FC47AAB8E24}" destId="{E19CE9B6-AE5F-4950-A2AF-4724266723EB}" srcOrd="1" destOrd="0" presId="urn:microsoft.com/office/officeart/2005/8/layout/process4"/>
    <dgm:cxn modelId="{8065F02B-A979-439D-9522-7A6704F70B04}" type="presParOf" srcId="{93D4CD0A-1A76-4AC6-96E1-8FC47AAB8E24}" destId="{51C239C3-C46D-4CBD-A3B7-CBAD915874A2}" srcOrd="2" destOrd="0" presId="urn:microsoft.com/office/officeart/2005/8/layout/process4"/>
    <dgm:cxn modelId="{C00F5FB6-C353-4571-BD10-9824D27B0385}" type="presParOf" srcId="{51C239C3-C46D-4CBD-A3B7-CBAD915874A2}" destId="{FC2A4D06-F2CF-4891-85A7-29A1C9070782}" srcOrd="0" destOrd="0" presId="urn:microsoft.com/office/officeart/2005/8/layout/process4"/>
    <dgm:cxn modelId="{8EB89E7B-D319-47EA-966E-B324C7D9F846}" type="presParOf" srcId="{51C239C3-C46D-4CBD-A3B7-CBAD915874A2}" destId="{1179A0B7-6D95-45F6-8AC3-BC9EC59BF87B}" srcOrd="1" destOrd="0" presId="urn:microsoft.com/office/officeart/2005/8/layout/process4"/>
    <dgm:cxn modelId="{426B3F14-6D08-48C1-901D-71F93E9A373D}" type="presParOf" srcId="{51C239C3-C46D-4CBD-A3B7-CBAD915874A2}" destId="{85FF045F-FB1D-4216-B625-D7B81B680690}" srcOrd="2" destOrd="0" presId="urn:microsoft.com/office/officeart/2005/8/layout/process4"/>
    <dgm:cxn modelId="{C71FDF30-8CCB-4323-B1C8-E2246484DCAC}" type="presParOf" srcId="{C0BEC88B-C5EE-4AA9-B8B5-FCDC3E03CB18}" destId="{54064D03-3E64-49E8-992D-847E2588CADF}" srcOrd="3" destOrd="0" presId="urn:microsoft.com/office/officeart/2005/8/layout/process4"/>
    <dgm:cxn modelId="{C075F7FD-2034-46C9-9DEC-6B30F2A3B34A}" type="presParOf" srcId="{C0BEC88B-C5EE-4AA9-B8B5-FCDC3E03CB18}" destId="{8AA4C8EB-29AC-4756-9793-D352235D612A}" srcOrd="4" destOrd="0" presId="urn:microsoft.com/office/officeart/2005/8/layout/process4"/>
    <dgm:cxn modelId="{CEAA9B6C-CE7A-45FA-88A7-C9C701A2FCD0}" type="presParOf" srcId="{8AA4C8EB-29AC-4756-9793-D352235D612A}" destId="{5F971C94-FE85-42CB-8419-EAF34C83321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0BAAA9B-008E-4E8D-8524-D03A6A726E95}" type="doc">
      <dgm:prSet loTypeId="urn:microsoft.com/office/officeart/2005/8/layout/process4" loCatId="process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91F92D-F2F3-43F4-9108-60E698A33188}">
      <dgm:prSet/>
      <dgm:spPr/>
      <dgm:t>
        <a:bodyPr/>
        <a:lstStyle/>
        <a:p>
          <a:r>
            <a:rPr lang="fr-FR" b="1" i="0" baseline="0"/>
            <a:t>Idéal pour :</a:t>
          </a:r>
          <a:r>
            <a:rPr lang="fr-FR" b="0" i="0" baseline="0"/>
            <a:t> Analyser de longs documents, tâches sensibles et éthiques.</a:t>
          </a:r>
          <a:endParaRPr lang="en-US"/>
        </a:p>
      </dgm:t>
    </dgm:pt>
    <dgm:pt modelId="{C6B4BFBD-3E49-44FF-98E7-540EB92844FF}" type="parTrans" cxnId="{79C25D71-C040-4DCC-B94A-B0DA382DE863}">
      <dgm:prSet/>
      <dgm:spPr/>
      <dgm:t>
        <a:bodyPr/>
        <a:lstStyle/>
        <a:p>
          <a:endParaRPr lang="en-US"/>
        </a:p>
      </dgm:t>
    </dgm:pt>
    <dgm:pt modelId="{F5D1B0C3-F215-44AF-A6EB-1BDF5CD8A727}" type="sibTrans" cxnId="{79C25D71-C040-4DCC-B94A-B0DA382DE863}">
      <dgm:prSet/>
      <dgm:spPr/>
      <dgm:t>
        <a:bodyPr/>
        <a:lstStyle/>
        <a:p>
          <a:endParaRPr lang="en-US"/>
        </a:p>
      </dgm:t>
    </dgm:pt>
    <dgm:pt modelId="{E684169F-1C56-4390-B755-28E28D1076DE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A253F7A6-4CA4-48CB-AFD0-1C41FE2F6421}" type="parTrans" cxnId="{2F428437-F99C-4204-9D69-6AFB2D9A724B}">
      <dgm:prSet/>
      <dgm:spPr/>
      <dgm:t>
        <a:bodyPr/>
        <a:lstStyle/>
        <a:p>
          <a:endParaRPr lang="en-US"/>
        </a:p>
      </dgm:t>
    </dgm:pt>
    <dgm:pt modelId="{555A5C9C-2B61-416C-AF72-1B76298CD341}" type="sibTrans" cxnId="{2F428437-F99C-4204-9D69-6AFB2D9A724B}">
      <dgm:prSet/>
      <dgm:spPr/>
      <dgm:t>
        <a:bodyPr/>
        <a:lstStyle/>
        <a:p>
          <a:endParaRPr lang="en-US"/>
        </a:p>
      </dgm:t>
    </dgm:pt>
    <dgm:pt modelId="{C11BEFBE-A710-4F04-9BED-0DBE33CA06B2}">
      <dgm:prSet/>
      <dgm:spPr/>
      <dgm:t>
        <a:bodyPr/>
        <a:lstStyle/>
        <a:p>
          <a:r>
            <a:rPr lang="fr-FR" b="0" i="0" baseline="0"/>
            <a:t>Forte orientation "Sécurité" et "Éthique".</a:t>
          </a:r>
          <a:endParaRPr lang="en-US"/>
        </a:p>
      </dgm:t>
    </dgm:pt>
    <dgm:pt modelId="{1AA096D2-0120-46F1-9D92-DB4FDAEE4396}" type="parTrans" cxnId="{D1CAB7C6-8A31-449C-8904-CF89137A881C}">
      <dgm:prSet/>
      <dgm:spPr/>
      <dgm:t>
        <a:bodyPr/>
        <a:lstStyle/>
        <a:p>
          <a:endParaRPr lang="en-US"/>
        </a:p>
      </dgm:t>
    </dgm:pt>
    <dgm:pt modelId="{520FE83F-F710-4879-ABB0-CCA55DE2FF9E}" type="sibTrans" cxnId="{D1CAB7C6-8A31-449C-8904-CF89137A881C}">
      <dgm:prSet/>
      <dgm:spPr/>
      <dgm:t>
        <a:bodyPr/>
        <a:lstStyle/>
        <a:p>
          <a:endParaRPr lang="en-US"/>
        </a:p>
      </dgm:t>
    </dgm:pt>
    <dgm:pt modelId="{30757042-5200-4721-BDC0-02CB43CE63A8}">
      <dgm:prSet/>
      <dgm:spPr/>
      <dgm:t>
        <a:bodyPr/>
        <a:lstStyle/>
        <a:p>
          <a:r>
            <a:rPr lang="fr-FR" b="0" i="0" baseline="0"/>
            <a:t>Capacité à analyser d'énormes quantités de texte en une seule fois (rapports de 200 pages, livres...).</a:t>
          </a:r>
          <a:endParaRPr lang="en-US"/>
        </a:p>
      </dgm:t>
    </dgm:pt>
    <dgm:pt modelId="{8B92EB4F-CDFB-4BE8-9F66-58BCB360102F}" type="parTrans" cxnId="{6BB40105-578A-469D-A598-17FC2F6EA09B}">
      <dgm:prSet/>
      <dgm:spPr/>
      <dgm:t>
        <a:bodyPr/>
        <a:lstStyle/>
        <a:p>
          <a:endParaRPr lang="en-US"/>
        </a:p>
      </dgm:t>
    </dgm:pt>
    <dgm:pt modelId="{56D7E2B2-6B6E-4BD7-A7CD-B375CB914D12}" type="sibTrans" cxnId="{6BB40105-578A-469D-A598-17FC2F6EA09B}">
      <dgm:prSet/>
      <dgm:spPr/>
      <dgm:t>
        <a:bodyPr/>
        <a:lstStyle/>
        <a:p>
          <a:endParaRPr lang="en-US"/>
        </a:p>
      </dgm:t>
    </dgm:pt>
    <dgm:pt modelId="{FE087399-4CA9-4A63-BD67-C7D0D68820C7}">
      <dgm:prSet/>
      <dgm:spPr/>
      <dgm:t>
        <a:bodyPr/>
        <a:lstStyle/>
        <a:p>
          <a:r>
            <a:rPr lang="fr-FR" b="0" i="0" baseline="0"/>
            <a:t>Souvent perçu comme plus "littéraire" et moins sujet aux dérives.</a:t>
          </a:r>
          <a:endParaRPr lang="en-US"/>
        </a:p>
      </dgm:t>
    </dgm:pt>
    <dgm:pt modelId="{F5D522A3-BFDB-4A16-BB75-9B46CCC4322A}" type="parTrans" cxnId="{B54D0DAC-823A-4771-BDFD-980DBCFAF270}">
      <dgm:prSet/>
      <dgm:spPr/>
      <dgm:t>
        <a:bodyPr/>
        <a:lstStyle/>
        <a:p>
          <a:endParaRPr lang="en-US"/>
        </a:p>
      </dgm:t>
    </dgm:pt>
    <dgm:pt modelId="{5F74E470-F78D-4B3F-8468-53D998BB7681}" type="sibTrans" cxnId="{B54D0DAC-823A-4771-BDFD-980DBCFAF270}">
      <dgm:prSet/>
      <dgm:spPr/>
      <dgm:t>
        <a:bodyPr/>
        <a:lstStyle/>
        <a:p>
          <a:endParaRPr lang="en-US"/>
        </a:p>
      </dgm:t>
    </dgm:pt>
    <dgm:pt modelId="{5D90C028-59E5-43EF-A36B-92D37486E4C3}">
      <dgm:prSet/>
      <dgm:spPr/>
      <dgm:t>
        <a:bodyPr/>
        <a:lstStyle/>
        <a:p>
          <a:r>
            <a:rPr lang="fr-FR" b="1" i="0" baseline="0"/>
            <a:t>À savoir :</a:t>
          </a:r>
          <a:r>
            <a:rPr lang="fr-FR" b="0" i="0" baseline="0"/>
            <a:t> Fondé par d'anciens d'OpenAI soucieux de la sécurité.</a:t>
          </a:r>
          <a:endParaRPr lang="en-US"/>
        </a:p>
      </dgm:t>
    </dgm:pt>
    <dgm:pt modelId="{6FA0B7E2-F8A0-4262-B0F0-FAC5ABD192CC}" type="parTrans" cxnId="{3B0B1964-78EA-4029-9571-595588FA4875}">
      <dgm:prSet/>
      <dgm:spPr/>
      <dgm:t>
        <a:bodyPr/>
        <a:lstStyle/>
        <a:p>
          <a:endParaRPr lang="en-US"/>
        </a:p>
      </dgm:t>
    </dgm:pt>
    <dgm:pt modelId="{D774BE78-6913-482D-BF1D-C8E24882CF0C}" type="sibTrans" cxnId="{3B0B1964-78EA-4029-9571-595588FA4875}">
      <dgm:prSet/>
      <dgm:spPr/>
      <dgm:t>
        <a:bodyPr/>
        <a:lstStyle/>
        <a:p>
          <a:endParaRPr lang="en-US"/>
        </a:p>
      </dgm:t>
    </dgm:pt>
    <dgm:pt modelId="{0A85382F-B28E-4088-BBCD-7CA5AB6D7C8A}" type="pres">
      <dgm:prSet presAssocID="{90BAAA9B-008E-4E8D-8524-D03A6A726E95}" presName="Name0" presStyleCnt="0">
        <dgm:presLayoutVars>
          <dgm:dir/>
          <dgm:animLvl val="lvl"/>
          <dgm:resizeHandles val="exact"/>
        </dgm:presLayoutVars>
      </dgm:prSet>
      <dgm:spPr/>
    </dgm:pt>
    <dgm:pt modelId="{240C4607-66E6-48E3-981A-BB499FCA8093}" type="pres">
      <dgm:prSet presAssocID="{5D90C028-59E5-43EF-A36B-92D37486E4C3}" presName="boxAndChildren" presStyleCnt="0"/>
      <dgm:spPr/>
    </dgm:pt>
    <dgm:pt modelId="{63EE93C9-EBDC-402F-A8A8-742F5F5B96B9}" type="pres">
      <dgm:prSet presAssocID="{5D90C028-59E5-43EF-A36B-92D37486E4C3}" presName="parentTextBox" presStyleLbl="node1" presStyleIdx="0" presStyleCnt="3"/>
      <dgm:spPr/>
    </dgm:pt>
    <dgm:pt modelId="{C6FA2549-D740-4A97-B6C5-EA8BD147A7E0}" type="pres">
      <dgm:prSet presAssocID="{555A5C9C-2B61-416C-AF72-1B76298CD341}" presName="sp" presStyleCnt="0"/>
      <dgm:spPr/>
    </dgm:pt>
    <dgm:pt modelId="{0F101B23-D958-4E96-A709-52890C7E48F4}" type="pres">
      <dgm:prSet presAssocID="{E684169F-1C56-4390-B755-28E28D1076DE}" presName="arrowAndChildren" presStyleCnt="0"/>
      <dgm:spPr/>
    </dgm:pt>
    <dgm:pt modelId="{A89A60E0-39C7-4955-92D5-3B0B97F150E7}" type="pres">
      <dgm:prSet presAssocID="{E684169F-1C56-4390-B755-28E28D1076DE}" presName="parentTextArrow" presStyleLbl="node1" presStyleIdx="0" presStyleCnt="3"/>
      <dgm:spPr/>
    </dgm:pt>
    <dgm:pt modelId="{95A41C0F-DCD7-4467-91B8-756C4907921C}" type="pres">
      <dgm:prSet presAssocID="{E684169F-1C56-4390-B755-28E28D1076DE}" presName="arrow" presStyleLbl="node1" presStyleIdx="1" presStyleCnt="3"/>
      <dgm:spPr/>
    </dgm:pt>
    <dgm:pt modelId="{5CB9121D-8D6D-4984-92A1-9F5777C30430}" type="pres">
      <dgm:prSet presAssocID="{E684169F-1C56-4390-B755-28E28D1076DE}" presName="descendantArrow" presStyleCnt="0"/>
      <dgm:spPr/>
    </dgm:pt>
    <dgm:pt modelId="{D2EC6876-21AA-4E38-8693-A94824A72A83}" type="pres">
      <dgm:prSet presAssocID="{C11BEFBE-A710-4F04-9BED-0DBE33CA06B2}" presName="childTextArrow" presStyleLbl="fgAccFollowNode1" presStyleIdx="0" presStyleCnt="3">
        <dgm:presLayoutVars>
          <dgm:bulletEnabled val="1"/>
        </dgm:presLayoutVars>
      </dgm:prSet>
      <dgm:spPr/>
    </dgm:pt>
    <dgm:pt modelId="{9C3E51BC-F155-4710-8631-1E8B5B323ABC}" type="pres">
      <dgm:prSet presAssocID="{30757042-5200-4721-BDC0-02CB43CE63A8}" presName="childTextArrow" presStyleLbl="fgAccFollowNode1" presStyleIdx="1" presStyleCnt="3">
        <dgm:presLayoutVars>
          <dgm:bulletEnabled val="1"/>
        </dgm:presLayoutVars>
      </dgm:prSet>
      <dgm:spPr/>
    </dgm:pt>
    <dgm:pt modelId="{E674ED62-D01C-4A42-A922-8610E22918E8}" type="pres">
      <dgm:prSet presAssocID="{FE087399-4CA9-4A63-BD67-C7D0D68820C7}" presName="childTextArrow" presStyleLbl="fgAccFollowNode1" presStyleIdx="2" presStyleCnt="3">
        <dgm:presLayoutVars>
          <dgm:bulletEnabled val="1"/>
        </dgm:presLayoutVars>
      </dgm:prSet>
      <dgm:spPr/>
    </dgm:pt>
    <dgm:pt modelId="{1215B79C-F119-4824-8FE9-5B388F39109F}" type="pres">
      <dgm:prSet presAssocID="{F5D1B0C3-F215-44AF-A6EB-1BDF5CD8A727}" presName="sp" presStyleCnt="0"/>
      <dgm:spPr/>
    </dgm:pt>
    <dgm:pt modelId="{939A362B-84F2-4890-B96A-F1FE724CDAAA}" type="pres">
      <dgm:prSet presAssocID="{5091F92D-F2F3-43F4-9108-60E698A33188}" presName="arrowAndChildren" presStyleCnt="0"/>
      <dgm:spPr/>
    </dgm:pt>
    <dgm:pt modelId="{F86E4D60-9133-44FD-A360-DAB79EB47C4A}" type="pres">
      <dgm:prSet presAssocID="{5091F92D-F2F3-43F4-9108-60E698A33188}" presName="parentTextArrow" presStyleLbl="node1" presStyleIdx="2" presStyleCnt="3"/>
      <dgm:spPr/>
    </dgm:pt>
  </dgm:ptLst>
  <dgm:cxnLst>
    <dgm:cxn modelId="{6BB40105-578A-469D-A598-17FC2F6EA09B}" srcId="{E684169F-1C56-4390-B755-28E28D1076DE}" destId="{30757042-5200-4721-BDC0-02CB43CE63A8}" srcOrd="1" destOrd="0" parTransId="{8B92EB4F-CDFB-4BE8-9F66-58BCB360102F}" sibTransId="{56D7E2B2-6B6E-4BD7-A7CD-B375CB914D12}"/>
    <dgm:cxn modelId="{2FB7FA27-09A1-4DDA-BA5E-C585EEFEB6F8}" type="presOf" srcId="{C11BEFBE-A710-4F04-9BED-0DBE33CA06B2}" destId="{D2EC6876-21AA-4E38-8693-A94824A72A83}" srcOrd="0" destOrd="0" presId="urn:microsoft.com/office/officeart/2005/8/layout/process4"/>
    <dgm:cxn modelId="{C2A2222C-560D-4F01-BC47-39AD9C7515C4}" type="presOf" srcId="{FE087399-4CA9-4A63-BD67-C7D0D68820C7}" destId="{E674ED62-D01C-4A42-A922-8610E22918E8}" srcOrd="0" destOrd="0" presId="urn:microsoft.com/office/officeart/2005/8/layout/process4"/>
    <dgm:cxn modelId="{2F428437-F99C-4204-9D69-6AFB2D9A724B}" srcId="{90BAAA9B-008E-4E8D-8524-D03A6A726E95}" destId="{E684169F-1C56-4390-B755-28E28D1076DE}" srcOrd="1" destOrd="0" parTransId="{A253F7A6-4CA4-48CB-AFD0-1C41FE2F6421}" sibTransId="{555A5C9C-2B61-416C-AF72-1B76298CD341}"/>
    <dgm:cxn modelId="{4A5C263F-D527-4D43-9C45-4992D6EC9EEF}" type="presOf" srcId="{30757042-5200-4721-BDC0-02CB43CE63A8}" destId="{9C3E51BC-F155-4710-8631-1E8B5B323ABC}" srcOrd="0" destOrd="0" presId="urn:microsoft.com/office/officeart/2005/8/layout/process4"/>
    <dgm:cxn modelId="{3B0B1964-78EA-4029-9571-595588FA4875}" srcId="{90BAAA9B-008E-4E8D-8524-D03A6A726E95}" destId="{5D90C028-59E5-43EF-A36B-92D37486E4C3}" srcOrd="2" destOrd="0" parTransId="{6FA0B7E2-F8A0-4262-B0F0-FAC5ABD192CC}" sibTransId="{D774BE78-6913-482D-BF1D-C8E24882CF0C}"/>
    <dgm:cxn modelId="{F60F234A-4871-4D11-85B6-0DFCBD46D3FF}" type="presOf" srcId="{5091F92D-F2F3-43F4-9108-60E698A33188}" destId="{F86E4D60-9133-44FD-A360-DAB79EB47C4A}" srcOrd="0" destOrd="0" presId="urn:microsoft.com/office/officeart/2005/8/layout/process4"/>
    <dgm:cxn modelId="{79C25D71-C040-4DCC-B94A-B0DA382DE863}" srcId="{90BAAA9B-008E-4E8D-8524-D03A6A726E95}" destId="{5091F92D-F2F3-43F4-9108-60E698A33188}" srcOrd="0" destOrd="0" parTransId="{C6B4BFBD-3E49-44FF-98E7-540EB92844FF}" sibTransId="{F5D1B0C3-F215-44AF-A6EB-1BDF5CD8A727}"/>
    <dgm:cxn modelId="{F11FEF90-CE6E-41A9-8790-D2362AB03CFA}" type="presOf" srcId="{5D90C028-59E5-43EF-A36B-92D37486E4C3}" destId="{63EE93C9-EBDC-402F-A8A8-742F5F5B96B9}" srcOrd="0" destOrd="0" presId="urn:microsoft.com/office/officeart/2005/8/layout/process4"/>
    <dgm:cxn modelId="{B54D0DAC-823A-4771-BDFD-980DBCFAF270}" srcId="{E684169F-1C56-4390-B755-28E28D1076DE}" destId="{FE087399-4CA9-4A63-BD67-C7D0D68820C7}" srcOrd="2" destOrd="0" parTransId="{F5D522A3-BFDB-4A16-BB75-9B46CCC4322A}" sibTransId="{5F74E470-F78D-4B3F-8468-53D998BB7681}"/>
    <dgm:cxn modelId="{D1CAB7C6-8A31-449C-8904-CF89137A881C}" srcId="{E684169F-1C56-4390-B755-28E28D1076DE}" destId="{C11BEFBE-A710-4F04-9BED-0DBE33CA06B2}" srcOrd="0" destOrd="0" parTransId="{1AA096D2-0120-46F1-9D92-DB4FDAEE4396}" sibTransId="{520FE83F-F710-4879-ABB0-CCA55DE2FF9E}"/>
    <dgm:cxn modelId="{B688BED9-88BF-431A-A017-D6815B02EA51}" type="presOf" srcId="{90BAAA9B-008E-4E8D-8524-D03A6A726E95}" destId="{0A85382F-B28E-4088-BBCD-7CA5AB6D7C8A}" srcOrd="0" destOrd="0" presId="urn:microsoft.com/office/officeart/2005/8/layout/process4"/>
    <dgm:cxn modelId="{13354EEF-6E39-45E5-97EA-7B641D3B7002}" type="presOf" srcId="{E684169F-1C56-4390-B755-28E28D1076DE}" destId="{95A41C0F-DCD7-4467-91B8-756C4907921C}" srcOrd="1" destOrd="0" presId="urn:microsoft.com/office/officeart/2005/8/layout/process4"/>
    <dgm:cxn modelId="{B2EFDBFD-B001-4391-B725-A468861C4730}" type="presOf" srcId="{E684169F-1C56-4390-B755-28E28D1076DE}" destId="{A89A60E0-39C7-4955-92D5-3B0B97F150E7}" srcOrd="0" destOrd="0" presId="urn:microsoft.com/office/officeart/2005/8/layout/process4"/>
    <dgm:cxn modelId="{318DBE20-E620-4851-AB99-51D124A49DDD}" type="presParOf" srcId="{0A85382F-B28E-4088-BBCD-7CA5AB6D7C8A}" destId="{240C4607-66E6-48E3-981A-BB499FCA8093}" srcOrd="0" destOrd="0" presId="urn:microsoft.com/office/officeart/2005/8/layout/process4"/>
    <dgm:cxn modelId="{34C772A2-B068-4258-AD06-A63E1B0BB3E5}" type="presParOf" srcId="{240C4607-66E6-48E3-981A-BB499FCA8093}" destId="{63EE93C9-EBDC-402F-A8A8-742F5F5B96B9}" srcOrd="0" destOrd="0" presId="urn:microsoft.com/office/officeart/2005/8/layout/process4"/>
    <dgm:cxn modelId="{0F01D6FF-46B3-4C18-A778-D29022CBC9BF}" type="presParOf" srcId="{0A85382F-B28E-4088-BBCD-7CA5AB6D7C8A}" destId="{C6FA2549-D740-4A97-B6C5-EA8BD147A7E0}" srcOrd="1" destOrd="0" presId="urn:microsoft.com/office/officeart/2005/8/layout/process4"/>
    <dgm:cxn modelId="{9CBA67CF-E71F-40DA-B23F-0362E8549866}" type="presParOf" srcId="{0A85382F-B28E-4088-BBCD-7CA5AB6D7C8A}" destId="{0F101B23-D958-4E96-A709-52890C7E48F4}" srcOrd="2" destOrd="0" presId="urn:microsoft.com/office/officeart/2005/8/layout/process4"/>
    <dgm:cxn modelId="{47BD0D85-5ED0-425F-B810-DA7B86903A1F}" type="presParOf" srcId="{0F101B23-D958-4E96-A709-52890C7E48F4}" destId="{A89A60E0-39C7-4955-92D5-3B0B97F150E7}" srcOrd="0" destOrd="0" presId="urn:microsoft.com/office/officeart/2005/8/layout/process4"/>
    <dgm:cxn modelId="{E315EB43-6390-43AE-8A35-70250F2CE744}" type="presParOf" srcId="{0F101B23-D958-4E96-A709-52890C7E48F4}" destId="{95A41C0F-DCD7-4467-91B8-756C4907921C}" srcOrd="1" destOrd="0" presId="urn:microsoft.com/office/officeart/2005/8/layout/process4"/>
    <dgm:cxn modelId="{096DC6BB-A30A-4AB8-94F1-0478447DD993}" type="presParOf" srcId="{0F101B23-D958-4E96-A709-52890C7E48F4}" destId="{5CB9121D-8D6D-4984-92A1-9F5777C30430}" srcOrd="2" destOrd="0" presId="urn:microsoft.com/office/officeart/2005/8/layout/process4"/>
    <dgm:cxn modelId="{729F5583-B07C-437F-A472-CC25DE4B2AD1}" type="presParOf" srcId="{5CB9121D-8D6D-4984-92A1-9F5777C30430}" destId="{D2EC6876-21AA-4E38-8693-A94824A72A83}" srcOrd="0" destOrd="0" presId="urn:microsoft.com/office/officeart/2005/8/layout/process4"/>
    <dgm:cxn modelId="{B8505189-7C19-446C-A1B2-CF36460C80A7}" type="presParOf" srcId="{5CB9121D-8D6D-4984-92A1-9F5777C30430}" destId="{9C3E51BC-F155-4710-8631-1E8B5B323ABC}" srcOrd="1" destOrd="0" presId="urn:microsoft.com/office/officeart/2005/8/layout/process4"/>
    <dgm:cxn modelId="{21C7EB76-E039-4052-8061-9D097F952CAA}" type="presParOf" srcId="{5CB9121D-8D6D-4984-92A1-9F5777C30430}" destId="{E674ED62-D01C-4A42-A922-8610E22918E8}" srcOrd="2" destOrd="0" presId="urn:microsoft.com/office/officeart/2005/8/layout/process4"/>
    <dgm:cxn modelId="{DE0AD084-62B2-43DB-BDA3-379CEEF42F53}" type="presParOf" srcId="{0A85382F-B28E-4088-BBCD-7CA5AB6D7C8A}" destId="{1215B79C-F119-4824-8FE9-5B388F39109F}" srcOrd="3" destOrd="0" presId="urn:microsoft.com/office/officeart/2005/8/layout/process4"/>
    <dgm:cxn modelId="{DAE75847-E878-4402-8EA4-4BAB6D83C7E1}" type="presParOf" srcId="{0A85382F-B28E-4088-BBCD-7CA5AB6D7C8A}" destId="{939A362B-84F2-4890-B96A-F1FE724CDAAA}" srcOrd="4" destOrd="0" presId="urn:microsoft.com/office/officeart/2005/8/layout/process4"/>
    <dgm:cxn modelId="{7A9A40E2-F707-4633-A70D-FECAEC9BE259}" type="presParOf" srcId="{939A362B-84F2-4890-B96A-F1FE724CDAAA}" destId="{F86E4D60-9133-44FD-A360-DAB79EB47C4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1E5AF69-B49A-4328-B6CB-797778EBF35F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C3283C0-FD7D-431C-97BF-DEE5AF15387E}">
      <dgm:prSet/>
      <dgm:spPr/>
      <dgm:t>
        <a:bodyPr/>
        <a:lstStyle/>
        <a:p>
          <a:r>
            <a:rPr lang="fr-FR" b="1" i="0" baseline="0"/>
            <a:t>Idéal pour :</a:t>
          </a:r>
          <a:r>
            <a:rPr lang="fr-FR" b="0" i="0" baseline="0"/>
            <a:t> Avoir une perspective différente, suivre l'actualité chaude.</a:t>
          </a:r>
          <a:endParaRPr lang="en-US"/>
        </a:p>
      </dgm:t>
    </dgm:pt>
    <dgm:pt modelId="{23B9DE80-E775-4E75-B072-677838D282F9}" type="parTrans" cxnId="{4C0E33C1-8BB0-42BF-8493-9E2A3DA34ACC}">
      <dgm:prSet/>
      <dgm:spPr/>
      <dgm:t>
        <a:bodyPr/>
        <a:lstStyle/>
        <a:p>
          <a:endParaRPr lang="en-US"/>
        </a:p>
      </dgm:t>
    </dgm:pt>
    <dgm:pt modelId="{7927E3C3-FAC6-43C1-920E-6B3F4E2770C6}" type="sibTrans" cxnId="{4C0E33C1-8BB0-42BF-8493-9E2A3DA34ACC}">
      <dgm:prSet/>
      <dgm:spPr/>
      <dgm:t>
        <a:bodyPr/>
        <a:lstStyle/>
        <a:p>
          <a:endParaRPr lang="en-US"/>
        </a:p>
      </dgm:t>
    </dgm:pt>
    <dgm:pt modelId="{04C175D6-CAFE-4D5F-801F-293BAFCFB5B8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4E0AB4D2-8DBF-45E3-BB13-9BCB9C3DA60B}" type="parTrans" cxnId="{1B485705-9DB6-48A0-AC4E-A102FF08AEC8}">
      <dgm:prSet/>
      <dgm:spPr/>
      <dgm:t>
        <a:bodyPr/>
        <a:lstStyle/>
        <a:p>
          <a:endParaRPr lang="en-US"/>
        </a:p>
      </dgm:t>
    </dgm:pt>
    <dgm:pt modelId="{6924FEAE-2A0F-4C2C-BD87-80D3AD2503E1}" type="sibTrans" cxnId="{1B485705-9DB6-48A0-AC4E-A102FF08AEC8}">
      <dgm:prSet/>
      <dgm:spPr/>
      <dgm:t>
        <a:bodyPr/>
        <a:lstStyle/>
        <a:p>
          <a:endParaRPr lang="en-US"/>
        </a:p>
      </dgm:t>
    </dgm:pt>
    <dgm:pt modelId="{83CF0E93-D04C-4A9B-91BD-4E0B10917BC0}">
      <dgm:prSet/>
      <dgm:spPr/>
      <dgm:t>
        <a:bodyPr/>
        <a:lstStyle/>
        <a:p>
          <a:r>
            <a:rPr lang="fr-FR" b="0" i="0" baseline="0"/>
            <a:t>Accès en </a:t>
          </a:r>
          <a:r>
            <a:rPr lang="fr-FR" b="1" i="0" baseline="0"/>
            <a:t>temps réel</a:t>
          </a:r>
          <a:r>
            <a:rPr lang="fr-FR" b="0" i="0" baseline="0"/>
            <a:t> aux données de la plateforme X.</a:t>
          </a:r>
          <a:endParaRPr lang="en-US"/>
        </a:p>
      </dgm:t>
    </dgm:pt>
    <dgm:pt modelId="{2FA99CCA-9A25-4002-9953-FF8A273C8B8C}" type="parTrans" cxnId="{68EDD0D3-4DAF-4869-9366-DCC5D7668858}">
      <dgm:prSet/>
      <dgm:spPr/>
      <dgm:t>
        <a:bodyPr/>
        <a:lstStyle/>
        <a:p>
          <a:endParaRPr lang="en-US"/>
        </a:p>
      </dgm:t>
    </dgm:pt>
    <dgm:pt modelId="{AD850755-8834-4497-AF5D-E8B3784F313A}" type="sibTrans" cxnId="{68EDD0D3-4DAF-4869-9366-DCC5D7668858}">
      <dgm:prSet/>
      <dgm:spPr/>
      <dgm:t>
        <a:bodyPr/>
        <a:lstStyle/>
        <a:p>
          <a:endParaRPr lang="en-US"/>
        </a:p>
      </dgm:t>
    </dgm:pt>
    <dgm:pt modelId="{39C1A617-DB30-4A55-80A0-99ABE517E4AE}">
      <dgm:prSet/>
      <dgm:spPr/>
      <dgm:t>
        <a:bodyPr/>
        <a:lstStyle/>
        <a:p>
          <a:r>
            <a:rPr lang="fr-FR" b="0" i="0" baseline="0"/>
            <a:t>Conçu pour avoir plus de personnalité, un ton plus audacieux et humoristique.</a:t>
          </a:r>
          <a:endParaRPr lang="en-US"/>
        </a:p>
      </dgm:t>
    </dgm:pt>
    <dgm:pt modelId="{83B9BFE4-BEA1-45B5-9223-94613CDE9416}" type="parTrans" cxnId="{ECB3E86C-FAE2-4B4E-9CB9-14165CB67EEA}">
      <dgm:prSet/>
      <dgm:spPr/>
      <dgm:t>
        <a:bodyPr/>
        <a:lstStyle/>
        <a:p>
          <a:endParaRPr lang="en-US"/>
        </a:p>
      </dgm:t>
    </dgm:pt>
    <dgm:pt modelId="{60D7E261-40EF-4698-8CF8-BD2AA8C3F9EB}" type="sibTrans" cxnId="{ECB3E86C-FAE2-4B4E-9CB9-14165CB67EEA}">
      <dgm:prSet/>
      <dgm:spPr/>
      <dgm:t>
        <a:bodyPr/>
        <a:lstStyle/>
        <a:p>
          <a:endParaRPr lang="en-US"/>
        </a:p>
      </dgm:t>
    </dgm:pt>
    <dgm:pt modelId="{19555017-6B15-47C4-9F79-D7C0EC3A60A0}">
      <dgm:prSet/>
      <dgm:spPr/>
      <dgm:t>
        <a:bodyPr/>
        <a:lstStyle/>
        <a:p>
          <a:r>
            <a:rPr lang="fr-FR" b="0" i="0" baseline="0"/>
            <a:t>Se veut moins "filtré" que ses concurrents.</a:t>
          </a:r>
          <a:endParaRPr lang="en-US"/>
        </a:p>
      </dgm:t>
    </dgm:pt>
    <dgm:pt modelId="{47DD4EAE-3375-4344-B8D7-A43C72C96E0D}" type="parTrans" cxnId="{79EE534A-97E4-47C1-9D93-D3964050D820}">
      <dgm:prSet/>
      <dgm:spPr/>
      <dgm:t>
        <a:bodyPr/>
        <a:lstStyle/>
        <a:p>
          <a:endParaRPr lang="en-US"/>
        </a:p>
      </dgm:t>
    </dgm:pt>
    <dgm:pt modelId="{FBCE9E76-173D-4050-A77B-B4597E8FD572}" type="sibTrans" cxnId="{79EE534A-97E4-47C1-9D93-D3964050D820}">
      <dgm:prSet/>
      <dgm:spPr/>
      <dgm:t>
        <a:bodyPr/>
        <a:lstStyle/>
        <a:p>
          <a:endParaRPr lang="en-US"/>
        </a:p>
      </dgm:t>
    </dgm:pt>
    <dgm:pt modelId="{DA85F836-7131-47B7-BA90-11E1A7790E21}">
      <dgm:prSet/>
      <dgm:spPr/>
      <dgm:t>
        <a:bodyPr/>
        <a:lstStyle/>
        <a:p>
          <a:r>
            <a:rPr lang="fr-FR" b="1" i="0" baseline="0"/>
            <a:t>À savoir :</a:t>
          </a:r>
          <a:r>
            <a:rPr lang="fr-FR" b="0" i="0" baseline="0"/>
            <a:t> Le projet d'Elon Musk pour concurrencer les autres IA.</a:t>
          </a:r>
          <a:endParaRPr lang="en-US"/>
        </a:p>
      </dgm:t>
    </dgm:pt>
    <dgm:pt modelId="{8A52DBE2-E48D-4D6B-9884-6B65967E7EB4}" type="parTrans" cxnId="{6BB3C5A7-1A20-4CC4-8331-3F6029D0E3C1}">
      <dgm:prSet/>
      <dgm:spPr/>
      <dgm:t>
        <a:bodyPr/>
        <a:lstStyle/>
        <a:p>
          <a:endParaRPr lang="en-US"/>
        </a:p>
      </dgm:t>
    </dgm:pt>
    <dgm:pt modelId="{AAD36D77-1E1C-481D-B913-25AFF1F89091}" type="sibTrans" cxnId="{6BB3C5A7-1A20-4CC4-8331-3F6029D0E3C1}">
      <dgm:prSet/>
      <dgm:spPr/>
      <dgm:t>
        <a:bodyPr/>
        <a:lstStyle/>
        <a:p>
          <a:endParaRPr lang="en-US"/>
        </a:p>
      </dgm:t>
    </dgm:pt>
    <dgm:pt modelId="{54A52C7B-A523-4172-931C-44F54CAB3DBA}" type="pres">
      <dgm:prSet presAssocID="{11E5AF69-B49A-4328-B6CB-797778EBF35F}" presName="Name0" presStyleCnt="0">
        <dgm:presLayoutVars>
          <dgm:dir/>
          <dgm:animLvl val="lvl"/>
          <dgm:resizeHandles val="exact"/>
        </dgm:presLayoutVars>
      </dgm:prSet>
      <dgm:spPr/>
    </dgm:pt>
    <dgm:pt modelId="{8CBC1C6A-9DC2-41AC-B835-3A29C0E87104}" type="pres">
      <dgm:prSet presAssocID="{DA85F836-7131-47B7-BA90-11E1A7790E21}" presName="boxAndChildren" presStyleCnt="0"/>
      <dgm:spPr/>
    </dgm:pt>
    <dgm:pt modelId="{F872FD39-5854-472D-B5DA-4D696356F4F0}" type="pres">
      <dgm:prSet presAssocID="{DA85F836-7131-47B7-BA90-11E1A7790E21}" presName="parentTextBox" presStyleLbl="node1" presStyleIdx="0" presStyleCnt="3"/>
      <dgm:spPr/>
    </dgm:pt>
    <dgm:pt modelId="{9F96486F-F49B-4CC9-8E11-602ECB9102A5}" type="pres">
      <dgm:prSet presAssocID="{6924FEAE-2A0F-4C2C-BD87-80D3AD2503E1}" presName="sp" presStyleCnt="0"/>
      <dgm:spPr/>
    </dgm:pt>
    <dgm:pt modelId="{166746B3-B97F-4836-92F0-60B7E58CFFDB}" type="pres">
      <dgm:prSet presAssocID="{04C175D6-CAFE-4D5F-801F-293BAFCFB5B8}" presName="arrowAndChildren" presStyleCnt="0"/>
      <dgm:spPr/>
    </dgm:pt>
    <dgm:pt modelId="{E8BB567F-99FF-4F3E-A186-6055AE880278}" type="pres">
      <dgm:prSet presAssocID="{04C175D6-CAFE-4D5F-801F-293BAFCFB5B8}" presName="parentTextArrow" presStyleLbl="node1" presStyleIdx="0" presStyleCnt="3"/>
      <dgm:spPr/>
    </dgm:pt>
    <dgm:pt modelId="{9C3542AB-2BBB-446B-AB5E-E0045BEF07B5}" type="pres">
      <dgm:prSet presAssocID="{04C175D6-CAFE-4D5F-801F-293BAFCFB5B8}" presName="arrow" presStyleLbl="node1" presStyleIdx="1" presStyleCnt="3"/>
      <dgm:spPr/>
    </dgm:pt>
    <dgm:pt modelId="{A79370DE-FB2B-4751-9CEF-CA76B4F1069A}" type="pres">
      <dgm:prSet presAssocID="{04C175D6-CAFE-4D5F-801F-293BAFCFB5B8}" presName="descendantArrow" presStyleCnt="0"/>
      <dgm:spPr/>
    </dgm:pt>
    <dgm:pt modelId="{11A45C28-0619-4017-967C-EA2C782E1B2E}" type="pres">
      <dgm:prSet presAssocID="{83CF0E93-D04C-4A9B-91BD-4E0B10917BC0}" presName="childTextArrow" presStyleLbl="fgAccFollowNode1" presStyleIdx="0" presStyleCnt="3">
        <dgm:presLayoutVars>
          <dgm:bulletEnabled val="1"/>
        </dgm:presLayoutVars>
      </dgm:prSet>
      <dgm:spPr/>
    </dgm:pt>
    <dgm:pt modelId="{783BE8FC-763D-46C8-AC6C-CC87B43B4808}" type="pres">
      <dgm:prSet presAssocID="{39C1A617-DB30-4A55-80A0-99ABE517E4AE}" presName="childTextArrow" presStyleLbl="fgAccFollowNode1" presStyleIdx="1" presStyleCnt="3">
        <dgm:presLayoutVars>
          <dgm:bulletEnabled val="1"/>
        </dgm:presLayoutVars>
      </dgm:prSet>
      <dgm:spPr/>
    </dgm:pt>
    <dgm:pt modelId="{56084505-4ABF-43B9-8E47-C9797DCDF996}" type="pres">
      <dgm:prSet presAssocID="{19555017-6B15-47C4-9F79-D7C0EC3A60A0}" presName="childTextArrow" presStyleLbl="fgAccFollowNode1" presStyleIdx="2" presStyleCnt="3">
        <dgm:presLayoutVars>
          <dgm:bulletEnabled val="1"/>
        </dgm:presLayoutVars>
      </dgm:prSet>
      <dgm:spPr/>
    </dgm:pt>
    <dgm:pt modelId="{E260DDD1-33F4-4579-AC68-3FE3AA91964A}" type="pres">
      <dgm:prSet presAssocID="{7927E3C3-FAC6-43C1-920E-6B3F4E2770C6}" presName="sp" presStyleCnt="0"/>
      <dgm:spPr/>
    </dgm:pt>
    <dgm:pt modelId="{5CDC38F2-695B-4CE1-ADEA-2D4752288A6C}" type="pres">
      <dgm:prSet presAssocID="{FC3283C0-FD7D-431C-97BF-DEE5AF15387E}" presName="arrowAndChildren" presStyleCnt="0"/>
      <dgm:spPr/>
    </dgm:pt>
    <dgm:pt modelId="{AC2D5B1B-F6A9-4D6E-969E-B627AA01873E}" type="pres">
      <dgm:prSet presAssocID="{FC3283C0-FD7D-431C-97BF-DEE5AF15387E}" presName="parentTextArrow" presStyleLbl="node1" presStyleIdx="2" presStyleCnt="3"/>
      <dgm:spPr/>
    </dgm:pt>
  </dgm:ptLst>
  <dgm:cxnLst>
    <dgm:cxn modelId="{1B485705-9DB6-48A0-AC4E-A102FF08AEC8}" srcId="{11E5AF69-B49A-4328-B6CB-797778EBF35F}" destId="{04C175D6-CAFE-4D5F-801F-293BAFCFB5B8}" srcOrd="1" destOrd="0" parTransId="{4E0AB4D2-8DBF-45E3-BB13-9BCB9C3DA60B}" sibTransId="{6924FEAE-2A0F-4C2C-BD87-80D3AD2503E1}"/>
    <dgm:cxn modelId="{C6D4A11E-F315-4123-8794-5C71D9C677CC}" type="presOf" srcId="{39C1A617-DB30-4A55-80A0-99ABE517E4AE}" destId="{783BE8FC-763D-46C8-AC6C-CC87B43B4808}" srcOrd="0" destOrd="0" presId="urn:microsoft.com/office/officeart/2005/8/layout/process4"/>
    <dgm:cxn modelId="{79EE534A-97E4-47C1-9D93-D3964050D820}" srcId="{04C175D6-CAFE-4D5F-801F-293BAFCFB5B8}" destId="{19555017-6B15-47C4-9F79-D7C0EC3A60A0}" srcOrd="2" destOrd="0" parTransId="{47DD4EAE-3375-4344-B8D7-A43C72C96E0D}" sibTransId="{FBCE9E76-173D-4050-A77B-B4597E8FD572}"/>
    <dgm:cxn modelId="{ECB3E86C-FAE2-4B4E-9CB9-14165CB67EEA}" srcId="{04C175D6-CAFE-4D5F-801F-293BAFCFB5B8}" destId="{39C1A617-DB30-4A55-80A0-99ABE517E4AE}" srcOrd="1" destOrd="0" parTransId="{83B9BFE4-BEA1-45B5-9223-94613CDE9416}" sibTransId="{60D7E261-40EF-4698-8CF8-BD2AA8C3F9EB}"/>
    <dgm:cxn modelId="{200DDD55-9784-4384-A267-FA44C5F90BAC}" type="presOf" srcId="{11E5AF69-B49A-4328-B6CB-797778EBF35F}" destId="{54A52C7B-A523-4172-931C-44F54CAB3DBA}" srcOrd="0" destOrd="0" presId="urn:microsoft.com/office/officeart/2005/8/layout/process4"/>
    <dgm:cxn modelId="{E6A7AF91-064E-4D82-8A30-F3C05300A410}" type="presOf" srcId="{04C175D6-CAFE-4D5F-801F-293BAFCFB5B8}" destId="{9C3542AB-2BBB-446B-AB5E-E0045BEF07B5}" srcOrd="1" destOrd="0" presId="urn:microsoft.com/office/officeart/2005/8/layout/process4"/>
    <dgm:cxn modelId="{6BB3C5A7-1A20-4CC4-8331-3F6029D0E3C1}" srcId="{11E5AF69-B49A-4328-B6CB-797778EBF35F}" destId="{DA85F836-7131-47B7-BA90-11E1A7790E21}" srcOrd="2" destOrd="0" parTransId="{8A52DBE2-E48D-4D6B-9884-6B65967E7EB4}" sibTransId="{AAD36D77-1E1C-481D-B913-25AFF1F89091}"/>
    <dgm:cxn modelId="{2910AFAD-90AA-4C00-9DBE-FC3C8576A9BF}" type="presOf" srcId="{FC3283C0-FD7D-431C-97BF-DEE5AF15387E}" destId="{AC2D5B1B-F6A9-4D6E-969E-B627AA01873E}" srcOrd="0" destOrd="0" presId="urn:microsoft.com/office/officeart/2005/8/layout/process4"/>
    <dgm:cxn modelId="{570D62BA-9DF7-4B34-A8FE-E9B6A3FF626F}" type="presOf" srcId="{DA85F836-7131-47B7-BA90-11E1A7790E21}" destId="{F872FD39-5854-472D-B5DA-4D696356F4F0}" srcOrd="0" destOrd="0" presId="urn:microsoft.com/office/officeart/2005/8/layout/process4"/>
    <dgm:cxn modelId="{4C0E33C1-8BB0-42BF-8493-9E2A3DA34ACC}" srcId="{11E5AF69-B49A-4328-B6CB-797778EBF35F}" destId="{FC3283C0-FD7D-431C-97BF-DEE5AF15387E}" srcOrd="0" destOrd="0" parTransId="{23B9DE80-E775-4E75-B072-677838D282F9}" sibTransId="{7927E3C3-FAC6-43C1-920E-6B3F4E2770C6}"/>
    <dgm:cxn modelId="{68EDD0D3-4DAF-4869-9366-DCC5D7668858}" srcId="{04C175D6-CAFE-4D5F-801F-293BAFCFB5B8}" destId="{83CF0E93-D04C-4A9B-91BD-4E0B10917BC0}" srcOrd="0" destOrd="0" parTransId="{2FA99CCA-9A25-4002-9953-FF8A273C8B8C}" sibTransId="{AD850755-8834-4497-AF5D-E8B3784F313A}"/>
    <dgm:cxn modelId="{5C422DDE-9A77-4EB1-991C-F31DCD1DCD56}" type="presOf" srcId="{04C175D6-CAFE-4D5F-801F-293BAFCFB5B8}" destId="{E8BB567F-99FF-4F3E-A186-6055AE880278}" srcOrd="0" destOrd="0" presId="urn:microsoft.com/office/officeart/2005/8/layout/process4"/>
    <dgm:cxn modelId="{E8D77AF5-0C7C-4D50-A43E-7AAC5284384D}" type="presOf" srcId="{19555017-6B15-47C4-9F79-D7C0EC3A60A0}" destId="{56084505-4ABF-43B9-8E47-C9797DCDF996}" srcOrd="0" destOrd="0" presId="urn:microsoft.com/office/officeart/2005/8/layout/process4"/>
    <dgm:cxn modelId="{3ED48DFC-8101-414E-ABC3-BD3D2E9124D7}" type="presOf" srcId="{83CF0E93-D04C-4A9B-91BD-4E0B10917BC0}" destId="{11A45C28-0619-4017-967C-EA2C782E1B2E}" srcOrd="0" destOrd="0" presId="urn:microsoft.com/office/officeart/2005/8/layout/process4"/>
    <dgm:cxn modelId="{584A91C3-DA41-4F30-B874-DCCF39698739}" type="presParOf" srcId="{54A52C7B-A523-4172-931C-44F54CAB3DBA}" destId="{8CBC1C6A-9DC2-41AC-B835-3A29C0E87104}" srcOrd="0" destOrd="0" presId="urn:microsoft.com/office/officeart/2005/8/layout/process4"/>
    <dgm:cxn modelId="{FF59ABD1-6843-4B4E-9314-5B0FFF5A1FE0}" type="presParOf" srcId="{8CBC1C6A-9DC2-41AC-B835-3A29C0E87104}" destId="{F872FD39-5854-472D-B5DA-4D696356F4F0}" srcOrd="0" destOrd="0" presId="urn:microsoft.com/office/officeart/2005/8/layout/process4"/>
    <dgm:cxn modelId="{416E18FF-FEA1-4089-9BAF-5C067F4CCCBF}" type="presParOf" srcId="{54A52C7B-A523-4172-931C-44F54CAB3DBA}" destId="{9F96486F-F49B-4CC9-8E11-602ECB9102A5}" srcOrd="1" destOrd="0" presId="urn:microsoft.com/office/officeart/2005/8/layout/process4"/>
    <dgm:cxn modelId="{DB4B51AD-4F36-4FE9-9A08-D6E5386A78F3}" type="presParOf" srcId="{54A52C7B-A523-4172-931C-44F54CAB3DBA}" destId="{166746B3-B97F-4836-92F0-60B7E58CFFDB}" srcOrd="2" destOrd="0" presId="urn:microsoft.com/office/officeart/2005/8/layout/process4"/>
    <dgm:cxn modelId="{E23EA7B5-D136-4A7F-B2C2-08D3B6FE8712}" type="presParOf" srcId="{166746B3-B97F-4836-92F0-60B7E58CFFDB}" destId="{E8BB567F-99FF-4F3E-A186-6055AE880278}" srcOrd="0" destOrd="0" presId="urn:microsoft.com/office/officeart/2005/8/layout/process4"/>
    <dgm:cxn modelId="{04104DE8-5283-486A-96B3-1577BE6957C3}" type="presParOf" srcId="{166746B3-B97F-4836-92F0-60B7E58CFFDB}" destId="{9C3542AB-2BBB-446B-AB5E-E0045BEF07B5}" srcOrd="1" destOrd="0" presId="urn:microsoft.com/office/officeart/2005/8/layout/process4"/>
    <dgm:cxn modelId="{DEC13567-8D9A-4E95-9CF1-B477BA150B5C}" type="presParOf" srcId="{166746B3-B97F-4836-92F0-60B7E58CFFDB}" destId="{A79370DE-FB2B-4751-9CEF-CA76B4F1069A}" srcOrd="2" destOrd="0" presId="urn:microsoft.com/office/officeart/2005/8/layout/process4"/>
    <dgm:cxn modelId="{124F5C69-43CC-47CA-AFAC-AC80FA76C60B}" type="presParOf" srcId="{A79370DE-FB2B-4751-9CEF-CA76B4F1069A}" destId="{11A45C28-0619-4017-967C-EA2C782E1B2E}" srcOrd="0" destOrd="0" presId="urn:microsoft.com/office/officeart/2005/8/layout/process4"/>
    <dgm:cxn modelId="{D33910C7-1108-4451-9C37-DC19AEE3A6B4}" type="presParOf" srcId="{A79370DE-FB2B-4751-9CEF-CA76B4F1069A}" destId="{783BE8FC-763D-46C8-AC6C-CC87B43B4808}" srcOrd="1" destOrd="0" presId="urn:microsoft.com/office/officeart/2005/8/layout/process4"/>
    <dgm:cxn modelId="{CEF2742F-3D33-42A2-B5EF-B62E8ED4FCE7}" type="presParOf" srcId="{A79370DE-FB2B-4751-9CEF-CA76B4F1069A}" destId="{56084505-4ABF-43B9-8E47-C9797DCDF996}" srcOrd="2" destOrd="0" presId="urn:microsoft.com/office/officeart/2005/8/layout/process4"/>
    <dgm:cxn modelId="{1687C3DA-9606-4F75-A36C-CD2A18F16F49}" type="presParOf" srcId="{54A52C7B-A523-4172-931C-44F54CAB3DBA}" destId="{E260DDD1-33F4-4579-AC68-3FE3AA91964A}" srcOrd="3" destOrd="0" presId="urn:microsoft.com/office/officeart/2005/8/layout/process4"/>
    <dgm:cxn modelId="{464EF5DF-FA97-445D-A244-D58A83822ABA}" type="presParOf" srcId="{54A52C7B-A523-4172-931C-44F54CAB3DBA}" destId="{5CDC38F2-695B-4CE1-ADEA-2D4752288A6C}" srcOrd="4" destOrd="0" presId="urn:microsoft.com/office/officeart/2005/8/layout/process4"/>
    <dgm:cxn modelId="{49C15FAF-EF4B-4703-A915-AF55F6073011}" type="presParOf" srcId="{5CDC38F2-695B-4CE1-ADEA-2D4752288A6C}" destId="{AC2D5B1B-F6A9-4D6E-969E-B627AA01873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8A6A9EE-B341-4D2F-83FD-A08B3718BFB0}" type="doc">
      <dgm:prSet loTypeId="urn:microsoft.com/office/officeart/2005/8/layout/hList1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5C7D7D0-8718-4AD9-9BBC-BDF73ABBE8B4}">
      <dgm:prSet/>
      <dgm:spPr/>
      <dgm:t>
        <a:bodyPr/>
        <a:lstStyle/>
        <a:p>
          <a:r>
            <a:rPr lang="fr-FR" b="1"/>
            <a:t>ChatGPT</a:t>
          </a:r>
          <a:endParaRPr lang="en-US"/>
        </a:p>
      </dgm:t>
    </dgm:pt>
    <dgm:pt modelId="{7EC2E863-50BA-40D3-8EEB-BCEFEE65CDEB}" type="parTrans" cxnId="{F4F40E96-8566-40ED-802F-6023C50E550F}">
      <dgm:prSet/>
      <dgm:spPr/>
      <dgm:t>
        <a:bodyPr/>
        <a:lstStyle/>
        <a:p>
          <a:endParaRPr lang="en-US"/>
        </a:p>
      </dgm:t>
    </dgm:pt>
    <dgm:pt modelId="{C6D513B9-6E73-464C-A3EA-00499DB3D89D}" type="sibTrans" cxnId="{F4F40E96-8566-40ED-802F-6023C50E550F}">
      <dgm:prSet/>
      <dgm:spPr/>
      <dgm:t>
        <a:bodyPr/>
        <a:lstStyle/>
        <a:p>
          <a:endParaRPr lang="en-US"/>
        </a:p>
      </dgm:t>
    </dgm:pt>
    <dgm:pt modelId="{5E8375F9-D8A1-4D11-A9CC-527D61EC5D57}">
      <dgm:prSet/>
      <dgm:spPr/>
      <dgm:t>
        <a:bodyPr/>
        <a:lstStyle/>
        <a:p>
          <a:r>
            <a:rPr lang="fr-FR"/>
            <a:t>La polyvalence, le brainstorming </a:t>
          </a:r>
          <a:endParaRPr lang="en-US"/>
        </a:p>
      </dgm:t>
    </dgm:pt>
    <dgm:pt modelId="{CFEB415F-FB4B-4E06-94A5-87D286EF076E}" type="parTrans" cxnId="{B63CA1F3-770E-43CF-BF35-872F28139F27}">
      <dgm:prSet/>
      <dgm:spPr/>
      <dgm:t>
        <a:bodyPr/>
        <a:lstStyle/>
        <a:p>
          <a:endParaRPr lang="en-US"/>
        </a:p>
      </dgm:t>
    </dgm:pt>
    <dgm:pt modelId="{1C42F7F8-0EE0-42EA-8D97-D176EDB79A91}" type="sibTrans" cxnId="{B63CA1F3-770E-43CF-BF35-872F28139F27}">
      <dgm:prSet/>
      <dgm:spPr/>
      <dgm:t>
        <a:bodyPr/>
        <a:lstStyle/>
        <a:p>
          <a:endParaRPr lang="en-US"/>
        </a:p>
      </dgm:t>
    </dgm:pt>
    <dgm:pt modelId="{93831D9E-4953-424B-B701-B55C16E02B84}">
      <dgm:prSet/>
      <dgm:spPr/>
      <dgm:t>
        <a:bodyPr/>
        <a:lstStyle/>
        <a:p>
          <a:r>
            <a:rPr lang="fr-FR"/>
            <a:t>L'écosystème &amp; la facilité d'usage</a:t>
          </a:r>
          <a:endParaRPr lang="en-US"/>
        </a:p>
      </dgm:t>
    </dgm:pt>
    <dgm:pt modelId="{98184103-6995-4B3D-BD77-11DD3DE1A898}" type="parTrans" cxnId="{C4A386A8-8BDB-48F3-A215-65819517E0DE}">
      <dgm:prSet/>
      <dgm:spPr/>
      <dgm:t>
        <a:bodyPr/>
        <a:lstStyle/>
        <a:p>
          <a:endParaRPr lang="en-US"/>
        </a:p>
      </dgm:t>
    </dgm:pt>
    <dgm:pt modelId="{F1FF1C7C-8838-4BFD-8AB8-3477071293C7}" type="sibTrans" cxnId="{C4A386A8-8BDB-48F3-A215-65819517E0DE}">
      <dgm:prSet/>
      <dgm:spPr/>
      <dgm:t>
        <a:bodyPr/>
        <a:lstStyle/>
        <a:p>
          <a:endParaRPr lang="en-US"/>
        </a:p>
      </dgm:t>
    </dgm:pt>
    <dgm:pt modelId="{DED2F9A4-F38C-4EF3-8681-41F1C34732ED}">
      <dgm:prSet/>
      <dgm:spPr/>
      <dgm:t>
        <a:bodyPr/>
        <a:lstStyle/>
        <a:p>
          <a:r>
            <a:rPr lang="fr-FR" b="1"/>
            <a:t>Gemini</a:t>
          </a:r>
          <a:endParaRPr lang="en-US"/>
        </a:p>
      </dgm:t>
    </dgm:pt>
    <dgm:pt modelId="{CE75C9C6-1FD0-4D29-B0B0-E3121A8ED4B2}" type="parTrans" cxnId="{63260294-D1C3-4B9E-9956-87AF90998A53}">
      <dgm:prSet/>
      <dgm:spPr/>
      <dgm:t>
        <a:bodyPr/>
        <a:lstStyle/>
        <a:p>
          <a:endParaRPr lang="en-US"/>
        </a:p>
      </dgm:t>
    </dgm:pt>
    <dgm:pt modelId="{F8DE6E57-4420-488A-9C95-F02C27EB7475}" type="sibTrans" cxnId="{63260294-D1C3-4B9E-9956-87AF90998A53}">
      <dgm:prSet/>
      <dgm:spPr/>
      <dgm:t>
        <a:bodyPr/>
        <a:lstStyle/>
        <a:p>
          <a:endParaRPr lang="en-US"/>
        </a:p>
      </dgm:t>
    </dgm:pt>
    <dgm:pt modelId="{2D1ED3BC-B141-4B61-87DE-BBFE66AF6133}">
      <dgm:prSet/>
      <dgm:spPr/>
      <dgm:t>
        <a:bodyPr/>
        <a:lstStyle/>
        <a:p>
          <a:r>
            <a:rPr lang="fr-FR"/>
            <a:t>La recherche, l'intégration Google </a:t>
          </a:r>
          <a:endParaRPr lang="en-US"/>
        </a:p>
      </dgm:t>
    </dgm:pt>
    <dgm:pt modelId="{50220696-EF51-48C6-A767-595A0BE0A763}" type="parTrans" cxnId="{BCF5499F-F57D-4296-B5F9-1DA4F3EDF35A}">
      <dgm:prSet/>
      <dgm:spPr/>
      <dgm:t>
        <a:bodyPr/>
        <a:lstStyle/>
        <a:p>
          <a:endParaRPr lang="en-US"/>
        </a:p>
      </dgm:t>
    </dgm:pt>
    <dgm:pt modelId="{32EB80E1-8B6D-463A-9EE0-39A5663DCFEE}" type="sibTrans" cxnId="{BCF5499F-F57D-4296-B5F9-1DA4F3EDF35A}">
      <dgm:prSet/>
      <dgm:spPr/>
      <dgm:t>
        <a:bodyPr/>
        <a:lstStyle/>
        <a:p>
          <a:endParaRPr lang="en-US"/>
        </a:p>
      </dgm:t>
    </dgm:pt>
    <dgm:pt modelId="{FDFA21DD-B80C-46AC-A6A7-1CE66FADA36B}">
      <dgm:prSet/>
      <dgm:spPr/>
      <dgm:t>
        <a:bodyPr/>
        <a:lstStyle/>
        <a:p>
          <a:r>
            <a:rPr lang="fr-FR"/>
            <a:t>L'accès au web &amp; la multimodalité</a:t>
          </a:r>
          <a:endParaRPr lang="en-US"/>
        </a:p>
      </dgm:t>
    </dgm:pt>
    <dgm:pt modelId="{7995811C-1330-4A0A-8B3C-1087A54622DD}" type="parTrans" cxnId="{04B44AD2-890F-470E-B189-266B504E85BD}">
      <dgm:prSet/>
      <dgm:spPr/>
      <dgm:t>
        <a:bodyPr/>
        <a:lstStyle/>
        <a:p>
          <a:endParaRPr lang="en-US"/>
        </a:p>
      </dgm:t>
    </dgm:pt>
    <dgm:pt modelId="{5DA5B6B2-78CB-414D-8F23-10337C12422E}" type="sibTrans" cxnId="{04B44AD2-890F-470E-B189-266B504E85BD}">
      <dgm:prSet/>
      <dgm:spPr/>
      <dgm:t>
        <a:bodyPr/>
        <a:lstStyle/>
        <a:p>
          <a:endParaRPr lang="en-US"/>
        </a:p>
      </dgm:t>
    </dgm:pt>
    <dgm:pt modelId="{86A0D04A-2E49-45C1-AC79-A1EC377C6D31}">
      <dgm:prSet/>
      <dgm:spPr/>
      <dgm:t>
        <a:bodyPr/>
        <a:lstStyle/>
        <a:p>
          <a:r>
            <a:rPr lang="fr-FR" b="1"/>
            <a:t>Mistral AI</a:t>
          </a:r>
          <a:endParaRPr lang="en-US"/>
        </a:p>
      </dgm:t>
    </dgm:pt>
    <dgm:pt modelId="{8D8092C9-0B58-49DA-B109-A88E323E377F}" type="parTrans" cxnId="{AB2C58B3-9A23-4574-813A-4AB830149761}">
      <dgm:prSet/>
      <dgm:spPr/>
      <dgm:t>
        <a:bodyPr/>
        <a:lstStyle/>
        <a:p>
          <a:endParaRPr lang="en-US"/>
        </a:p>
      </dgm:t>
    </dgm:pt>
    <dgm:pt modelId="{86F31E21-8684-4F5C-8211-3965EE0DFDCF}" type="sibTrans" cxnId="{AB2C58B3-9A23-4574-813A-4AB830149761}">
      <dgm:prSet/>
      <dgm:spPr/>
      <dgm:t>
        <a:bodyPr/>
        <a:lstStyle/>
        <a:p>
          <a:endParaRPr lang="en-US"/>
        </a:p>
      </dgm:t>
    </dgm:pt>
    <dgm:pt modelId="{AD9CB429-3A93-4BDD-BB2F-30C24CF61A7C}">
      <dgm:prSet/>
      <dgm:spPr/>
      <dgm:t>
        <a:bodyPr/>
        <a:lstStyle/>
        <a:p>
          <a:r>
            <a:rPr lang="fr-FR"/>
            <a:t>Les projets techniques, la souveraineté</a:t>
          </a:r>
          <a:endParaRPr lang="en-US"/>
        </a:p>
      </dgm:t>
    </dgm:pt>
    <dgm:pt modelId="{51836A90-2032-45FD-BD87-0B41FD556D85}" type="parTrans" cxnId="{0986BB73-3C0B-4101-A3DA-005CCAC0B6FD}">
      <dgm:prSet/>
      <dgm:spPr/>
      <dgm:t>
        <a:bodyPr/>
        <a:lstStyle/>
        <a:p>
          <a:endParaRPr lang="en-US"/>
        </a:p>
      </dgm:t>
    </dgm:pt>
    <dgm:pt modelId="{BBEDDADA-6C08-47C9-A3FF-516E50A412DE}" type="sibTrans" cxnId="{0986BB73-3C0B-4101-A3DA-005CCAC0B6FD}">
      <dgm:prSet/>
      <dgm:spPr/>
      <dgm:t>
        <a:bodyPr/>
        <a:lstStyle/>
        <a:p>
          <a:endParaRPr lang="en-US"/>
        </a:p>
      </dgm:t>
    </dgm:pt>
    <dgm:pt modelId="{EF3F0E2C-F1A5-4345-9C4E-5CAD7615F192}">
      <dgm:prSet/>
      <dgm:spPr/>
      <dgm:t>
        <a:bodyPr/>
        <a:lstStyle/>
        <a:p>
          <a:r>
            <a:rPr lang="fr-FR"/>
            <a:t>L'Open Source &amp; la performance pure</a:t>
          </a:r>
          <a:endParaRPr lang="en-US"/>
        </a:p>
      </dgm:t>
    </dgm:pt>
    <dgm:pt modelId="{E373212C-BE23-4BFF-8219-2A424920B58E}" type="parTrans" cxnId="{EE5CD1D5-4904-4D39-83F8-A3EA95E0A636}">
      <dgm:prSet/>
      <dgm:spPr/>
      <dgm:t>
        <a:bodyPr/>
        <a:lstStyle/>
        <a:p>
          <a:endParaRPr lang="en-US"/>
        </a:p>
      </dgm:t>
    </dgm:pt>
    <dgm:pt modelId="{C694516E-F6A2-401B-8A40-D4721EEA0999}" type="sibTrans" cxnId="{EE5CD1D5-4904-4D39-83F8-A3EA95E0A636}">
      <dgm:prSet/>
      <dgm:spPr/>
      <dgm:t>
        <a:bodyPr/>
        <a:lstStyle/>
        <a:p>
          <a:endParaRPr lang="en-US"/>
        </a:p>
      </dgm:t>
    </dgm:pt>
    <dgm:pt modelId="{FFC72629-B149-4E3E-B72D-B9E9193FD261}">
      <dgm:prSet/>
      <dgm:spPr/>
      <dgm:t>
        <a:bodyPr/>
        <a:lstStyle/>
        <a:p>
          <a:r>
            <a:rPr lang="fr-FR" b="1"/>
            <a:t>Claude</a:t>
          </a:r>
          <a:endParaRPr lang="en-US"/>
        </a:p>
      </dgm:t>
    </dgm:pt>
    <dgm:pt modelId="{29601445-A65F-4D81-8787-6EC8813F3B19}" type="parTrans" cxnId="{2B047C9C-A8E9-4C67-AF09-5818C37239ED}">
      <dgm:prSet/>
      <dgm:spPr/>
      <dgm:t>
        <a:bodyPr/>
        <a:lstStyle/>
        <a:p>
          <a:endParaRPr lang="en-US"/>
        </a:p>
      </dgm:t>
    </dgm:pt>
    <dgm:pt modelId="{A4D93A13-5E3E-4773-8735-7EFC05798332}" type="sibTrans" cxnId="{2B047C9C-A8E9-4C67-AF09-5818C37239ED}">
      <dgm:prSet/>
      <dgm:spPr/>
      <dgm:t>
        <a:bodyPr/>
        <a:lstStyle/>
        <a:p>
          <a:endParaRPr lang="en-US"/>
        </a:p>
      </dgm:t>
    </dgm:pt>
    <dgm:pt modelId="{BEC009E8-609F-498C-9CCC-A3C5C4C3A36F}">
      <dgm:prSet/>
      <dgm:spPr/>
      <dgm:t>
        <a:bodyPr/>
        <a:lstStyle/>
        <a:p>
          <a:r>
            <a:rPr lang="fr-FR"/>
            <a:t>L'analyse de longs documents</a:t>
          </a:r>
          <a:endParaRPr lang="en-US"/>
        </a:p>
      </dgm:t>
    </dgm:pt>
    <dgm:pt modelId="{776104B0-C492-46D3-AF97-E945280D9179}" type="parTrans" cxnId="{444791C0-D62E-4FFE-883C-3BD059F7C171}">
      <dgm:prSet/>
      <dgm:spPr/>
      <dgm:t>
        <a:bodyPr/>
        <a:lstStyle/>
        <a:p>
          <a:endParaRPr lang="en-US"/>
        </a:p>
      </dgm:t>
    </dgm:pt>
    <dgm:pt modelId="{84434970-B27D-4565-838D-8CEA902162A9}" type="sibTrans" cxnId="{444791C0-D62E-4FFE-883C-3BD059F7C171}">
      <dgm:prSet/>
      <dgm:spPr/>
      <dgm:t>
        <a:bodyPr/>
        <a:lstStyle/>
        <a:p>
          <a:endParaRPr lang="en-US"/>
        </a:p>
      </dgm:t>
    </dgm:pt>
    <dgm:pt modelId="{B8569831-D294-462F-AC2B-E262961FCFBF}">
      <dgm:prSet/>
      <dgm:spPr/>
      <dgm:t>
        <a:bodyPr/>
        <a:lstStyle/>
        <a:p>
          <a:r>
            <a:rPr lang="fr-FR"/>
            <a:t>La capacité d'analyse &amp; la sécurité</a:t>
          </a:r>
          <a:endParaRPr lang="en-US"/>
        </a:p>
      </dgm:t>
    </dgm:pt>
    <dgm:pt modelId="{4A072967-0AE7-4D05-BBB5-768283411B17}" type="parTrans" cxnId="{ABAE387B-F812-42D6-8FCE-0190696B6A70}">
      <dgm:prSet/>
      <dgm:spPr/>
      <dgm:t>
        <a:bodyPr/>
        <a:lstStyle/>
        <a:p>
          <a:endParaRPr lang="en-US"/>
        </a:p>
      </dgm:t>
    </dgm:pt>
    <dgm:pt modelId="{D7F89812-D4DA-4CC1-B26A-448FAB29CF6C}" type="sibTrans" cxnId="{ABAE387B-F812-42D6-8FCE-0190696B6A70}">
      <dgm:prSet/>
      <dgm:spPr/>
      <dgm:t>
        <a:bodyPr/>
        <a:lstStyle/>
        <a:p>
          <a:endParaRPr lang="en-US"/>
        </a:p>
      </dgm:t>
    </dgm:pt>
    <dgm:pt modelId="{86ABD928-2E88-4923-910A-7218438A263C}">
      <dgm:prSet/>
      <dgm:spPr/>
      <dgm:t>
        <a:bodyPr/>
        <a:lstStyle/>
        <a:p>
          <a:r>
            <a:rPr lang="fr-FR" b="1"/>
            <a:t>Grok</a:t>
          </a:r>
          <a:endParaRPr lang="en-US"/>
        </a:p>
      </dgm:t>
    </dgm:pt>
    <dgm:pt modelId="{E612C1DB-FF9A-4027-87F8-54C4A77C579F}" type="parTrans" cxnId="{E692B1A8-5B41-408F-B54A-E2A8EB07D9B4}">
      <dgm:prSet/>
      <dgm:spPr/>
      <dgm:t>
        <a:bodyPr/>
        <a:lstStyle/>
        <a:p>
          <a:endParaRPr lang="en-US"/>
        </a:p>
      </dgm:t>
    </dgm:pt>
    <dgm:pt modelId="{BE453791-0999-4D1D-8F77-F3BD79B50983}" type="sibTrans" cxnId="{E692B1A8-5B41-408F-B54A-E2A8EB07D9B4}">
      <dgm:prSet/>
      <dgm:spPr/>
      <dgm:t>
        <a:bodyPr/>
        <a:lstStyle/>
        <a:p>
          <a:endParaRPr lang="en-US"/>
        </a:p>
      </dgm:t>
    </dgm:pt>
    <dgm:pt modelId="{21E2E1D2-D56F-4766-B8CF-5E8FB8435445}">
      <dgm:prSet/>
      <dgm:spPr/>
      <dgm:t>
        <a:bodyPr/>
        <a:lstStyle/>
        <a:p>
          <a:r>
            <a:rPr lang="fr-FR"/>
            <a:t>L'info en temps réel (via X), l'humour</a:t>
          </a:r>
          <a:endParaRPr lang="en-US"/>
        </a:p>
      </dgm:t>
    </dgm:pt>
    <dgm:pt modelId="{73231C33-F9BF-458E-83CA-D4E4CA169CE3}" type="parTrans" cxnId="{B1489E66-7C95-47DD-BD43-13EE36805DD7}">
      <dgm:prSet/>
      <dgm:spPr/>
      <dgm:t>
        <a:bodyPr/>
        <a:lstStyle/>
        <a:p>
          <a:endParaRPr lang="en-US"/>
        </a:p>
      </dgm:t>
    </dgm:pt>
    <dgm:pt modelId="{178E1D01-FB84-43EF-99C9-EB3CA579975E}" type="sibTrans" cxnId="{B1489E66-7C95-47DD-BD43-13EE36805DD7}">
      <dgm:prSet/>
      <dgm:spPr/>
      <dgm:t>
        <a:bodyPr/>
        <a:lstStyle/>
        <a:p>
          <a:endParaRPr lang="en-US"/>
        </a:p>
      </dgm:t>
    </dgm:pt>
    <dgm:pt modelId="{3D5FC107-0F53-4B21-B175-CFBBC0078AEC}">
      <dgm:prSet/>
      <dgm:spPr/>
      <dgm:t>
        <a:bodyPr/>
        <a:lstStyle/>
        <a:p>
          <a:r>
            <a:rPr lang="fr-FR"/>
            <a:t>La personnalité &amp; les données de X</a:t>
          </a:r>
          <a:endParaRPr lang="en-US"/>
        </a:p>
      </dgm:t>
    </dgm:pt>
    <dgm:pt modelId="{506921A9-9A16-4355-A53D-C06F83C7CA0F}" type="parTrans" cxnId="{D2A1E391-795D-412A-B1D6-3F87B2A28A53}">
      <dgm:prSet/>
      <dgm:spPr/>
      <dgm:t>
        <a:bodyPr/>
        <a:lstStyle/>
        <a:p>
          <a:endParaRPr lang="en-US"/>
        </a:p>
      </dgm:t>
    </dgm:pt>
    <dgm:pt modelId="{5C17C008-EFFE-4387-8C6F-4D5B0AB82EF8}" type="sibTrans" cxnId="{D2A1E391-795D-412A-B1D6-3F87B2A28A53}">
      <dgm:prSet/>
      <dgm:spPr/>
      <dgm:t>
        <a:bodyPr/>
        <a:lstStyle/>
        <a:p>
          <a:endParaRPr lang="en-US"/>
        </a:p>
      </dgm:t>
    </dgm:pt>
    <dgm:pt modelId="{362499E6-2376-4947-96AE-E5CB2F64068C}" type="pres">
      <dgm:prSet presAssocID="{88A6A9EE-B341-4D2F-83FD-A08B3718BFB0}" presName="Name0" presStyleCnt="0">
        <dgm:presLayoutVars>
          <dgm:dir/>
          <dgm:animLvl val="lvl"/>
          <dgm:resizeHandles val="exact"/>
        </dgm:presLayoutVars>
      </dgm:prSet>
      <dgm:spPr/>
    </dgm:pt>
    <dgm:pt modelId="{F6F8618A-A4FE-4B87-B94D-C2086D1EB50C}" type="pres">
      <dgm:prSet presAssocID="{25C7D7D0-8718-4AD9-9BBC-BDF73ABBE8B4}" presName="composite" presStyleCnt="0"/>
      <dgm:spPr/>
    </dgm:pt>
    <dgm:pt modelId="{DC62EA77-0C11-4529-BDBE-740560DA2E9F}" type="pres">
      <dgm:prSet presAssocID="{25C7D7D0-8718-4AD9-9BBC-BDF73ABBE8B4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4D46BEC7-DAE0-4A8C-B154-721C7CDEA142}" type="pres">
      <dgm:prSet presAssocID="{25C7D7D0-8718-4AD9-9BBC-BDF73ABBE8B4}" presName="desTx" presStyleLbl="alignAccFollowNode1" presStyleIdx="0" presStyleCnt="5">
        <dgm:presLayoutVars>
          <dgm:bulletEnabled val="1"/>
        </dgm:presLayoutVars>
      </dgm:prSet>
      <dgm:spPr/>
    </dgm:pt>
    <dgm:pt modelId="{6AD4FC00-EAE5-47F8-9814-E46D994273A7}" type="pres">
      <dgm:prSet presAssocID="{C6D513B9-6E73-464C-A3EA-00499DB3D89D}" presName="space" presStyleCnt="0"/>
      <dgm:spPr/>
    </dgm:pt>
    <dgm:pt modelId="{DB821A5D-FAF2-4C3E-BAE2-751B89C24115}" type="pres">
      <dgm:prSet presAssocID="{DED2F9A4-F38C-4EF3-8681-41F1C34732ED}" presName="composite" presStyleCnt="0"/>
      <dgm:spPr/>
    </dgm:pt>
    <dgm:pt modelId="{B0116C3B-DA48-4A91-ADF4-A54DC2C094E2}" type="pres">
      <dgm:prSet presAssocID="{DED2F9A4-F38C-4EF3-8681-41F1C34732ED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91703A88-AB4F-4783-A4CD-1BD74AFB6DA8}" type="pres">
      <dgm:prSet presAssocID="{DED2F9A4-F38C-4EF3-8681-41F1C34732ED}" presName="desTx" presStyleLbl="alignAccFollowNode1" presStyleIdx="1" presStyleCnt="5">
        <dgm:presLayoutVars>
          <dgm:bulletEnabled val="1"/>
        </dgm:presLayoutVars>
      </dgm:prSet>
      <dgm:spPr/>
    </dgm:pt>
    <dgm:pt modelId="{70D398B3-8262-48A4-A852-2A7BC3C2F151}" type="pres">
      <dgm:prSet presAssocID="{F8DE6E57-4420-488A-9C95-F02C27EB7475}" presName="space" presStyleCnt="0"/>
      <dgm:spPr/>
    </dgm:pt>
    <dgm:pt modelId="{1D422E20-25ED-4895-9172-7C6222E2B2CB}" type="pres">
      <dgm:prSet presAssocID="{86A0D04A-2E49-45C1-AC79-A1EC377C6D31}" presName="composite" presStyleCnt="0"/>
      <dgm:spPr/>
    </dgm:pt>
    <dgm:pt modelId="{DF8EF643-7E83-4075-8029-A308A9886ADC}" type="pres">
      <dgm:prSet presAssocID="{86A0D04A-2E49-45C1-AC79-A1EC377C6D31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F777F524-FD71-443D-AC78-B728F4A17868}" type="pres">
      <dgm:prSet presAssocID="{86A0D04A-2E49-45C1-AC79-A1EC377C6D31}" presName="desTx" presStyleLbl="alignAccFollowNode1" presStyleIdx="2" presStyleCnt="5">
        <dgm:presLayoutVars>
          <dgm:bulletEnabled val="1"/>
        </dgm:presLayoutVars>
      </dgm:prSet>
      <dgm:spPr/>
    </dgm:pt>
    <dgm:pt modelId="{C6DB35D3-CE35-4638-9951-54B8536B7EC6}" type="pres">
      <dgm:prSet presAssocID="{86F31E21-8684-4F5C-8211-3965EE0DFDCF}" presName="space" presStyleCnt="0"/>
      <dgm:spPr/>
    </dgm:pt>
    <dgm:pt modelId="{A85A4933-FB56-405F-AF25-8575BE9477D4}" type="pres">
      <dgm:prSet presAssocID="{FFC72629-B149-4E3E-B72D-B9E9193FD261}" presName="composite" presStyleCnt="0"/>
      <dgm:spPr/>
    </dgm:pt>
    <dgm:pt modelId="{EE38875B-97BD-415A-A231-0B52185DC502}" type="pres">
      <dgm:prSet presAssocID="{FFC72629-B149-4E3E-B72D-B9E9193FD261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34AA516D-0AAE-4021-A268-58AA470D368C}" type="pres">
      <dgm:prSet presAssocID="{FFC72629-B149-4E3E-B72D-B9E9193FD261}" presName="desTx" presStyleLbl="alignAccFollowNode1" presStyleIdx="3" presStyleCnt="5">
        <dgm:presLayoutVars>
          <dgm:bulletEnabled val="1"/>
        </dgm:presLayoutVars>
      </dgm:prSet>
      <dgm:spPr/>
    </dgm:pt>
    <dgm:pt modelId="{91292F30-9E97-4CC4-86AA-6F4E1DD7F04E}" type="pres">
      <dgm:prSet presAssocID="{A4D93A13-5E3E-4773-8735-7EFC05798332}" presName="space" presStyleCnt="0"/>
      <dgm:spPr/>
    </dgm:pt>
    <dgm:pt modelId="{05D45E5D-2C36-4EEC-8478-DE3C38996704}" type="pres">
      <dgm:prSet presAssocID="{86ABD928-2E88-4923-910A-7218438A263C}" presName="composite" presStyleCnt="0"/>
      <dgm:spPr/>
    </dgm:pt>
    <dgm:pt modelId="{874089EA-BEF6-4394-A191-4FB0B4046E40}" type="pres">
      <dgm:prSet presAssocID="{86ABD928-2E88-4923-910A-7218438A263C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B908617F-5841-40B5-9C39-25C65A43B11A}" type="pres">
      <dgm:prSet presAssocID="{86ABD928-2E88-4923-910A-7218438A263C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B0C1E804-31C9-457E-9E0D-C0480E355464}" type="presOf" srcId="{FFC72629-B149-4E3E-B72D-B9E9193FD261}" destId="{EE38875B-97BD-415A-A231-0B52185DC502}" srcOrd="0" destOrd="0" presId="urn:microsoft.com/office/officeart/2005/8/layout/hList1"/>
    <dgm:cxn modelId="{70599D0E-5401-44C3-B4AF-B41C76499E11}" type="presOf" srcId="{3D5FC107-0F53-4B21-B175-CFBBC0078AEC}" destId="{B908617F-5841-40B5-9C39-25C65A43B11A}" srcOrd="0" destOrd="1" presId="urn:microsoft.com/office/officeart/2005/8/layout/hList1"/>
    <dgm:cxn modelId="{2D437013-60C4-43BA-B7FD-4DE655D69856}" type="presOf" srcId="{BEC009E8-609F-498C-9CCC-A3C5C4C3A36F}" destId="{34AA516D-0AAE-4021-A268-58AA470D368C}" srcOrd="0" destOrd="0" presId="urn:microsoft.com/office/officeart/2005/8/layout/hList1"/>
    <dgm:cxn modelId="{6921E32F-6D3E-4433-9649-734794964388}" type="presOf" srcId="{86ABD928-2E88-4923-910A-7218438A263C}" destId="{874089EA-BEF6-4394-A191-4FB0B4046E40}" srcOrd="0" destOrd="0" presId="urn:microsoft.com/office/officeart/2005/8/layout/hList1"/>
    <dgm:cxn modelId="{784DB839-21F5-4A50-8DF6-E2DC8C4C5184}" type="presOf" srcId="{25C7D7D0-8718-4AD9-9BBC-BDF73ABBE8B4}" destId="{DC62EA77-0C11-4529-BDBE-740560DA2E9F}" srcOrd="0" destOrd="0" presId="urn:microsoft.com/office/officeart/2005/8/layout/hList1"/>
    <dgm:cxn modelId="{D8777F5F-98A9-4ADA-8EF7-10069AB1A2EC}" type="presOf" srcId="{EF3F0E2C-F1A5-4345-9C4E-5CAD7615F192}" destId="{F777F524-FD71-443D-AC78-B728F4A17868}" srcOrd="0" destOrd="1" presId="urn:microsoft.com/office/officeart/2005/8/layout/hList1"/>
    <dgm:cxn modelId="{B1489E66-7C95-47DD-BD43-13EE36805DD7}" srcId="{86ABD928-2E88-4923-910A-7218438A263C}" destId="{21E2E1D2-D56F-4766-B8CF-5E8FB8435445}" srcOrd="0" destOrd="0" parTransId="{73231C33-F9BF-458E-83CA-D4E4CA169CE3}" sibTransId="{178E1D01-FB84-43EF-99C9-EB3CA579975E}"/>
    <dgm:cxn modelId="{A223B667-94D0-4CB3-B629-7AF64A971786}" type="presOf" srcId="{88A6A9EE-B341-4D2F-83FD-A08B3718BFB0}" destId="{362499E6-2376-4947-96AE-E5CB2F64068C}" srcOrd="0" destOrd="0" presId="urn:microsoft.com/office/officeart/2005/8/layout/hList1"/>
    <dgm:cxn modelId="{A0C4094C-4DB9-4881-BD7D-5D0A027886E0}" type="presOf" srcId="{B8569831-D294-462F-AC2B-E262961FCFBF}" destId="{34AA516D-0AAE-4021-A268-58AA470D368C}" srcOrd="0" destOrd="1" presId="urn:microsoft.com/office/officeart/2005/8/layout/hList1"/>
    <dgm:cxn modelId="{A100296D-B68E-4C1B-8760-A3ADA327F03F}" type="presOf" srcId="{5E8375F9-D8A1-4D11-A9CC-527D61EC5D57}" destId="{4D46BEC7-DAE0-4A8C-B154-721C7CDEA142}" srcOrd="0" destOrd="0" presId="urn:microsoft.com/office/officeart/2005/8/layout/hList1"/>
    <dgm:cxn modelId="{0986BB73-3C0B-4101-A3DA-005CCAC0B6FD}" srcId="{86A0D04A-2E49-45C1-AC79-A1EC377C6D31}" destId="{AD9CB429-3A93-4BDD-BB2F-30C24CF61A7C}" srcOrd="0" destOrd="0" parTransId="{51836A90-2032-45FD-BD87-0B41FD556D85}" sibTransId="{BBEDDADA-6C08-47C9-A3FF-516E50A412DE}"/>
    <dgm:cxn modelId="{1A9F5F59-91D2-4D32-9FF6-71C0A9AB82A9}" type="presOf" srcId="{2D1ED3BC-B141-4B61-87DE-BBFE66AF6133}" destId="{91703A88-AB4F-4783-A4CD-1BD74AFB6DA8}" srcOrd="0" destOrd="0" presId="urn:microsoft.com/office/officeart/2005/8/layout/hList1"/>
    <dgm:cxn modelId="{61BD947A-56BA-45C8-BDF8-FC9A9517D346}" type="presOf" srcId="{FDFA21DD-B80C-46AC-A6A7-1CE66FADA36B}" destId="{91703A88-AB4F-4783-A4CD-1BD74AFB6DA8}" srcOrd="0" destOrd="1" presId="urn:microsoft.com/office/officeart/2005/8/layout/hList1"/>
    <dgm:cxn modelId="{ABAE387B-F812-42D6-8FCE-0190696B6A70}" srcId="{FFC72629-B149-4E3E-B72D-B9E9193FD261}" destId="{B8569831-D294-462F-AC2B-E262961FCFBF}" srcOrd="1" destOrd="0" parTransId="{4A072967-0AE7-4D05-BBB5-768283411B17}" sibTransId="{D7F89812-D4DA-4CC1-B26A-448FAB29CF6C}"/>
    <dgm:cxn modelId="{D2A1E391-795D-412A-B1D6-3F87B2A28A53}" srcId="{86ABD928-2E88-4923-910A-7218438A263C}" destId="{3D5FC107-0F53-4B21-B175-CFBBC0078AEC}" srcOrd="1" destOrd="0" parTransId="{506921A9-9A16-4355-A53D-C06F83C7CA0F}" sibTransId="{5C17C008-EFFE-4387-8C6F-4D5B0AB82EF8}"/>
    <dgm:cxn modelId="{63260294-D1C3-4B9E-9956-87AF90998A53}" srcId="{88A6A9EE-B341-4D2F-83FD-A08B3718BFB0}" destId="{DED2F9A4-F38C-4EF3-8681-41F1C34732ED}" srcOrd="1" destOrd="0" parTransId="{CE75C9C6-1FD0-4D29-B0B0-E3121A8ED4B2}" sibTransId="{F8DE6E57-4420-488A-9C95-F02C27EB7475}"/>
    <dgm:cxn modelId="{F4F40E96-8566-40ED-802F-6023C50E550F}" srcId="{88A6A9EE-B341-4D2F-83FD-A08B3718BFB0}" destId="{25C7D7D0-8718-4AD9-9BBC-BDF73ABBE8B4}" srcOrd="0" destOrd="0" parTransId="{7EC2E863-50BA-40D3-8EEB-BCEFEE65CDEB}" sibTransId="{C6D513B9-6E73-464C-A3EA-00499DB3D89D}"/>
    <dgm:cxn modelId="{2B047C9C-A8E9-4C67-AF09-5818C37239ED}" srcId="{88A6A9EE-B341-4D2F-83FD-A08B3718BFB0}" destId="{FFC72629-B149-4E3E-B72D-B9E9193FD261}" srcOrd="3" destOrd="0" parTransId="{29601445-A65F-4D81-8787-6EC8813F3B19}" sibTransId="{A4D93A13-5E3E-4773-8735-7EFC05798332}"/>
    <dgm:cxn modelId="{BCF5499F-F57D-4296-B5F9-1DA4F3EDF35A}" srcId="{DED2F9A4-F38C-4EF3-8681-41F1C34732ED}" destId="{2D1ED3BC-B141-4B61-87DE-BBFE66AF6133}" srcOrd="0" destOrd="0" parTransId="{50220696-EF51-48C6-A767-595A0BE0A763}" sibTransId="{32EB80E1-8B6D-463A-9EE0-39A5663DCFEE}"/>
    <dgm:cxn modelId="{C4A386A8-8BDB-48F3-A215-65819517E0DE}" srcId="{25C7D7D0-8718-4AD9-9BBC-BDF73ABBE8B4}" destId="{93831D9E-4953-424B-B701-B55C16E02B84}" srcOrd="1" destOrd="0" parTransId="{98184103-6995-4B3D-BD77-11DD3DE1A898}" sibTransId="{F1FF1C7C-8838-4BFD-8AB8-3477071293C7}"/>
    <dgm:cxn modelId="{E692B1A8-5B41-408F-B54A-E2A8EB07D9B4}" srcId="{88A6A9EE-B341-4D2F-83FD-A08B3718BFB0}" destId="{86ABD928-2E88-4923-910A-7218438A263C}" srcOrd="4" destOrd="0" parTransId="{E612C1DB-FF9A-4027-87F8-54C4A77C579F}" sibTransId="{BE453791-0999-4D1D-8F77-F3BD79B50983}"/>
    <dgm:cxn modelId="{AB2C58B3-9A23-4574-813A-4AB830149761}" srcId="{88A6A9EE-B341-4D2F-83FD-A08B3718BFB0}" destId="{86A0D04A-2E49-45C1-AC79-A1EC377C6D31}" srcOrd="2" destOrd="0" parTransId="{8D8092C9-0B58-49DA-B109-A88E323E377F}" sibTransId="{86F31E21-8684-4F5C-8211-3965EE0DFDCF}"/>
    <dgm:cxn modelId="{49329FB6-3379-46E1-8BA5-79B39F8BF05D}" type="presOf" srcId="{DED2F9A4-F38C-4EF3-8681-41F1C34732ED}" destId="{B0116C3B-DA48-4A91-ADF4-A54DC2C094E2}" srcOrd="0" destOrd="0" presId="urn:microsoft.com/office/officeart/2005/8/layout/hList1"/>
    <dgm:cxn modelId="{444791C0-D62E-4FFE-883C-3BD059F7C171}" srcId="{FFC72629-B149-4E3E-B72D-B9E9193FD261}" destId="{BEC009E8-609F-498C-9CCC-A3C5C4C3A36F}" srcOrd="0" destOrd="0" parTransId="{776104B0-C492-46D3-AF97-E945280D9179}" sibTransId="{84434970-B27D-4565-838D-8CEA902162A9}"/>
    <dgm:cxn modelId="{04B44AD2-890F-470E-B189-266B504E85BD}" srcId="{DED2F9A4-F38C-4EF3-8681-41F1C34732ED}" destId="{FDFA21DD-B80C-46AC-A6A7-1CE66FADA36B}" srcOrd="1" destOrd="0" parTransId="{7995811C-1330-4A0A-8B3C-1087A54622DD}" sibTransId="{5DA5B6B2-78CB-414D-8F23-10337C12422E}"/>
    <dgm:cxn modelId="{7E54E4D3-1995-43D5-8CF6-E7F4ECC998FE}" type="presOf" srcId="{21E2E1D2-D56F-4766-B8CF-5E8FB8435445}" destId="{B908617F-5841-40B5-9C39-25C65A43B11A}" srcOrd="0" destOrd="0" presId="urn:microsoft.com/office/officeart/2005/8/layout/hList1"/>
    <dgm:cxn modelId="{EE5CD1D5-4904-4D39-83F8-A3EA95E0A636}" srcId="{86A0D04A-2E49-45C1-AC79-A1EC377C6D31}" destId="{EF3F0E2C-F1A5-4345-9C4E-5CAD7615F192}" srcOrd="1" destOrd="0" parTransId="{E373212C-BE23-4BFF-8219-2A424920B58E}" sibTransId="{C694516E-F6A2-401B-8A40-D4721EEA0999}"/>
    <dgm:cxn modelId="{8B65A8DE-011F-404C-93B2-BE88E6BBA137}" type="presOf" srcId="{86A0D04A-2E49-45C1-AC79-A1EC377C6D31}" destId="{DF8EF643-7E83-4075-8029-A308A9886ADC}" srcOrd="0" destOrd="0" presId="urn:microsoft.com/office/officeart/2005/8/layout/hList1"/>
    <dgm:cxn modelId="{0B9071E6-C90F-4355-B964-9BA9CE3EBA72}" type="presOf" srcId="{93831D9E-4953-424B-B701-B55C16E02B84}" destId="{4D46BEC7-DAE0-4A8C-B154-721C7CDEA142}" srcOrd="0" destOrd="1" presId="urn:microsoft.com/office/officeart/2005/8/layout/hList1"/>
    <dgm:cxn modelId="{36BF84E8-C4CB-4ACE-A690-6E34DE4BFFDE}" type="presOf" srcId="{AD9CB429-3A93-4BDD-BB2F-30C24CF61A7C}" destId="{F777F524-FD71-443D-AC78-B728F4A17868}" srcOrd="0" destOrd="0" presId="urn:microsoft.com/office/officeart/2005/8/layout/hList1"/>
    <dgm:cxn modelId="{B63CA1F3-770E-43CF-BF35-872F28139F27}" srcId="{25C7D7D0-8718-4AD9-9BBC-BDF73ABBE8B4}" destId="{5E8375F9-D8A1-4D11-A9CC-527D61EC5D57}" srcOrd="0" destOrd="0" parTransId="{CFEB415F-FB4B-4E06-94A5-87D286EF076E}" sibTransId="{1C42F7F8-0EE0-42EA-8D97-D176EDB79A91}"/>
    <dgm:cxn modelId="{D077838E-93B2-4E6C-A37D-D8270F142776}" type="presParOf" srcId="{362499E6-2376-4947-96AE-E5CB2F64068C}" destId="{F6F8618A-A4FE-4B87-B94D-C2086D1EB50C}" srcOrd="0" destOrd="0" presId="urn:microsoft.com/office/officeart/2005/8/layout/hList1"/>
    <dgm:cxn modelId="{1D31F88E-49A2-4F98-AFD4-A7BFE7C84470}" type="presParOf" srcId="{F6F8618A-A4FE-4B87-B94D-C2086D1EB50C}" destId="{DC62EA77-0C11-4529-BDBE-740560DA2E9F}" srcOrd="0" destOrd="0" presId="urn:microsoft.com/office/officeart/2005/8/layout/hList1"/>
    <dgm:cxn modelId="{1A3DFC90-A4C1-4842-8520-8128047E83C1}" type="presParOf" srcId="{F6F8618A-A4FE-4B87-B94D-C2086D1EB50C}" destId="{4D46BEC7-DAE0-4A8C-B154-721C7CDEA142}" srcOrd="1" destOrd="0" presId="urn:microsoft.com/office/officeart/2005/8/layout/hList1"/>
    <dgm:cxn modelId="{94E04AE4-B098-428C-AD4C-39FB8787E317}" type="presParOf" srcId="{362499E6-2376-4947-96AE-E5CB2F64068C}" destId="{6AD4FC00-EAE5-47F8-9814-E46D994273A7}" srcOrd="1" destOrd="0" presId="urn:microsoft.com/office/officeart/2005/8/layout/hList1"/>
    <dgm:cxn modelId="{561EA3AD-7724-4AEA-936F-4C147683F265}" type="presParOf" srcId="{362499E6-2376-4947-96AE-E5CB2F64068C}" destId="{DB821A5D-FAF2-4C3E-BAE2-751B89C24115}" srcOrd="2" destOrd="0" presId="urn:microsoft.com/office/officeart/2005/8/layout/hList1"/>
    <dgm:cxn modelId="{07656CA9-33F5-4F67-9074-E9B1D785A295}" type="presParOf" srcId="{DB821A5D-FAF2-4C3E-BAE2-751B89C24115}" destId="{B0116C3B-DA48-4A91-ADF4-A54DC2C094E2}" srcOrd="0" destOrd="0" presId="urn:microsoft.com/office/officeart/2005/8/layout/hList1"/>
    <dgm:cxn modelId="{5A19BCDB-2F4A-4A1C-84B1-2FA330015CD3}" type="presParOf" srcId="{DB821A5D-FAF2-4C3E-BAE2-751B89C24115}" destId="{91703A88-AB4F-4783-A4CD-1BD74AFB6DA8}" srcOrd="1" destOrd="0" presId="urn:microsoft.com/office/officeart/2005/8/layout/hList1"/>
    <dgm:cxn modelId="{8320985D-7BC4-4181-8E0E-77D4D53B0CBC}" type="presParOf" srcId="{362499E6-2376-4947-96AE-E5CB2F64068C}" destId="{70D398B3-8262-48A4-A852-2A7BC3C2F151}" srcOrd="3" destOrd="0" presId="urn:microsoft.com/office/officeart/2005/8/layout/hList1"/>
    <dgm:cxn modelId="{21BCAD93-2DD9-4D93-B3B0-66B7170828D2}" type="presParOf" srcId="{362499E6-2376-4947-96AE-E5CB2F64068C}" destId="{1D422E20-25ED-4895-9172-7C6222E2B2CB}" srcOrd="4" destOrd="0" presId="urn:microsoft.com/office/officeart/2005/8/layout/hList1"/>
    <dgm:cxn modelId="{1D9BEA8B-A420-4EC1-94DB-B29F87AFCBDC}" type="presParOf" srcId="{1D422E20-25ED-4895-9172-7C6222E2B2CB}" destId="{DF8EF643-7E83-4075-8029-A308A9886ADC}" srcOrd="0" destOrd="0" presId="urn:microsoft.com/office/officeart/2005/8/layout/hList1"/>
    <dgm:cxn modelId="{FC1797C0-3F38-4952-A096-54177F268DC4}" type="presParOf" srcId="{1D422E20-25ED-4895-9172-7C6222E2B2CB}" destId="{F777F524-FD71-443D-AC78-B728F4A17868}" srcOrd="1" destOrd="0" presId="urn:microsoft.com/office/officeart/2005/8/layout/hList1"/>
    <dgm:cxn modelId="{E5E5CF16-AB9A-464B-B5AC-6EC19246B613}" type="presParOf" srcId="{362499E6-2376-4947-96AE-E5CB2F64068C}" destId="{C6DB35D3-CE35-4638-9951-54B8536B7EC6}" srcOrd="5" destOrd="0" presId="urn:microsoft.com/office/officeart/2005/8/layout/hList1"/>
    <dgm:cxn modelId="{E215D725-F5B6-4EA0-AB4E-C57B161801FD}" type="presParOf" srcId="{362499E6-2376-4947-96AE-E5CB2F64068C}" destId="{A85A4933-FB56-405F-AF25-8575BE9477D4}" srcOrd="6" destOrd="0" presId="urn:microsoft.com/office/officeart/2005/8/layout/hList1"/>
    <dgm:cxn modelId="{CA939160-6016-41AB-8397-E6778C3DB70C}" type="presParOf" srcId="{A85A4933-FB56-405F-AF25-8575BE9477D4}" destId="{EE38875B-97BD-415A-A231-0B52185DC502}" srcOrd="0" destOrd="0" presId="urn:microsoft.com/office/officeart/2005/8/layout/hList1"/>
    <dgm:cxn modelId="{C4B0AB1D-EDF2-460E-AD00-5994A7196F2F}" type="presParOf" srcId="{A85A4933-FB56-405F-AF25-8575BE9477D4}" destId="{34AA516D-0AAE-4021-A268-58AA470D368C}" srcOrd="1" destOrd="0" presId="urn:microsoft.com/office/officeart/2005/8/layout/hList1"/>
    <dgm:cxn modelId="{2F7A633E-8AED-427C-8284-16D48E9D26C0}" type="presParOf" srcId="{362499E6-2376-4947-96AE-E5CB2F64068C}" destId="{91292F30-9E97-4CC4-86AA-6F4E1DD7F04E}" srcOrd="7" destOrd="0" presId="urn:microsoft.com/office/officeart/2005/8/layout/hList1"/>
    <dgm:cxn modelId="{73806B83-FCE3-49E2-BAC4-35EC8D08C509}" type="presParOf" srcId="{362499E6-2376-4947-96AE-E5CB2F64068C}" destId="{05D45E5D-2C36-4EEC-8478-DE3C38996704}" srcOrd="8" destOrd="0" presId="urn:microsoft.com/office/officeart/2005/8/layout/hList1"/>
    <dgm:cxn modelId="{A52FC402-7952-40FF-8AFC-6CAFFC936A34}" type="presParOf" srcId="{05D45E5D-2C36-4EEC-8478-DE3C38996704}" destId="{874089EA-BEF6-4394-A191-4FB0B4046E40}" srcOrd="0" destOrd="0" presId="urn:microsoft.com/office/officeart/2005/8/layout/hList1"/>
    <dgm:cxn modelId="{CB245293-7A57-4C68-8A82-A138CF53E43B}" type="presParOf" srcId="{05D45E5D-2C36-4EEC-8478-DE3C38996704}" destId="{B908617F-5841-40B5-9C39-25C65A43B11A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8955585-58F1-4FBE-A596-76F0E41D9B6F}" type="doc">
      <dgm:prSet loTypeId="urn:microsoft.com/office/officeart/2005/8/layout/process4" loCatId="process" qsTypeId="urn:microsoft.com/office/officeart/2005/8/quickstyle/simple2" qsCatId="simple" csTypeId="urn:microsoft.com/office/officeart/2005/8/colors/accent2_1" csCatId="accent2"/>
      <dgm:spPr/>
      <dgm:t>
        <a:bodyPr/>
        <a:lstStyle/>
        <a:p>
          <a:endParaRPr lang="en-US"/>
        </a:p>
      </dgm:t>
    </dgm:pt>
    <dgm:pt modelId="{BC161C20-B4D0-4463-B2BC-EB84F7250BF5}">
      <dgm:prSet/>
      <dgm:spPr/>
      <dgm:t>
        <a:bodyPr/>
        <a:lstStyle/>
        <a:p>
          <a:r>
            <a:rPr lang="fr-FR" b="1" i="0" baseline="0"/>
            <a:t>LE DÉFI :</a:t>
          </a:r>
          <a:endParaRPr lang="en-US"/>
        </a:p>
      </dgm:t>
    </dgm:pt>
    <dgm:pt modelId="{BCEE4AA9-D370-42D4-8B66-1E5A1E1D576D}" type="parTrans" cxnId="{9786B9EB-29C4-46D9-9DEF-8D5621F63EEA}">
      <dgm:prSet/>
      <dgm:spPr/>
      <dgm:t>
        <a:bodyPr/>
        <a:lstStyle/>
        <a:p>
          <a:endParaRPr lang="en-US"/>
        </a:p>
      </dgm:t>
    </dgm:pt>
    <dgm:pt modelId="{3550AF29-72EA-4374-AD42-FB9A24ACA19C}" type="sibTrans" cxnId="{9786B9EB-29C4-46D9-9DEF-8D5621F63EEA}">
      <dgm:prSet/>
      <dgm:spPr/>
      <dgm:t>
        <a:bodyPr/>
        <a:lstStyle/>
        <a:p>
          <a:endParaRPr lang="en-US"/>
        </a:p>
      </dgm:t>
    </dgm:pt>
    <dgm:pt modelId="{4D392F09-C6FD-401E-B089-2FB3B08A70CC}">
      <dgm:prSet/>
      <dgm:spPr/>
      <dgm:t>
        <a:bodyPr/>
        <a:lstStyle/>
        <a:p>
          <a:r>
            <a:rPr lang="fr-FR" b="0" i="0" baseline="0"/>
            <a:t>"Rédige un post pour LinkedIn annonçant le lancement de notre nouvelle formation sur l’IA.</a:t>
          </a:r>
          <a:r>
            <a:rPr lang="fr-FR"/>
            <a:t> </a:t>
          </a:r>
          <a:r>
            <a:rPr lang="fr-FR" b="0" i="0" baseline="0"/>
            <a:t>Le ton doit être enthousiaste et intrigant, et inclure 3 hashtags pertinents.« </a:t>
          </a:r>
          <a:endParaRPr lang="en-US"/>
        </a:p>
      </dgm:t>
    </dgm:pt>
    <dgm:pt modelId="{1B65E76F-AA73-46F9-8183-BA047CBCB680}" type="parTrans" cxnId="{502694FA-A570-4F06-899B-542754C9DE6F}">
      <dgm:prSet/>
      <dgm:spPr/>
      <dgm:t>
        <a:bodyPr/>
        <a:lstStyle/>
        <a:p>
          <a:endParaRPr lang="en-US"/>
        </a:p>
      </dgm:t>
    </dgm:pt>
    <dgm:pt modelId="{95494787-865F-4803-B76C-339544B6DF27}" type="sibTrans" cxnId="{502694FA-A570-4F06-899B-542754C9DE6F}">
      <dgm:prSet/>
      <dgm:spPr/>
      <dgm:t>
        <a:bodyPr/>
        <a:lstStyle/>
        <a:p>
          <a:endParaRPr lang="en-US"/>
        </a:p>
      </dgm:t>
    </dgm:pt>
    <dgm:pt modelId="{52E5CF11-770E-4736-9141-18C04815B5C4}">
      <dgm:prSet/>
      <dgm:spPr/>
      <dgm:t>
        <a:bodyPr/>
        <a:lstStyle/>
        <a:p>
          <a:r>
            <a:rPr lang="fr-FR" b="0" i="1" baseline="0"/>
            <a:t>(Manipulation en direct, copie-colle le prompt dans 2 ou 3 outils et affiche les résultats côte à côte pour les comparer avec le public).</a:t>
          </a:r>
          <a:endParaRPr lang="en-US"/>
        </a:p>
      </dgm:t>
    </dgm:pt>
    <dgm:pt modelId="{94B3F599-87A7-4555-9F80-45FFF86C1225}" type="parTrans" cxnId="{3B8FD5C3-F157-4DA0-AD69-F4118D8801E6}">
      <dgm:prSet/>
      <dgm:spPr/>
      <dgm:t>
        <a:bodyPr/>
        <a:lstStyle/>
        <a:p>
          <a:endParaRPr lang="en-US"/>
        </a:p>
      </dgm:t>
    </dgm:pt>
    <dgm:pt modelId="{405CA641-460B-4420-9EDB-C3E2D3D72EB9}" type="sibTrans" cxnId="{3B8FD5C3-F157-4DA0-AD69-F4118D8801E6}">
      <dgm:prSet/>
      <dgm:spPr/>
      <dgm:t>
        <a:bodyPr/>
        <a:lstStyle/>
        <a:p>
          <a:endParaRPr lang="en-US"/>
        </a:p>
      </dgm:t>
    </dgm:pt>
    <dgm:pt modelId="{87827F63-33E8-4E12-BB8C-F3542312D568}" type="pres">
      <dgm:prSet presAssocID="{D8955585-58F1-4FBE-A596-76F0E41D9B6F}" presName="Name0" presStyleCnt="0">
        <dgm:presLayoutVars>
          <dgm:dir/>
          <dgm:animLvl val="lvl"/>
          <dgm:resizeHandles val="exact"/>
        </dgm:presLayoutVars>
      </dgm:prSet>
      <dgm:spPr/>
    </dgm:pt>
    <dgm:pt modelId="{2EA52D78-BDE7-43D6-812A-7C49C376AB60}" type="pres">
      <dgm:prSet presAssocID="{52E5CF11-770E-4736-9141-18C04815B5C4}" presName="boxAndChildren" presStyleCnt="0"/>
      <dgm:spPr/>
    </dgm:pt>
    <dgm:pt modelId="{47632B3D-084C-4B14-A1C2-40A26EEAB7B6}" type="pres">
      <dgm:prSet presAssocID="{52E5CF11-770E-4736-9141-18C04815B5C4}" presName="parentTextBox" presStyleLbl="node1" presStyleIdx="0" presStyleCnt="3"/>
      <dgm:spPr/>
    </dgm:pt>
    <dgm:pt modelId="{B424E689-512A-4949-A4CB-B549F5EACA1B}" type="pres">
      <dgm:prSet presAssocID="{95494787-865F-4803-B76C-339544B6DF27}" presName="sp" presStyleCnt="0"/>
      <dgm:spPr/>
    </dgm:pt>
    <dgm:pt modelId="{66789A3B-B8C7-4ED7-B08B-5803992536E9}" type="pres">
      <dgm:prSet presAssocID="{4D392F09-C6FD-401E-B089-2FB3B08A70CC}" presName="arrowAndChildren" presStyleCnt="0"/>
      <dgm:spPr/>
    </dgm:pt>
    <dgm:pt modelId="{D1C8DBEF-7E10-4484-931B-94B8999824F2}" type="pres">
      <dgm:prSet presAssocID="{4D392F09-C6FD-401E-B089-2FB3B08A70CC}" presName="parentTextArrow" presStyleLbl="node1" presStyleIdx="1" presStyleCnt="3"/>
      <dgm:spPr/>
    </dgm:pt>
    <dgm:pt modelId="{6EED1DC5-2B6A-463F-85D9-1711F662FF63}" type="pres">
      <dgm:prSet presAssocID="{3550AF29-72EA-4374-AD42-FB9A24ACA19C}" presName="sp" presStyleCnt="0"/>
      <dgm:spPr/>
    </dgm:pt>
    <dgm:pt modelId="{2695BF93-89CE-45F2-A05E-6D430A96F792}" type="pres">
      <dgm:prSet presAssocID="{BC161C20-B4D0-4463-B2BC-EB84F7250BF5}" presName="arrowAndChildren" presStyleCnt="0"/>
      <dgm:spPr/>
    </dgm:pt>
    <dgm:pt modelId="{F33B778B-C1EA-495A-9CD4-617A6BC97C10}" type="pres">
      <dgm:prSet presAssocID="{BC161C20-B4D0-4463-B2BC-EB84F7250BF5}" presName="parentTextArrow" presStyleLbl="node1" presStyleIdx="2" presStyleCnt="3"/>
      <dgm:spPr/>
    </dgm:pt>
  </dgm:ptLst>
  <dgm:cxnLst>
    <dgm:cxn modelId="{EE3D2009-EE4C-476A-ACF2-C1A5398FD504}" type="presOf" srcId="{D8955585-58F1-4FBE-A596-76F0E41D9B6F}" destId="{87827F63-33E8-4E12-BB8C-F3542312D568}" srcOrd="0" destOrd="0" presId="urn:microsoft.com/office/officeart/2005/8/layout/process4"/>
    <dgm:cxn modelId="{54C3C431-DA8D-4388-B575-523E0D59E1E6}" type="presOf" srcId="{52E5CF11-770E-4736-9141-18C04815B5C4}" destId="{47632B3D-084C-4B14-A1C2-40A26EEAB7B6}" srcOrd="0" destOrd="0" presId="urn:microsoft.com/office/officeart/2005/8/layout/process4"/>
    <dgm:cxn modelId="{ABBBD349-8DE8-4EA7-AA30-46F591BFC70D}" type="presOf" srcId="{4D392F09-C6FD-401E-B089-2FB3B08A70CC}" destId="{D1C8DBEF-7E10-4484-931B-94B8999824F2}" srcOrd="0" destOrd="0" presId="urn:microsoft.com/office/officeart/2005/8/layout/process4"/>
    <dgm:cxn modelId="{000BC582-B71C-4721-B244-9DFFC0663BD0}" type="presOf" srcId="{BC161C20-B4D0-4463-B2BC-EB84F7250BF5}" destId="{F33B778B-C1EA-495A-9CD4-617A6BC97C10}" srcOrd="0" destOrd="0" presId="urn:microsoft.com/office/officeart/2005/8/layout/process4"/>
    <dgm:cxn modelId="{3B8FD5C3-F157-4DA0-AD69-F4118D8801E6}" srcId="{D8955585-58F1-4FBE-A596-76F0E41D9B6F}" destId="{52E5CF11-770E-4736-9141-18C04815B5C4}" srcOrd="2" destOrd="0" parTransId="{94B3F599-87A7-4555-9F80-45FFF86C1225}" sibTransId="{405CA641-460B-4420-9EDB-C3E2D3D72EB9}"/>
    <dgm:cxn modelId="{9786B9EB-29C4-46D9-9DEF-8D5621F63EEA}" srcId="{D8955585-58F1-4FBE-A596-76F0E41D9B6F}" destId="{BC161C20-B4D0-4463-B2BC-EB84F7250BF5}" srcOrd="0" destOrd="0" parTransId="{BCEE4AA9-D370-42D4-8B66-1E5A1E1D576D}" sibTransId="{3550AF29-72EA-4374-AD42-FB9A24ACA19C}"/>
    <dgm:cxn modelId="{502694FA-A570-4F06-899B-542754C9DE6F}" srcId="{D8955585-58F1-4FBE-A596-76F0E41D9B6F}" destId="{4D392F09-C6FD-401E-B089-2FB3B08A70CC}" srcOrd="1" destOrd="0" parTransId="{1B65E76F-AA73-46F9-8183-BA047CBCB680}" sibTransId="{95494787-865F-4803-B76C-339544B6DF27}"/>
    <dgm:cxn modelId="{EE7219D0-6A30-4B47-A8F1-B9D4A9E0C202}" type="presParOf" srcId="{87827F63-33E8-4E12-BB8C-F3542312D568}" destId="{2EA52D78-BDE7-43D6-812A-7C49C376AB60}" srcOrd="0" destOrd="0" presId="urn:microsoft.com/office/officeart/2005/8/layout/process4"/>
    <dgm:cxn modelId="{BA6A837A-A07F-4AA6-8409-5CDC02C6DBA9}" type="presParOf" srcId="{2EA52D78-BDE7-43D6-812A-7C49C376AB60}" destId="{47632B3D-084C-4B14-A1C2-40A26EEAB7B6}" srcOrd="0" destOrd="0" presId="urn:microsoft.com/office/officeart/2005/8/layout/process4"/>
    <dgm:cxn modelId="{E880329A-36D7-4B00-9B46-F36BFA513E30}" type="presParOf" srcId="{87827F63-33E8-4E12-BB8C-F3542312D568}" destId="{B424E689-512A-4949-A4CB-B549F5EACA1B}" srcOrd="1" destOrd="0" presId="urn:microsoft.com/office/officeart/2005/8/layout/process4"/>
    <dgm:cxn modelId="{D41D867C-FB90-4DC3-ABC8-718D5D38D56C}" type="presParOf" srcId="{87827F63-33E8-4E12-BB8C-F3542312D568}" destId="{66789A3B-B8C7-4ED7-B08B-5803992536E9}" srcOrd="2" destOrd="0" presId="urn:microsoft.com/office/officeart/2005/8/layout/process4"/>
    <dgm:cxn modelId="{36636059-3940-4E74-9480-60AC4083CFCE}" type="presParOf" srcId="{66789A3B-B8C7-4ED7-B08B-5803992536E9}" destId="{D1C8DBEF-7E10-4484-931B-94B8999824F2}" srcOrd="0" destOrd="0" presId="urn:microsoft.com/office/officeart/2005/8/layout/process4"/>
    <dgm:cxn modelId="{CED36133-F78E-4602-B30E-7BCCC5C35B4B}" type="presParOf" srcId="{87827F63-33E8-4E12-BB8C-F3542312D568}" destId="{6EED1DC5-2B6A-463F-85D9-1711F662FF63}" srcOrd="3" destOrd="0" presId="urn:microsoft.com/office/officeart/2005/8/layout/process4"/>
    <dgm:cxn modelId="{02E3FF27-03EC-489A-BAF2-BDF733BB6FA3}" type="presParOf" srcId="{87827F63-33E8-4E12-BB8C-F3542312D568}" destId="{2695BF93-89CE-45F2-A05E-6D430A96F792}" srcOrd="4" destOrd="0" presId="urn:microsoft.com/office/officeart/2005/8/layout/process4"/>
    <dgm:cxn modelId="{0EA5AFED-68BF-4255-BC5E-AD7B317BF652}" type="presParOf" srcId="{2695BF93-89CE-45F2-A05E-6D430A96F792}" destId="{F33B778B-C1EA-495A-9CD4-617A6BC97C1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AA671D2-B3D6-419B-A1A7-A3A3BB1D23F9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66495742-D20A-40F4-9ABA-F9F3EE37C4AF}">
      <dgm:prSet/>
      <dgm:spPr/>
      <dgm:t>
        <a:bodyPr/>
        <a:lstStyle/>
        <a:p>
          <a:r>
            <a:rPr lang="fr-FR" b="0" i="0" baseline="0"/>
            <a:t>"Les IA comme Midjourney utilisent des </a:t>
          </a:r>
          <a:r>
            <a:rPr lang="fr-FR" b="1" i="0" baseline="0"/>
            <a:t>modèles de diffusion</a:t>
          </a:r>
          <a:r>
            <a:rPr lang="fr-FR" b="0" i="0" baseline="0"/>
            <a:t>."</a:t>
          </a:r>
          <a:endParaRPr lang="en-US"/>
        </a:p>
      </dgm:t>
    </dgm:pt>
    <dgm:pt modelId="{8880B56F-4505-449C-B37E-E93648ADDC49}" type="parTrans" cxnId="{243A1504-6797-45F6-8886-A9E74203FCE3}">
      <dgm:prSet/>
      <dgm:spPr/>
      <dgm:t>
        <a:bodyPr/>
        <a:lstStyle/>
        <a:p>
          <a:endParaRPr lang="en-US"/>
        </a:p>
      </dgm:t>
    </dgm:pt>
    <dgm:pt modelId="{6F3F2249-6B55-41F5-AEED-3C9ECD5C50E2}" type="sibTrans" cxnId="{243A1504-6797-45F6-8886-A9E74203FCE3}">
      <dgm:prSet/>
      <dgm:spPr/>
      <dgm:t>
        <a:bodyPr/>
        <a:lstStyle/>
        <a:p>
          <a:endParaRPr lang="en-US"/>
        </a:p>
      </dgm:t>
    </dgm:pt>
    <dgm:pt modelId="{67D74993-35F2-44EE-BE8C-0F097DDEBBE8}">
      <dgm:prSet/>
      <dgm:spPr/>
      <dgm:t>
        <a:bodyPr/>
        <a:lstStyle/>
        <a:p>
          <a:r>
            <a:rPr lang="fr-FR" b="0" i="0" baseline="0"/>
            <a:t>"Pensez à un sculpteur qui voit une forme dans un bloc de marbre brut."</a:t>
          </a:r>
          <a:endParaRPr lang="en-US"/>
        </a:p>
      </dgm:t>
    </dgm:pt>
    <dgm:pt modelId="{313E04B9-3B43-4CB0-A9EA-4830575D4D5C}" type="parTrans" cxnId="{4C05845D-DCC6-48EE-9DA5-ED9E971C744F}">
      <dgm:prSet/>
      <dgm:spPr/>
      <dgm:t>
        <a:bodyPr/>
        <a:lstStyle/>
        <a:p>
          <a:endParaRPr lang="en-US"/>
        </a:p>
      </dgm:t>
    </dgm:pt>
    <dgm:pt modelId="{0E392A7A-D559-4759-B6E2-AF5E3FD2869E}" type="sibTrans" cxnId="{4C05845D-DCC6-48EE-9DA5-ED9E971C744F}">
      <dgm:prSet/>
      <dgm:spPr/>
      <dgm:t>
        <a:bodyPr/>
        <a:lstStyle/>
        <a:p>
          <a:endParaRPr lang="en-US"/>
        </a:p>
      </dgm:t>
    </dgm:pt>
    <dgm:pt modelId="{B65FA19B-7E0B-481E-B161-F90DF4285017}">
      <dgm:prSet/>
      <dgm:spPr/>
      <dgm:t>
        <a:bodyPr/>
        <a:lstStyle/>
        <a:p>
          <a:r>
            <a:rPr lang="fr-FR" b="0" i="0" baseline="0"/>
            <a:t>L'IA commence avec un "bruit" visuel, un chaos de pixels.</a:t>
          </a:r>
          <a:endParaRPr lang="en-US"/>
        </a:p>
      </dgm:t>
    </dgm:pt>
    <dgm:pt modelId="{D32AB73D-9ABE-4637-A034-45AE3D79D2C7}" type="parTrans" cxnId="{15355454-9BF8-4013-A230-2E1A4015F21C}">
      <dgm:prSet/>
      <dgm:spPr/>
      <dgm:t>
        <a:bodyPr/>
        <a:lstStyle/>
        <a:p>
          <a:endParaRPr lang="en-US"/>
        </a:p>
      </dgm:t>
    </dgm:pt>
    <dgm:pt modelId="{620C03B7-4DF8-44D6-9245-7DC6E2275A9E}" type="sibTrans" cxnId="{15355454-9BF8-4013-A230-2E1A4015F21C}">
      <dgm:prSet/>
      <dgm:spPr/>
      <dgm:t>
        <a:bodyPr/>
        <a:lstStyle/>
        <a:p>
          <a:endParaRPr lang="en-US"/>
        </a:p>
      </dgm:t>
    </dgm:pt>
    <dgm:pt modelId="{A0ACFD2E-A49C-48A2-8DC8-1A05543AFA35}">
      <dgm:prSet/>
      <dgm:spPr/>
      <dgm:t>
        <a:bodyPr/>
        <a:lstStyle/>
        <a:p>
          <a:r>
            <a:rPr lang="fr-FR" b="0" i="0" baseline="0"/>
            <a:t>Guidée par votre prompt, elle "débruite" l'image, la raffine petit à petit pour faire correspondre le chaos à votre description.</a:t>
          </a:r>
          <a:endParaRPr lang="en-US"/>
        </a:p>
      </dgm:t>
    </dgm:pt>
    <dgm:pt modelId="{7F72FB22-32B4-4959-A0B3-ED23A946E8DA}" type="parTrans" cxnId="{AD5A8935-1946-4E1A-8860-CC7C43464942}">
      <dgm:prSet/>
      <dgm:spPr/>
      <dgm:t>
        <a:bodyPr/>
        <a:lstStyle/>
        <a:p>
          <a:endParaRPr lang="en-US"/>
        </a:p>
      </dgm:t>
    </dgm:pt>
    <dgm:pt modelId="{937C1C39-075A-4D07-9E44-89194893EC4D}" type="sibTrans" cxnId="{AD5A8935-1946-4E1A-8860-CC7C43464942}">
      <dgm:prSet/>
      <dgm:spPr/>
      <dgm:t>
        <a:bodyPr/>
        <a:lstStyle/>
        <a:p>
          <a:endParaRPr lang="en-US"/>
        </a:p>
      </dgm:t>
    </dgm:pt>
    <dgm:pt modelId="{F792CBD3-691B-4D62-A18E-D408B8309F92}" type="pres">
      <dgm:prSet presAssocID="{EAA671D2-B3D6-419B-A1A7-A3A3BB1D23F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5B2E47F-A33C-4EA2-B615-B096B37EB25C}" type="pres">
      <dgm:prSet presAssocID="{66495742-D20A-40F4-9ABA-F9F3EE37C4AF}" presName="hierRoot1" presStyleCnt="0"/>
      <dgm:spPr/>
    </dgm:pt>
    <dgm:pt modelId="{4B42FA0E-8060-407F-BCEE-41F62757E95A}" type="pres">
      <dgm:prSet presAssocID="{66495742-D20A-40F4-9ABA-F9F3EE37C4AF}" presName="composite" presStyleCnt="0"/>
      <dgm:spPr/>
    </dgm:pt>
    <dgm:pt modelId="{39BF5D7D-B5C5-491D-8E77-A7B352FB9491}" type="pres">
      <dgm:prSet presAssocID="{66495742-D20A-40F4-9ABA-F9F3EE37C4AF}" presName="background" presStyleLbl="node0" presStyleIdx="0" presStyleCnt="2"/>
      <dgm:spPr/>
    </dgm:pt>
    <dgm:pt modelId="{2FA8FE03-30B0-4919-A9D4-42317B5A165D}" type="pres">
      <dgm:prSet presAssocID="{66495742-D20A-40F4-9ABA-F9F3EE37C4AF}" presName="text" presStyleLbl="fgAcc0" presStyleIdx="0" presStyleCnt="2">
        <dgm:presLayoutVars>
          <dgm:chPref val="3"/>
        </dgm:presLayoutVars>
      </dgm:prSet>
      <dgm:spPr/>
    </dgm:pt>
    <dgm:pt modelId="{E55EC4A8-F89C-410A-84F8-B411947FE990}" type="pres">
      <dgm:prSet presAssocID="{66495742-D20A-40F4-9ABA-F9F3EE37C4AF}" presName="hierChild2" presStyleCnt="0"/>
      <dgm:spPr/>
    </dgm:pt>
    <dgm:pt modelId="{3753FCE9-5CDA-410C-9E85-B222802A164A}" type="pres">
      <dgm:prSet presAssocID="{67D74993-35F2-44EE-BE8C-0F097DDEBBE8}" presName="hierRoot1" presStyleCnt="0"/>
      <dgm:spPr/>
    </dgm:pt>
    <dgm:pt modelId="{7094B8F0-3C45-4128-90A1-48E39508C9A5}" type="pres">
      <dgm:prSet presAssocID="{67D74993-35F2-44EE-BE8C-0F097DDEBBE8}" presName="composite" presStyleCnt="0"/>
      <dgm:spPr/>
    </dgm:pt>
    <dgm:pt modelId="{84AEB789-F135-4996-878C-EC4F5D80BC6F}" type="pres">
      <dgm:prSet presAssocID="{67D74993-35F2-44EE-BE8C-0F097DDEBBE8}" presName="background" presStyleLbl="node0" presStyleIdx="1" presStyleCnt="2"/>
      <dgm:spPr/>
    </dgm:pt>
    <dgm:pt modelId="{4B097A4C-A0C2-4966-B0DB-6C8D158E358F}" type="pres">
      <dgm:prSet presAssocID="{67D74993-35F2-44EE-BE8C-0F097DDEBBE8}" presName="text" presStyleLbl="fgAcc0" presStyleIdx="1" presStyleCnt="2">
        <dgm:presLayoutVars>
          <dgm:chPref val="3"/>
        </dgm:presLayoutVars>
      </dgm:prSet>
      <dgm:spPr/>
    </dgm:pt>
    <dgm:pt modelId="{A2C4E0B2-FEEE-46B8-85D6-A20157D34E81}" type="pres">
      <dgm:prSet presAssocID="{67D74993-35F2-44EE-BE8C-0F097DDEBBE8}" presName="hierChild2" presStyleCnt="0"/>
      <dgm:spPr/>
    </dgm:pt>
    <dgm:pt modelId="{50265D9D-5AB9-4DBA-ABAC-69F4D82C944D}" type="pres">
      <dgm:prSet presAssocID="{D32AB73D-9ABE-4637-A034-45AE3D79D2C7}" presName="Name10" presStyleLbl="parChTrans1D2" presStyleIdx="0" presStyleCnt="2"/>
      <dgm:spPr/>
    </dgm:pt>
    <dgm:pt modelId="{A61FF981-1D76-49E8-962E-06166BFAE64A}" type="pres">
      <dgm:prSet presAssocID="{B65FA19B-7E0B-481E-B161-F90DF4285017}" presName="hierRoot2" presStyleCnt="0"/>
      <dgm:spPr/>
    </dgm:pt>
    <dgm:pt modelId="{F06CCDBE-60C0-4200-88B3-C41D7CB7B0E9}" type="pres">
      <dgm:prSet presAssocID="{B65FA19B-7E0B-481E-B161-F90DF4285017}" presName="composite2" presStyleCnt="0"/>
      <dgm:spPr/>
    </dgm:pt>
    <dgm:pt modelId="{9269A7F9-54F4-4FB7-9A5A-96509A4BFA02}" type="pres">
      <dgm:prSet presAssocID="{B65FA19B-7E0B-481E-B161-F90DF4285017}" presName="background2" presStyleLbl="node2" presStyleIdx="0" presStyleCnt="2"/>
      <dgm:spPr/>
    </dgm:pt>
    <dgm:pt modelId="{64533D02-FDA7-48C0-B117-171883EAEB3F}" type="pres">
      <dgm:prSet presAssocID="{B65FA19B-7E0B-481E-B161-F90DF4285017}" presName="text2" presStyleLbl="fgAcc2" presStyleIdx="0" presStyleCnt="2">
        <dgm:presLayoutVars>
          <dgm:chPref val="3"/>
        </dgm:presLayoutVars>
      </dgm:prSet>
      <dgm:spPr/>
    </dgm:pt>
    <dgm:pt modelId="{EDC619E7-1ED3-44A4-9060-F963C5EEFE72}" type="pres">
      <dgm:prSet presAssocID="{B65FA19B-7E0B-481E-B161-F90DF4285017}" presName="hierChild3" presStyleCnt="0"/>
      <dgm:spPr/>
    </dgm:pt>
    <dgm:pt modelId="{6AFCA44E-49E6-4CDD-B49D-04F26601C99F}" type="pres">
      <dgm:prSet presAssocID="{7F72FB22-32B4-4959-A0B3-ED23A946E8DA}" presName="Name10" presStyleLbl="parChTrans1D2" presStyleIdx="1" presStyleCnt="2"/>
      <dgm:spPr/>
    </dgm:pt>
    <dgm:pt modelId="{136633AC-A07F-4420-A21A-21E40BE60544}" type="pres">
      <dgm:prSet presAssocID="{A0ACFD2E-A49C-48A2-8DC8-1A05543AFA35}" presName="hierRoot2" presStyleCnt="0"/>
      <dgm:spPr/>
    </dgm:pt>
    <dgm:pt modelId="{18A1E318-60CE-4687-BACC-6DB56DC52040}" type="pres">
      <dgm:prSet presAssocID="{A0ACFD2E-A49C-48A2-8DC8-1A05543AFA35}" presName="composite2" presStyleCnt="0"/>
      <dgm:spPr/>
    </dgm:pt>
    <dgm:pt modelId="{3F3CE79D-0DC1-49AF-9BD6-BBF3F284EA30}" type="pres">
      <dgm:prSet presAssocID="{A0ACFD2E-A49C-48A2-8DC8-1A05543AFA35}" presName="background2" presStyleLbl="node2" presStyleIdx="1" presStyleCnt="2"/>
      <dgm:spPr/>
    </dgm:pt>
    <dgm:pt modelId="{C2A1A144-A556-48BA-8FF0-B594919C234F}" type="pres">
      <dgm:prSet presAssocID="{A0ACFD2E-A49C-48A2-8DC8-1A05543AFA35}" presName="text2" presStyleLbl="fgAcc2" presStyleIdx="1" presStyleCnt="2">
        <dgm:presLayoutVars>
          <dgm:chPref val="3"/>
        </dgm:presLayoutVars>
      </dgm:prSet>
      <dgm:spPr/>
    </dgm:pt>
    <dgm:pt modelId="{9DCDCDF2-A06F-4569-AFAE-B9DABADAF6A0}" type="pres">
      <dgm:prSet presAssocID="{A0ACFD2E-A49C-48A2-8DC8-1A05543AFA35}" presName="hierChild3" presStyleCnt="0"/>
      <dgm:spPr/>
    </dgm:pt>
  </dgm:ptLst>
  <dgm:cxnLst>
    <dgm:cxn modelId="{243A1504-6797-45F6-8886-A9E74203FCE3}" srcId="{EAA671D2-B3D6-419B-A1A7-A3A3BB1D23F9}" destId="{66495742-D20A-40F4-9ABA-F9F3EE37C4AF}" srcOrd="0" destOrd="0" parTransId="{8880B56F-4505-449C-B37E-E93648ADDC49}" sibTransId="{6F3F2249-6B55-41F5-AEED-3C9ECD5C50E2}"/>
    <dgm:cxn modelId="{06EE8908-03AA-4C56-A831-35E80420734D}" type="presOf" srcId="{66495742-D20A-40F4-9ABA-F9F3EE37C4AF}" destId="{2FA8FE03-30B0-4919-A9D4-42317B5A165D}" srcOrd="0" destOrd="0" presId="urn:microsoft.com/office/officeart/2005/8/layout/hierarchy1"/>
    <dgm:cxn modelId="{AD5A8935-1946-4E1A-8860-CC7C43464942}" srcId="{67D74993-35F2-44EE-BE8C-0F097DDEBBE8}" destId="{A0ACFD2E-A49C-48A2-8DC8-1A05543AFA35}" srcOrd="1" destOrd="0" parTransId="{7F72FB22-32B4-4959-A0B3-ED23A946E8DA}" sibTransId="{937C1C39-075A-4D07-9E44-89194893EC4D}"/>
    <dgm:cxn modelId="{4C05845D-DCC6-48EE-9DA5-ED9E971C744F}" srcId="{EAA671D2-B3D6-419B-A1A7-A3A3BB1D23F9}" destId="{67D74993-35F2-44EE-BE8C-0F097DDEBBE8}" srcOrd="1" destOrd="0" parTransId="{313E04B9-3B43-4CB0-A9EA-4830575D4D5C}" sibTransId="{0E392A7A-D559-4759-B6E2-AF5E3FD2869E}"/>
    <dgm:cxn modelId="{E32D1342-F089-4DA3-904D-1E66394E94AB}" type="presOf" srcId="{A0ACFD2E-A49C-48A2-8DC8-1A05543AFA35}" destId="{C2A1A144-A556-48BA-8FF0-B594919C234F}" srcOrd="0" destOrd="0" presId="urn:microsoft.com/office/officeart/2005/8/layout/hierarchy1"/>
    <dgm:cxn modelId="{15355454-9BF8-4013-A230-2E1A4015F21C}" srcId="{67D74993-35F2-44EE-BE8C-0F097DDEBBE8}" destId="{B65FA19B-7E0B-481E-B161-F90DF4285017}" srcOrd="0" destOrd="0" parTransId="{D32AB73D-9ABE-4637-A034-45AE3D79D2C7}" sibTransId="{620C03B7-4DF8-44D6-9245-7DC6E2275A9E}"/>
    <dgm:cxn modelId="{CD51679B-C6EE-4500-9136-FEE687AAAFD7}" type="presOf" srcId="{EAA671D2-B3D6-419B-A1A7-A3A3BB1D23F9}" destId="{F792CBD3-691B-4D62-A18E-D408B8309F92}" srcOrd="0" destOrd="0" presId="urn:microsoft.com/office/officeart/2005/8/layout/hierarchy1"/>
    <dgm:cxn modelId="{D77865A7-B65E-4684-A561-902759DE8C6D}" type="presOf" srcId="{D32AB73D-9ABE-4637-A034-45AE3D79D2C7}" destId="{50265D9D-5AB9-4DBA-ABAC-69F4D82C944D}" srcOrd="0" destOrd="0" presId="urn:microsoft.com/office/officeart/2005/8/layout/hierarchy1"/>
    <dgm:cxn modelId="{BF1CB5DD-5990-4011-AA05-8D0BA06B61CC}" type="presOf" srcId="{B65FA19B-7E0B-481E-B161-F90DF4285017}" destId="{64533D02-FDA7-48C0-B117-171883EAEB3F}" srcOrd="0" destOrd="0" presId="urn:microsoft.com/office/officeart/2005/8/layout/hierarchy1"/>
    <dgm:cxn modelId="{DDBBA3EE-25C8-4397-8ED6-5BAF4A7A7A38}" type="presOf" srcId="{67D74993-35F2-44EE-BE8C-0F097DDEBBE8}" destId="{4B097A4C-A0C2-4966-B0DB-6C8D158E358F}" srcOrd="0" destOrd="0" presId="urn:microsoft.com/office/officeart/2005/8/layout/hierarchy1"/>
    <dgm:cxn modelId="{981E2BF2-7981-4CA7-82ED-63FE05DA4466}" type="presOf" srcId="{7F72FB22-32B4-4959-A0B3-ED23A946E8DA}" destId="{6AFCA44E-49E6-4CDD-B49D-04F26601C99F}" srcOrd="0" destOrd="0" presId="urn:microsoft.com/office/officeart/2005/8/layout/hierarchy1"/>
    <dgm:cxn modelId="{490F567F-9023-4545-A3B4-729261AC646E}" type="presParOf" srcId="{F792CBD3-691B-4D62-A18E-D408B8309F92}" destId="{05B2E47F-A33C-4EA2-B615-B096B37EB25C}" srcOrd="0" destOrd="0" presId="urn:microsoft.com/office/officeart/2005/8/layout/hierarchy1"/>
    <dgm:cxn modelId="{98E8815E-B7ED-49C4-87D9-04219D810E77}" type="presParOf" srcId="{05B2E47F-A33C-4EA2-B615-B096B37EB25C}" destId="{4B42FA0E-8060-407F-BCEE-41F62757E95A}" srcOrd="0" destOrd="0" presId="urn:microsoft.com/office/officeart/2005/8/layout/hierarchy1"/>
    <dgm:cxn modelId="{D89B3D2D-A731-457B-B2EF-413917520C0F}" type="presParOf" srcId="{4B42FA0E-8060-407F-BCEE-41F62757E95A}" destId="{39BF5D7D-B5C5-491D-8E77-A7B352FB9491}" srcOrd="0" destOrd="0" presId="urn:microsoft.com/office/officeart/2005/8/layout/hierarchy1"/>
    <dgm:cxn modelId="{89224AA9-3BCA-42E0-9ECF-693B140DCEB6}" type="presParOf" srcId="{4B42FA0E-8060-407F-BCEE-41F62757E95A}" destId="{2FA8FE03-30B0-4919-A9D4-42317B5A165D}" srcOrd="1" destOrd="0" presId="urn:microsoft.com/office/officeart/2005/8/layout/hierarchy1"/>
    <dgm:cxn modelId="{37F19C73-374A-40E2-AB93-5F5BDC00B74B}" type="presParOf" srcId="{05B2E47F-A33C-4EA2-B615-B096B37EB25C}" destId="{E55EC4A8-F89C-410A-84F8-B411947FE990}" srcOrd="1" destOrd="0" presId="urn:microsoft.com/office/officeart/2005/8/layout/hierarchy1"/>
    <dgm:cxn modelId="{FB63BF80-3F69-4673-9340-DCE72997C703}" type="presParOf" srcId="{F792CBD3-691B-4D62-A18E-D408B8309F92}" destId="{3753FCE9-5CDA-410C-9E85-B222802A164A}" srcOrd="1" destOrd="0" presId="urn:microsoft.com/office/officeart/2005/8/layout/hierarchy1"/>
    <dgm:cxn modelId="{4772E252-0824-4D0C-8A35-07EA5B968D01}" type="presParOf" srcId="{3753FCE9-5CDA-410C-9E85-B222802A164A}" destId="{7094B8F0-3C45-4128-90A1-48E39508C9A5}" srcOrd="0" destOrd="0" presId="urn:microsoft.com/office/officeart/2005/8/layout/hierarchy1"/>
    <dgm:cxn modelId="{358FEF19-A33B-49D6-B579-A8C240DB85BB}" type="presParOf" srcId="{7094B8F0-3C45-4128-90A1-48E39508C9A5}" destId="{84AEB789-F135-4996-878C-EC4F5D80BC6F}" srcOrd="0" destOrd="0" presId="urn:microsoft.com/office/officeart/2005/8/layout/hierarchy1"/>
    <dgm:cxn modelId="{876CBC9E-9B6E-4A08-8E95-62E2448C8241}" type="presParOf" srcId="{7094B8F0-3C45-4128-90A1-48E39508C9A5}" destId="{4B097A4C-A0C2-4966-B0DB-6C8D158E358F}" srcOrd="1" destOrd="0" presId="urn:microsoft.com/office/officeart/2005/8/layout/hierarchy1"/>
    <dgm:cxn modelId="{6D8660C1-C204-4545-8E90-386364954645}" type="presParOf" srcId="{3753FCE9-5CDA-410C-9E85-B222802A164A}" destId="{A2C4E0B2-FEEE-46B8-85D6-A20157D34E81}" srcOrd="1" destOrd="0" presId="urn:microsoft.com/office/officeart/2005/8/layout/hierarchy1"/>
    <dgm:cxn modelId="{DCE35805-1EB3-415E-BB8E-89B33342043A}" type="presParOf" srcId="{A2C4E0B2-FEEE-46B8-85D6-A20157D34E81}" destId="{50265D9D-5AB9-4DBA-ABAC-69F4D82C944D}" srcOrd="0" destOrd="0" presId="urn:microsoft.com/office/officeart/2005/8/layout/hierarchy1"/>
    <dgm:cxn modelId="{499AD5D5-F80E-42A8-8E78-25AFB2D14076}" type="presParOf" srcId="{A2C4E0B2-FEEE-46B8-85D6-A20157D34E81}" destId="{A61FF981-1D76-49E8-962E-06166BFAE64A}" srcOrd="1" destOrd="0" presId="urn:microsoft.com/office/officeart/2005/8/layout/hierarchy1"/>
    <dgm:cxn modelId="{ACCB2976-32CE-4408-8CC2-A931B733F507}" type="presParOf" srcId="{A61FF981-1D76-49E8-962E-06166BFAE64A}" destId="{F06CCDBE-60C0-4200-88B3-C41D7CB7B0E9}" srcOrd="0" destOrd="0" presId="urn:microsoft.com/office/officeart/2005/8/layout/hierarchy1"/>
    <dgm:cxn modelId="{B79127F9-55C2-4682-9B61-1B7C7C3AB523}" type="presParOf" srcId="{F06CCDBE-60C0-4200-88B3-C41D7CB7B0E9}" destId="{9269A7F9-54F4-4FB7-9A5A-96509A4BFA02}" srcOrd="0" destOrd="0" presId="urn:microsoft.com/office/officeart/2005/8/layout/hierarchy1"/>
    <dgm:cxn modelId="{923D4AAC-5F0A-4A6E-B581-5203CF5BCFE5}" type="presParOf" srcId="{F06CCDBE-60C0-4200-88B3-C41D7CB7B0E9}" destId="{64533D02-FDA7-48C0-B117-171883EAEB3F}" srcOrd="1" destOrd="0" presId="urn:microsoft.com/office/officeart/2005/8/layout/hierarchy1"/>
    <dgm:cxn modelId="{22662B44-6AFC-4EDE-88FA-730B8415CE96}" type="presParOf" srcId="{A61FF981-1D76-49E8-962E-06166BFAE64A}" destId="{EDC619E7-1ED3-44A4-9060-F963C5EEFE72}" srcOrd="1" destOrd="0" presId="urn:microsoft.com/office/officeart/2005/8/layout/hierarchy1"/>
    <dgm:cxn modelId="{3146B003-723F-487F-91E2-848FA962B84B}" type="presParOf" srcId="{A2C4E0B2-FEEE-46B8-85D6-A20157D34E81}" destId="{6AFCA44E-49E6-4CDD-B49D-04F26601C99F}" srcOrd="2" destOrd="0" presId="urn:microsoft.com/office/officeart/2005/8/layout/hierarchy1"/>
    <dgm:cxn modelId="{3074BADA-4D29-45B6-8A61-0A2ED7E2571C}" type="presParOf" srcId="{A2C4E0B2-FEEE-46B8-85D6-A20157D34E81}" destId="{136633AC-A07F-4420-A21A-21E40BE60544}" srcOrd="3" destOrd="0" presId="urn:microsoft.com/office/officeart/2005/8/layout/hierarchy1"/>
    <dgm:cxn modelId="{A854F4BB-E49F-4B13-93A4-4A9406A49BD9}" type="presParOf" srcId="{136633AC-A07F-4420-A21A-21E40BE60544}" destId="{18A1E318-60CE-4687-BACC-6DB56DC52040}" srcOrd="0" destOrd="0" presId="urn:microsoft.com/office/officeart/2005/8/layout/hierarchy1"/>
    <dgm:cxn modelId="{9C1BAED1-E9B5-4AA6-BB2A-49104539D195}" type="presParOf" srcId="{18A1E318-60CE-4687-BACC-6DB56DC52040}" destId="{3F3CE79D-0DC1-49AF-9BD6-BBF3F284EA30}" srcOrd="0" destOrd="0" presId="urn:microsoft.com/office/officeart/2005/8/layout/hierarchy1"/>
    <dgm:cxn modelId="{9D6790D3-D813-4777-A794-EB84E876D872}" type="presParOf" srcId="{18A1E318-60CE-4687-BACC-6DB56DC52040}" destId="{C2A1A144-A556-48BA-8FF0-B594919C234F}" srcOrd="1" destOrd="0" presId="urn:microsoft.com/office/officeart/2005/8/layout/hierarchy1"/>
    <dgm:cxn modelId="{9CC26A8F-00CE-4C4D-AD82-5E0EA00131E8}" type="presParOf" srcId="{136633AC-A07F-4420-A21A-21E40BE60544}" destId="{9DCDCDF2-A06F-4569-AFAE-B9DABADAF6A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2F03DFA-B42F-4B06-834C-0A1FACB95605}" type="doc">
      <dgm:prSet loTypeId="urn:microsoft.com/office/officeart/2005/8/layout/hierarchy1" loCatId="hierarchy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9F1578F-E291-46DD-839B-F8ECD6B54233}">
      <dgm:prSet/>
      <dgm:spPr/>
      <dgm:t>
        <a:bodyPr/>
        <a:lstStyle/>
        <a:p>
          <a:r>
            <a:rPr lang="fr-FR" b="1" i="0" baseline="0"/>
            <a:t>Idéal pour :</a:t>
          </a:r>
          <a:r>
            <a:rPr lang="fr-FR" b="0" i="0" baseline="0"/>
            <a:t> La qualité artistique, les images époustouflantes, les styles uniques.</a:t>
          </a:r>
          <a:endParaRPr lang="en-US"/>
        </a:p>
      </dgm:t>
    </dgm:pt>
    <dgm:pt modelId="{D61F87F3-0394-4793-A512-FA7A6E004701}" type="parTrans" cxnId="{E075631F-C047-4B03-88AF-7EE689AC4067}">
      <dgm:prSet/>
      <dgm:spPr/>
      <dgm:t>
        <a:bodyPr/>
        <a:lstStyle/>
        <a:p>
          <a:endParaRPr lang="en-US"/>
        </a:p>
      </dgm:t>
    </dgm:pt>
    <dgm:pt modelId="{87498CEF-F426-4BEC-871F-2194859BFFA5}" type="sibTrans" cxnId="{E075631F-C047-4B03-88AF-7EE689AC4067}">
      <dgm:prSet/>
      <dgm:spPr/>
      <dgm:t>
        <a:bodyPr/>
        <a:lstStyle/>
        <a:p>
          <a:endParaRPr lang="en-US"/>
        </a:p>
      </dgm:t>
    </dgm:pt>
    <dgm:pt modelId="{61DC1827-54E9-4F5A-8B1E-C92EEECA97FE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32881C26-2972-4758-B140-02303DC6FBA3}" type="parTrans" cxnId="{162D9EE4-A2E2-4AE6-AC2A-2ED55337EFA4}">
      <dgm:prSet/>
      <dgm:spPr/>
      <dgm:t>
        <a:bodyPr/>
        <a:lstStyle/>
        <a:p>
          <a:endParaRPr lang="en-US"/>
        </a:p>
      </dgm:t>
    </dgm:pt>
    <dgm:pt modelId="{B16684FD-A45D-47A4-A5A9-6784CF041966}" type="sibTrans" cxnId="{162D9EE4-A2E2-4AE6-AC2A-2ED55337EFA4}">
      <dgm:prSet/>
      <dgm:spPr/>
      <dgm:t>
        <a:bodyPr/>
        <a:lstStyle/>
        <a:p>
          <a:endParaRPr lang="en-US"/>
        </a:p>
      </dgm:t>
    </dgm:pt>
    <dgm:pt modelId="{9A41014E-AC0A-44EC-9CE6-418CCC41BFE6}">
      <dgm:prSet/>
      <dgm:spPr/>
      <dgm:t>
        <a:bodyPr/>
        <a:lstStyle/>
        <a:p>
          <a:r>
            <a:rPr lang="fr-FR" b="0" i="0" baseline="0"/>
            <a:t>Considéré comme le leader en termes de </a:t>
          </a:r>
          <a:r>
            <a:rPr lang="fr-FR" b="1" i="0" baseline="0"/>
            <a:t>qualité esthétique</a:t>
          </a:r>
          <a:r>
            <a:rPr lang="fr-FR" b="0" i="0" baseline="0"/>
            <a:t>.</a:t>
          </a:r>
          <a:endParaRPr lang="en-US"/>
        </a:p>
      </dgm:t>
    </dgm:pt>
    <dgm:pt modelId="{9B709043-80D5-41CC-ACE1-F9891FC9D981}" type="parTrans" cxnId="{EFAE3C1C-85CD-4E35-A2D2-8BC6EFD6C115}">
      <dgm:prSet/>
      <dgm:spPr/>
      <dgm:t>
        <a:bodyPr/>
        <a:lstStyle/>
        <a:p>
          <a:endParaRPr lang="en-US"/>
        </a:p>
      </dgm:t>
    </dgm:pt>
    <dgm:pt modelId="{FBA40757-D699-4CA7-9D89-74A4E8BBAFCC}" type="sibTrans" cxnId="{EFAE3C1C-85CD-4E35-A2D2-8BC6EFD6C115}">
      <dgm:prSet/>
      <dgm:spPr/>
      <dgm:t>
        <a:bodyPr/>
        <a:lstStyle/>
        <a:p>
          <a:endParaRPr lang="en-US"/>
        </a:p>
      </dgm:t>
    </dgm:pt>
    <dgm:pt modelId="{4C8680ED-24B8-4088-AEF9-BD3CA42227F5}">
      <dgm:prSet/>
      <dgm:spPr/>
      <dgm:t>
        <a:bodyPr/>
        <a:lstStyle/>
        <a:p>
          <a:r>
            <a:rPr lang="fr-FR" b="0" i="0" baseline="0"/>
            <a:t>Compréhension très fine des ambiances, des lumières et des compositions artistiques.</a:t>
          </a:r>
          <a:endParaRPr lang="en-US"/>
        </a:p>
      </dgm:t>
    </dgm:pt>
    <dgm:pt modelId="{5F48F0DE-A45D-4050-BC31-BC10E791ACDB}" type="parTrans" cxnId="{F447973B-8AC2-4FED-8F20-5B78019668E8}">
      <dgm:prSet/>
      <dgm:spPr/>
      <dgm:t>
        <a:bodyPr/>
        <a:lstStyle/>
        <a:p>
          <a:endParaRPr lang="en-US"/>
        </a:p>
      </dgm:t>
    </dgm:pt>
    <dgm:pt modelId="{68D72C34-0F02-4469-BDF9-FF9B686B14DA}" type="sibTrans" cxnId="{F447973B-8AC2-4FED-8F20-5B78019668E8}">
      <dgm:prSet/>
      <dgm:spPr/>
      <dgm:t>
        <a:bodyPr/>
        <a:lstStyle/>
        <a:p>
          <a:endParaRPr lang="en-US"/>
        </a:p>
      </dgm:t>
    </dgm:pt>
    <dgm:pt modelId="{AFA758D6-A844-440C-9835-50ACF33AB8D9}">
      <dgm:prSet/>
      <dgm:spPr/>
      <dgm:t>
        <a:bodyPr/>
        <a:lstStyle/>
        <a:p>
          <a:r>
            <a:rPr lang="fr-FR" b="1" i="0" baseline="0" dirty="0"/>
            <a:t>À savoir :</a:t>
          </a:r>
          <a:r>
            <a:rPr lang="fr-FR" b="0" i="0" baseline="0" dirty="0"/>
            <a:t> Fonctionne principalement via l'application de chat </a:t>
          </a:r>
          <a:r>
            <a:rPr lang="fr-FR" b="1" i="0" baseline="0" dirty="0"/>
            <a:t>Discord</a:t>
          </a:r>
          <a:r>
            <a:rPr lang="fr-FR" b="0" i="0" baseline="0" dirty="0"/>
            <a:t>, ce qui peut demander un petit temps d'adaptation.</a:t>
          </a:r>
          <a:endParaRPr lang="en-US" dirty="0"/>
        </a:p>
      </dgm:t>
    </dgm:pt>
    <dgm:pt modelId="{6A42F767-B815-4513-B307-70A0D9C177DE}" type="parTrans" cxnId="{580F4131-13F7-46FD-B3C6-0FD50425ADD7}">
      <dgm:prSet/>
      <dgm:spPr/>
      <dgm:t>
        <a:bodyPr/>
        <a:lstStyle/>
        <a:p>
          <a:endParaRPr lang="en-US"/>
        </a:p>
      </dgm:t>
    </dgm:pt>
    <dgm:pt modelId="{65A896E4-5963-42D7-A809-F6C07C6AF69D}" type="sibTrans" cxnId="{580F4131-13F7-46FD-B3C6-0FD50425ADD7}">
      <dgm:prSet/>
      <dgm:spPr/>
      <dgm:t>
        <a:bodyPr/>
        <a:lstStyle/>
        <a:p>
          <a:endParaRPr lang="en-US"/>
        </a:p>
      </dgm:t>
    </dgm:pt>
    <dgm:pt modelId="{157FC313-E67B-425C-91B6-DD6348DA6775}" type="pres">
      <dgm:prSet presAssocID="{42F03DFA-B42F-4B06-834C-0A1FACB9560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D8E1ABE-7F45-42A1-B89D-2B6E6BC9A99C}" type="pres">
      <dgm:prSet presAssocID="{79F1578F-E291-46DD-839B-F8ECD6B54233}" presName="hierRoot1" presStyleCnt="0"/>
      <dgm:spPr/>
    </dgm:pt>
    <dgm:pt modelId="{4D709E6D-6DE7-4D9E-B665-B53F4468A524}" type="pres">
      <dgm:prSet presAssocID="{79F1578F-E291-46DD-839B-F8ECD6B54233}" presName="composite" presStyleCnt="0"/>
      <dgm:spPr/>
    </dgm:pt>
    <dgm:pt modelId="{FC920D5E-9CA6-4748-88D9-A8B4278D7C6C}" type="pres">
      <dgm:prSet presAssocID="{79F1578F-E291-46DD-839B-F8ECD6B54233}" presName="background" presStyleLbl="node0" presStyleIdx="0" presStyleCnt="3"/>
      <dgm:spPr/>
    </dgm:pt>
    <dgm:pt modelId="{83304ADE-04B2-4E7B-9163-51BA2C52CDD0}" type="pres">
      <dgm:prSet presAssocID="{79F1578F-E291-46DD-839B-F8ECD6B54233}" presName="text" presStyleLbl="fgAcc0" presStyleIdx="0" presStyleCnt="3" custScaleX="165708" custLinFactNeighborX="-11179" custLinFactNeighborY="-11662">
        <dgm:presLayoutVars>
          <dgm:chPref val="3"/>
        </dgm:presLayoutVars>
      </dgm:prSet>
      <dgm:spPr/>
    </dgm:pt>
    <dgm:pt modelId="{1971818F-D483-43A8-9391-0F8CE49BDD94}" type="pres">
      <dgm:prSet presAssocID="{79F1578F-E291-46DD-839B-F8ECD6B54233}" presName="hierChild2" presStyleCnt="0"/>
      <dgm:spPr/>
    </dgm:pt>
    <dgm:pt modelId="{139C90B1-7812-4485-8801-9FBDC272B2DA}" type="pres">
      <dgm:prSet presAssocID="{61DC1827-54E9-4F5A-8B1E-C92EEECA97FE}" presName="hierRoot1" presStyleCnt="0"/>
      <dgm:spPr/>
    </dgm:pt>
    <dgm:pt modelId="{B4041DA4-2433-45BA-B3F9-6C01E81FB5F9}" type="pres">
      <dgm:prSet presAssocID="{61DC1827-54E9-4F5A-8B1E-C92EEECA97FE}" presName="composite" presStyleCnt="0"/>
      <dgm:spPr/>
    </dgm:pt>
    <dgm:pt modelId="{6712B538-3045-4C74-B866-AF68D109C2F7}" type="pres">
      <dgm:prSet presAssocID="{61DC1827-54E9-4F5A-8B1E-C92EEECA97FE}" presName="background" presStyleLbl="node0" presStyleIdx="1" presStyleCnt="3"/>
      <dgm:spPr/>
    </dgm:pt>
    <dgm:pt modelId="{C651802C-468A-4F69-B26C-76EC36758398}" type="pres">
      <dgm:prSet presAssocID="{61DC1827-54E9-4F5A-8B1E-C92EEECA97FE}" presName="text" presStyleLbl="fgAcc0" presStyleIdx="1" presStyleCnt="3">
        <dgm:presLayoutVars>
          <dgm:chPref val="3"/>
        </dgm:presLayoutVars>
      </dgm:prSet>
      <dgm:spPr/>
    </dgm:pt>
    <dgm:pt modelId="{7E49338B-A3A8-4B3C-97B0-5C200A8D94BC}" type="pres">
      <dgm:prSet presAssocID="{61DC1827-54E9-4F5A-8B1E-C92EEECA97FE}" presName="hierChild2" presStyleCnt="0"/>
      <dgm:spPr/>
    </dgm:pt>
    <dgm:pt modelId="{F382183A-41D4-4B17-85F3-DE4E99310B56}" type="pres">
      <dgm:prSet presAssocID="{9B709043-80D5-41CC-ACE1-F9891FC9D981}" presName="Name10" presStyleLbl="parChTrans1D2" presStyleIdx="0" presStyleCnt="2"/>
      <dgm:spPr/>
    </dgm:pt>
    <dgm:pt modelId="{39A2393C-4E67-4F76-B65F-17768AC53A18}" type="pres">
      <dgm:prSet presAssocID="{9A41014E-AC0A-44EC-9CE6-418CCC41BFE6}" presName="hierRoot2" presStyleCnt="0"/>
      <dgm:spPr/>
    </dgm:pt>
    <dgm:pt modelId="{E8B0E1B8-1A17-4A45-9BA0-73989C617239}" type="pres">
      <dgm:prSet presAssocID="{9A41014E-AC0A-44EC-9CE6-418CCC41BFE6}" presName="composite2" presStyleCnt="0"/>
      <dgm:spPr/>
    </dgm:pt>
    <dgm:pt modelId="{62EE53C0-6960-4DE1-AC70-73D736E03597}" type="pres">
      <dgm:prSet presAssocID="{9A41014E-AC0A-44EC-9CE6-418CCC41BFE6}" presName="background2" presStyleLbl="node2" presStyleIdx="0" presStyleCnt="2"/>
      <dgm:spPr/>
    </dgm:pt>
    <dgm:pt modelId="{056BDCB2-E166-4296-A658-3957FF5CD65D}" type="pres">
      <dgm:prSet presAssocID="{9A41014E-AC0A-44EC-9CE6-418CCC41BFE6}" presName="text2" presStyleLbl="fgAcc2" presStyleIdx="0" presStyleCnt="2">
        <dgm:presLayoutVars>
          <dgm:chPref val="3"/>
        </dgm:presLayoutVars>
      </dgm:prSet>
      <dgm:spPr/>
    </dgm:pt>
    <dgm:pt modelId="{3CF2F75E-5AF9-44D9-A9CC-7C9588A01A21}" type="pres">
      <dgm:prSet presAssocID="{9A41014E-AC0A-44EC-9CE6-418CCC41BFE6}" presName="hierChild3" presStyleCnt="0"/>
      <dgm:spPr/>
    </dgm:pt>
    <dgm:pt modelId="{CF0B93D9-B4DA-4CE0-B22D-22F4E8293053}" type="pres">
      <dgm:prSet presAssocID="{5F48F0DE-A45D-4050-BC31-BC10E791ACDB}" presName="Name10" presStyleLbl="parChTrans1D2" presStyleIdx="1" presStyleCnt="2"/>
      <dgm:spPr/>
    </dgm:pt>
    <dgm:pt modelId="{F042453B-48CB-4236-B8D1-9DA5F07E01E8}" type="pres">
      <dgm:prSet presAssocID="{4C8680ED-24B8-4088-AEF9-BD3CA42227F5}" presName="hierRoot2" presStyleCnt="0"/>
      <dgm:spPr/>
    </dgm:pt>
    <dgm:pt modelId="{5AA50C33-2289-489F-A66E-58B483171819}" type="pres">
      <dgm:prSet presAssocID="{4C8680ED-24B8-4088-AEF9-BD3CA42227F5}" presName="composite2" presStyleCnt="0"/>
      <dgm:spPr/>
    </dgm:pt>
    <dgm:pt modelId="{FD171A0F-D07E-4FE8-95BE-58CF294D15C1}" type="pres">
      <dgm:prSet presAssocID="{4C8680ED-24B8-4088-AEF9-BD3CA42227F5}" presName="background2" presStyleLbl="node2" presStyleIdx="1" presStyleCnt="2"/>
      <dgm:spPr/>
    </dgm:pt>
    <dgm:pt modelId="{ED8ADAE4-EC34-40E1-88E0-507357504725}" type="pres">
      <dgm:prSet presAssocID="{4C8680ED-24B8-4088-AEF9-BD3CA42227F5}" presName="text2" presStyleLbl="fgAcc2" presStyleIdx="1" presStyleCnt="2">
        <dgm:presLayoutVars>
          <dgm:chPref val="3"/>
        </dgm:presLayoutVars>
      </dgm:prSet>
      <dgm:spPr/>
    </dgm:pt>
    <dgm:pt modelId="{4EC07840-C4E9-43D7-8FB2-51C2FA6220C5}" type="pres">
      <dgm:prSet presAssocID="{4C8680ED-24B8-4088-AEF9-BD3CA42227F5}" presName="hierChild3" presStyleCnt="0"/>
      <dgm:spPr/>
    </dgm:pt>
    <dgm:pt modelId="{805EA1C9-AE05-4388-AC78-D1545FF30D71}" type="pres">
      <dgm:prSet presAssocID="{AFA758D6-A844-440C-9835-50ACF33AB8D9}" presName="hierRoot1" presStyleCnt="0"/>
      <dgm:spPr/>
    </dgm:pt>
    <dgm:pt modelId="{E44BB95F-58B8-4451-A881-532E72D070DB}" type="pres">
      <dgm:prSet presAssocID="{AFA758D6-A844-440C-9835-50ACF33AB8D9}" presName="composite" presStyleCnt="0"/>
      <dgm:spPr/>
    </dgm:pt>
    <dgm:pt modelId="{349399A5-6363-42E4-9C25-A547D735F40D}" type="pres">
      <dgm:prSet presAssocID="{AFA758D6-A844-440C-9835-50ACF33AB8D9}" presName="background" presStyleLbl="node0" presStyleIdx="2" presStyleCnt="3"/>
      <dgm:spPr/>
    </dgm:pt>
    <dgm:pt modelId="{B98C3F9D-B796-4EDB-91C0-FCD501D09B10}" type="pres">
      <dgm:prSet presAssocID="{AFA758D6-A844-440C-9835-50ACF33AB8D9}" presName="text" presStyleLbl="fgAcc0" presStyleIdx="2" presStyleCnt="3">
        <dgm:presLayoutVars>
          <dgm:chPref val="3"/>
        </dgm:presLayoutVars>
      </dgm:prSet>
      <dgm:spPr/>
    </dgm:pt>
    <dgm:pt modelId="{BF71CBFF-897A-4BC2-9123-2F2F2945787F}" type="pres">
      <dgm:prSet presAssocID="{AFA758D6-A844-440C-9835-50ACF33AB8D9}" presName="hierChild2" presStyleCnt="0"/>
      <dgm:spPr/>
    </dgm:pt>
  </dgm:ptLst>
  <dgm:cxnLst>
    <dgm:cxn modelId="{EFAE3C1C-85CD-4E35-A2D2-8BC6EFD6C115}" srcId="{61DC1827-54E9-4F5A-8B1E-C92EEECA97FE}" destId="{9A41014E-AC0A-44EC-9CE6-418CCC41BFE6}" srcOrd="0" destOrd="0" parTransId="{9B709043-80D5-41CC-ACE1-F9891FC9D981}" sibTransId="{FBA40757-D699-4CA7-9D89-74A4E8BBAFCC}"/>
    <dgm:cxn modelId="{E075631F-C047-4B03-88AF-7EE689AC4067}" srcId="{42F03DFA-B42F-4B06-834C-0A1FACB95605}" destId="{79F1578F-E291-46DD-839B-F8ECD6B54233}" srcOrd="0" destOrd="0" parTransId="{D61F87F3-0394-4793-A512-FA7A6E004701}" sibTransId="{87498CEF-F426-4BEC-871F-2194859BFFA5}"/>
    <dgm:cxn modelId="{6129EB1F-A412-46A0-8DCA-4BF87B7D3058}" type="presOf" srcId="{79F1578F-E291-46DD-839B-F8ECD6B54233}" destId="{83304ADE-04B2-4E7B-9163-51BA2C52CDD0}" srcOrd="0" destOrd="0" presId="urn:microsoft.com/office/officeart/2005/8/layout/hierarchy1"/>
    <dgm:cxn modelId="{580F4131-13F7-46FD-B3C6-0FD50425ADD7}" srcId="{42F03DFA-B42F-4B06-834C-0A1FACB95605}" destId="{AFA758D6-A844-440C-9835-50ACF33AB8D9}" srcOrd="2" destOrd="0" parTransId="{6A42F767-B815-4513-B307-70A0D9C177DE}" sibTransId="{65A896E4-5963-42D7-A809-F6C07C6AF69D}"/>
    <dgm:cxn modelId="{E8EADD37-E148-49D6-9139-666136328327}" type="presOf" srcId="{5F48F0DE-A45D-4050-BC31-BC10E791ACDB}" destId="{CF0B93D9-B4DA-4CE0-B22D-22F4E8293053}" srcOrd="0" destOrd="0" presId="urn:microsoft.com/office/officeart/2005/8/layout/hierarchy1"/>
    <dgm:cxn modelId="{F447973B-8AC2-4FED-8F20-5B78019668E8}" srcId="{61DC1827-54E9-4F5A-8B1E-C92EEECA97FE}" destId="{4C8680ED-24B8-4088-AEF9-BD3CA42227F5}" srcOrd="1" destOrd="0" parTransId="{5F48F0DE-A45D-4050-BC31-BC10E791ACDB}" sibTransId="{68D72C34-0F02-4469-BDF9-FF9B686B14DA}"/>
    <dgm:cxn modelId="{C0A9CF55-DA5A-4A47-88E7-87C0D6651781}" type="presOf" srcId="{4C8680ED-24B8-4088-AEF9-BD3CA42227F5}" destId="{ED8ADAE4-EC34-40E1-88E0-507357504725}" srcOrd="0" destOrd="0" presId="urn:microsoft.com/office/officeart/2005/8/layout/hierarchy1"/>
    <dgm:cxn modelId="{9DDF0692-8BA1-4218-8C18-656491617F4C}" type="presOf" srcId="{42F03DFA-B42F-4B06-834C-0A1FACB95605}" destId="{157FC313-E67B-425C-91B6-DD6348DA6775}" srcOrd="0" destOrd="0" presId="urn:microsoft.com/office/officeart/2005/8/layout/hierarchy1"/>
    <dgm:cxn modelId="{162D9EE4-A2E2-4AE6-AC2A-2ED55337EFA4}" srcId="{42F03DFA-B42F-4B06-834C-0A1FACB95605}" destId="{61DC1827-54E9-4F5A-8B1E-C92EEECA97FE}" srcOrd="1" destOrd="0" parTransId="{32881C26-2972-4758-B140-02303DC6FBA3}" sibTransId="{B16684FD-A45D-47A4-A5A9-6784CF041966}"/>
    <dgm:cxn modelId="{1FCA62E5-D060-492E-8EEE-647DCFCE0DD6}" type="presOf" srcId="{9A41014E-AC0A-44EC-9CE6-418CCC41BFE6}" destId="{056BDCB2-E166-4296-A658-3957FF5CD65D}" srcOrd="0" destOrd="0" presId="urn:microsoft.com/office/officeart/2005/8/layout/hierarchy1"/>
    <dgm:cxn modelId="{6A5FF6ED-78C6-47E3-89DE-4D7BC1156E35}" type="presOf" srcId="{61DC1827-54E9-4F5A-8B1E-C92EEECA97FE}" destId="{C651802C-468A-4F69-B26C-76EC36758398}" srcOrd="0" destOrd="0" presId="urn:microsoft.com/office/officeart/2005/8/layout/hierarchy1"/>
    <dgm:cxn modelId="{DEE73CEF-FCEC-44CB-A38A-05AF2052AFD0}" type="presOf" srcId="{AFA758D6-A844-440C-9835-50ACF33AB8D9}" destId="{B98C3F9D-B796-4EDB-91C0-FCD501D09B10}" srcOrd="0" destOrd="0" presId="urn:microsoft.com/office/officeart/2005/8/layout/hierarchy1"/>
    <dgm:cxn modelId="{E89B8BF4-19F5-4821-B5E3-71CB0687D9AD}" type="presOf" srcId="{9B709043-80D5-41CC-ACE1-F9891FC9D981}" destId="{F382183A-41D4-4B17-85F3-DE4E99310B56}" srcOrd="0" destOrd="0" presId="urn:microsoft.com/office/officeart/2005/8/layout/hierarchy1"/>
    <dgm:cxn modelId="{B77FEC81-5BEE-43CE-A3DA-14172E9D4B6E}" type="presParOf" srcId="{157FC313-E67B-425C-91B6-DD6348DA6775}" destId="{ED8E1ABE-7F45-42A1-B89D-2B6E6BC9A99C}" srcOrd="0" destOrd="0" presId="urn:microsoft.com/office/officeart/2005/8/layout/hierarchy1"/>
    <dgm:cxn modelId="{147584FC-049B-4123-AFBA-8F6978754058}" type="presParOf" srcId="{ED8E1ABE-7F45-42A1-B89D-2B6E6BC9A99C}" destId="{4D709E6D-6DE7-4D9E-B665-B53F4468A524}" srcOrd="0" destOrd="0" presId="urn:microsoft.com/office/officeart/2005/8/layout/hierarchy1"/>
    <dgm:cxn modelId="{CD7B751D-D635-4635-A1F9-C37D63000531}" type="presParOf" srcId="{4D709E6D-6DE7-4D9E-B665-B53F4468A524}" destId="{FC920D5E-9CA6-4748-88D9-A8B4278D7C6C}" srcOrd="0" destOrd="0" presId="urn:microsoft.com/office/officeart/2005/8/layout/hierarchy1"/>
    <dgm:cxn modelId="{3769669D-C73D-4A63-A43B-4D48EB4E52FB}" type="presParOf" srcId="{4D709E6D-6DE7-4D9E-B665-B53F4468A524}" destId="{83304ADE-04B2-4E7B-9163-51BA2C52CDD0}" srcOrd="1" destOrd="0" presId="urn:microsoft.com/office/officeart/2005/8/layout/hierarchy1"/>
    <dgm:cxn modelId="{C27B1DEF-BD87-4406-ACBA-1ADD4E574FED}" type="presParOf" srcId="{ED8E1ABE-7F45-42A1-B89D-2B6E6BC9A99C}" destId="{1971818F-D483-43A8-9391-0F8CE49BDD94}" srcOrd="1" destOrd="0" presId="urn:microsoft.com/office/officeart/2005/8/layout/hierarchy1"/>
    <dgm:cxn modelId="{75DC464B-1152-4D0F-9278-AC6241B1530A}" type="presParOf" srcId="{157FC313-E67B-425C-91B6-DD6348DA6775}" destId="{139C90B1-7812-4485-8801-9FBDC272B2DA}" srcOrd="1" destOrd="0" presId="urn:microsoft.com/office/officeart/2005/8/layout/hierarchy1"/>
    <dgm:cxn modelId="{878AC309-CBC4-4160-93CC-9CE17173B68A}" type="presParOf" srcId="{139C90B1-7812-4485-8801-9FBDC272B2DA}" destId="{B4041DA4-2433-45BA-B3F9-6C01E81FB5F9}" srcOrd="0" destOrd="0" presId="urn:microsoft.com/office/officeart/2005/8/layout/hierarchy1"/>
    <dgm:cxn modelId="{D721C4EA-49F1-434C-8A3E-540C83A7A66C}" type="presParOf" srcId="{B4041DA4-2433-45BA-B3F9-6C01E81FB5F9}" destId="{6712B538-3045-4C74-B866-AF68D109C2F7}" srcOrd="0" destOrd="0" presId="urn:microsoft.com/office/officeart/2005/8/layout/hierarchy1"/>
    <dgm:cxn modelId="{D671C784-C755-4EAC-9361-881791C5612A}" type="presParOf" srcId="{B4041DA4-2433-45BA-B3F9-6C01E81FB5F9}" destId="{C651802C-468A-4F69-B26C-76EC36758398}" srcOrd="1" destOrd="0" presId="urn:microsoft.com/office/officeart/2005/8/layout/hierarchy1"/>
    <dgm:cxn modelId="{A7F77F9C-EEEA-4A59-9709-0123ECFA91B9}" type="presParOf" srcId="{139C90B1-7812-4485-8801-9FBDC272B2DA}" destId="{7E49338B-A3A8-4B3C-97B0-5C200A8D94BC}" srcOrd="1" destOrd="0" presId="urn:microsoft.com/office/officeart/2005/8/layout/hierarchy1"/>
    <dgm:cxn modelId="{F9F5B444-354F-4988-8AE8-F0F061AB4F6A}" type="presParOf" srcId="{7E49338B-A3A8-4B3C-97B0-5C200A8D94BC}" destId="{F382183A-41D4-4B17-85F3-DE4E99310B56}" srcOrd="0" destOrd="0" presId="urn:microsoft.com/office/officeart/2005/8/layout/hierarchy1"/>
    <dgm:cxn modelId="{E5F89006-701C-40D7-B791-063DB2018006}" type="presParOf" srcId="{7E49338B-A3A8-4B3C-97B0-5C200A8D94BC}" destId="{39A2393C-4E67-4F76-B65F-17768AC53A18}" srcOrd="1" destOrd="0" presId="urn:microsoft.com/office/officeart/2005/8/layout/hierarchy1"/>
    <dgm:cxn modelId="{5AD6B64D-6FE3-4786-A450-1EC3ECE0F236}" type="presParOf" srcId="{39A2393C-4E67-4F76-B65F-17768AC53A18}" destId="{E8B0E1B8-1A17-4A45-9BA0-73989C617239}" srcOrd="0" destOrd="0" presId="urn:microsoft.com/office/officeart/2005/8/layout/hierarchy1"/>
    <dgm:cxn modelId="{C43ED663-CB99-418F-BE38-3B53B3700F22}" type="presParOf" srcId="{E8B0E1B8-1A17-4A45-9BA0-73989C617239}" destId="{62EE53C0-6960-4DE1-AC70-73D736E03597}" srcOrd="0" destOrd="0" presId="urn:microsoft.com/office/officeart/2005/8/layout/hierarchy1"/>
    <dgm:cxn modelId="{03F87A65-36ED-406E-980B-F407A00D4EDB}" type="presParOf" srcId="{E8B0E1B8-1A17-4A45-9BA0-73989C617239}" destId="{056BDCB2-E166-4296-A658-3957FF5CD65D}" srcOrd="1" destOrd="0" presId="urn:microsoft.com/office/officeart/2005/8/layout/hierarchy1"/>
    <dgm:cxn modelId="{FB0F17FB-489D-4730-B135-737245C5EC5E}" type="presParOf" srcId="{39A2393C-4E67-4F76-B65F-17768AC53A18}" destId="{3CF2F75E-5AF9-44D9-A9CC-7C9588A01A21}" srcOrd="1" destOrd="0" presId="urn:microsoft.com/office/officeart/2005/8/layout/hierarchy1"/>
    <dgm:cxn modelId="{7789DF74-8B1C-4E6A-99C1-DFE35B4FF2F2}" type="presParOf" srcId="{7E49338B-A3A8-4B3C-97B0-5C200A8D94BC}" destId="{CF0B93D9-B4DA-4CE0-B22D-22F4E8293053}" srcOrd="2" destOrd="0" presId="urn:microsoft.com/office/officeart/2005/8/layout/hierarchy1"/>
    <dgm:cxn modelId="{475578B6-05CD-4C40-91B7-AA9A498BA730}" type="presParOf" srcId="{7E49338B-A3A8-4B3C-97B0-5C200A8D94BC}" destId="{F042453B-48CB-4236-B8D1-9DA5F07E01E8}" srcOrd="3" destOrd="0" presId="urn:microsoft.com/office/officeart/2005/8/layout/hierarchy1"/>
    <dgm:cxn modelId="{45FDFD89-6A8D-48A0-A111-E3BB0446C45C}" type="presParOf" srcId="{F042453B-48CB-4236-B8D1-9DA5F07E01E8}" destId="{5AA50C33-2289-489F-A66E-58B483171819}" srcOrd="0" destOrd="0" presId="urn:microsoft.com/office/officeart/2005/8/layout/hierarchy1"/>
    <dgm:cxn modelId="{C3BCF02B-F40A-4A52-B26C-344EC7348D46}" type="presParOf" srcId="{5AA50C33-2289-489F-A66E-58B483171819}" destId="{FD171A0F-D07E-4FE8-95BE-58CF294D15C1}" srcOrd="0" destOrd="0" presId="urn:microsoft.com/office/officeart/2005/8/layout/hierarchy1"/>
    <dgm:cxn modelId="{A9A684CC-C639-4BC5-BB76-368113844ADF}" type="presParOf" srcId="{5AA50C33-2289-489F-A66E-58B483171819}" destId="{ED8ADAE4-EC34-40E1-88E0-507357504725}" srcOrd="1" destOrd="0" presId="urn:microsoft.com/office/officeart/2005/8/layout/hierarchy1"/>
    <dgm:cxn modelId="{007B73F0-2A39-4CC0-817E-D93A522F1424}" type="presParOf" srcId="{F042453B-48CB-4236-B8D1-9DA5F07E01E8}" destId="{4EC07840-C4E9-43D7-8FB2-51C2FA6220C5}" srcOrd="1" destOrd="0" presId="urn:microsoft.com/office/officeart/2005/8/layout/hierarchy1"/>
    <dgm:cxn modelId="{6A37596F-9890-464D-B879-A79F63BB9CDE}" type="presParOf" srcId="{157FC313-E67B-425C-91B6-DD6348DA6775}" destId="{805EA1C9-AE05-4388-AC78-D1545FF30D71}" srcOrd="2" destOrd="0" presId="urn:microsoft.com/office/officeart/2005/8/layout/hierarchy1"/>
    <dgm:cxn modelId="{E31E55B8-9449-4665-B299-9781E130DBD4}" type="presParOf" srcId="{805EA1C9-AE05-4388-AC78-D1545FF30D71}" destId="{E44BB95F-58B8-4451-A881-532E72D070DB}" srcOrd="0" destOrd="0" presId="urn:microsoft.com/office/officeart/2005/8/layout/hierarchy1"/>
    <dgm:cxn modelId="{5DB48F8E-6159-4D59-BD86-BCE4F723BCF7}" type="presParOf" srcId="{E44BB95F-58B8-4451-A881-532E72D070DB}" destId="{349399A5-6363-42E4-9C25-A547D735F40D}" srcOrd="0" destOrd="0" presId="urn:microsoft.com/office/officeart/2005/8/layout/hierarchy1"/>
    <dgm:cxn modelId="{D5D6120C-FB09-485A-9E67-56AD4546C7C6}" type="presParOf" srcId="{E44BB95F-58B8-4451-A881-532E72D070DB}" destId="{B98C3F9D-B796-4EDB-91C0-FCD501D09B10}" srcOrd="1" destOrd="0" presId="urn:microsoft.com/office/officeart/2005/8/layout/hierarchy1"/>
    <dgm:cxn modelId="{37444931-436F-4489-B5A0-3C5C7AD40176}" type="presParOf" srcId="{805EA1C9-AE05-4388-AC78-D1545FF30D71}" destId="{BF71CBFF-897A-4BC2-9123-2F2F2945787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135129D-5D77-4437-B07F-2311B6D3BD8F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5E3C679-8821-4090-9DD1-2113EBAF36EB}">
      <dgm:prSet/>
      <dgm:spPr/>
      <dgm:t>
        <a:bodyPr/>
        <a:lstStyle/>
        <a:p>
          <a:r>
            <a:rPr lang="fr-FR" b="1" i="0" baseline="0" dirty="0"/>
            <a:t>Idéal pour :</a:t>
          </a:r>
          <a:r>
            <a:rPr lang="fr-FR" b="0" i="0" baseline="0" dirty="0"/>
            <a:t> La facilité d'accès, l'intégration dans un flux de travail existant.</a:t>
          </a:r>
          <a:endParaRPr lang="en-US" dirty="0"/>
        </a:p>
      </dgm:t>
    </dgm:pt>
    <dgm:pt modelId="{AC70A878-1B2C-41A2-8EC0-5156D2C4B3C7}" type="parTrans" cxnId="{F716AF4F-AD3F-42B1-A78D-8B1017AB2556}">
      <dgm:prSet/>
      <dgm:spPr/>
      <dgm:t>
        <a:bodyPr/>
        <a:lstStyle/>
        <a:p>
          <a:endParaRPr lang="en-US"/>
        </a:p>
      </dgm:t>
    </dgm:pt>
    <dgm:pt modelId="{AE2E465F-D779-4C96-A906-263AADCFC806}" type="sibTrans" cxnId="{F716AF4F-AD3F-42B1-A78D-8B1017AB2556}">
      <dgm:prSet/>
      <dgm:spPr/>
      <dgm:t>
        <a:bodyPr/>
        <a:lstStyle/>
        <a:p>
          <a:endParaRPr lang="en-US"/>
        </a:p>
      </dgm:t>
    </dgm:pt>
    <dgm:pt modelId="{F2880876-A7B5-47C5-9DC7-5A7F9AF9C727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B3E3701B-3830-4673-A314-DAEDB035D125}" type="parTrans" cxnId="{C2712241-AD0B-40C0-B981-12657D50D4D4}">
      <dgm:prSet/>
      <dgm:spPr/>
      <dgm:t>
        <a:bodyPr/>
        <a:lstStyle/>
        <a:p>
          <a:endParaRPr lang="en-US"/>
        </a:p>
      </dgm:t>
    </dgm:pt>
    <dgm:pt modelId="{04B1C684-F65E-4981-958F-5133557FAE64}" type="sibTrans" cxnId="{C2712241-AD0B-40C0-B981-12657D50D4D4}">
      <dgm:prSet/>
      <dgm:spPr/>
      <dgm:t>
        <a:bodyPr/>
        <a:lstStyle/>
        <a:p>
          <a:endParaRPr lang="en-US"/>
        </a:p>
      </dgm:t>
    </dgm:pt>
    <dgm:pt modelId="{C77D57AC-C39F-45CB-953B-CE5F9D5B61F5}">
      <dgm:prSet/>
      <dgm:spPr/>
      <dgm:t>
        <a:bodyPr/>
        <a:lstStyle/>
        <a:p>
          <a:r>
            <a:rPr lang="fr-FR" b="0" i="0" baseline="0"/>
            <a:t>Compréhension exceptionnelle du </a:t>
          </a:r>
          <a:r>
            <a:rPr lang="fr-FR" b="1" i="0" baseline="0"/>
            <a:t>langage naturel</a:t>
          </a:r>
          <a:r>
            <a:rPr lang="fr-FR" b="0" i="0" baseline="0"/>
            <a:t> (il suit très bien les prompts longs et complexes).</a:t>
          </a:r>
          <a:endParaRPr lang="en-US"/>
        </a:p>
      </dgm:t>
    </dgm:pt>
    <dgm:pt modelId="{47E59A4F-AE69-41F9-9970-2C9603930F97}" type="parTrans" cxnId="{9641374B-3581-4729-A74A-048ACCAE1968}">
      <dgm:prSet/>
      <dgm:spPr/>
      <dgm:t>
        <a:bodyPr/>
        <a:lstStyle/>
        <a:p>
          <a:endParaRPr lang="en-US"/>
        </a:p>
      </dgm:t>
    </dgm:pt>
    <dgm:pt modelId="{A26B17FF-B0BE-48A7-AD7F-F8B36BDA6877}" type="sibTrans" cxnId="{9641374B-3581-4729-A74A-048ACCAE1968}">
      <dgm:prSet/>
      <dgm:spPr/>
      <dgm:t>
        <a:bodyPr/>
        <a:lstStyle/>
        <a:p>
          <a:endParaRPr lang="en-US"/>
        </a:p>
      </dgm:t>
    </dgm:pt>
    <dgm:pt modelId="{5042F809-4613-495F-9BE3-3E2074ED4EFE}">
      <dgm:prSet/>
      <dgm:spPr/>
      <dgm:t>
        <a:bodyPr/>
        <a:lstStyle/>
        <a:p>
          <a:r>
            <a:rPr lang="fr-FR" b="0" i="0" baseline="0"/>
            <a:t>Directement intégré dans </a:t>
          </a:r>
          <a:r>
            <a:rPr lang="fr-FR" b="1" i="0" baseline="0"/>
            <a:t>ChatGPT Plus et Microsoft Copilot (gratuitement !)</a:t>
          </a:r>
          <a:r>
            <a:rPr lang="fr-FR" b="0" i="0" baseline="0"/>
            <a:t>.</a:t>
          </a:r>
          <a:endParaRPr lang="en-US"/>
        </a:p>
      </dgm:t>
    </dgm:pt>
    <dgm:pt modelId="{56A61462-5599-4154-8BF2-869B6B239BAC}" type="parTrans" cxnId="{FAE8ECE5-1F0E-42A9-98B4-DF15BC429DF0}">
      <dgm:prSet/>
      <dgm:spPr/>
      <dgm:t>
        <a:bodyPr/>
        <a:lstStyle/>
        <a:p>
          <a:endParaRPr lang="en-US"/>
        </a:p>
      </dgm:t>
    </dgm:pt>
    <dgm:pt modelId="{52669CE1-EAB5-4F76-8BA0-5D504008005B}" type="sibTrans" cxnId="{FAE8ECE5-1F0E-42A9-98B4-DF15BC429DF0}">
      <dgm:prSet/>
      <dgm:spPr/>
      <dgm:t>
        <a:bodyPr/>
        <a:lstStyle/>
        <a:p>
          <a:endParaRPr lang="en-US"/>
        </a:p>
      </dgm:t>
    </dgm:pt>
    <dgm:pt modelId="{8620CE65-6A3C-4CF7-B1F5-E65F848AA797}">
      <dgm:prSet/>
      <dgm:spPr/>
      <dgm:t>
        <a:bodyPr/>
        <a:lstStyle/>
        <a:p>
          <a:r>
            <a:rPr lang="fr-FR" b="1" i="0" baseline="0"/>
            <a:t>À savoir :</a:t>
          </a:r>
          <a:r>
            <a:rPr lang="fr-FR" b="0" i="0" baseline="0"/>
            <a:t> Le plus simple à prendre en main pour un débutant.</a:t>
          </a:r>
          <a:endParaRPr lang="en-US"/>
        </a:p>
      </dgm:t>
    </dgm:pt>
    <dgm:pt modelId="{76D0B160-016F-4676-866B-AE0C447E4EF9}" type="parTrans" cxnId="{61D3FB7E-B080-4733-8EC7-EE92BC77D6A3}">
      <dgm:prSet/>
      <dgm:spPr/>
      <dgm:t>
        <a:bodyPr/>
        <a:lstStyle/>
        <a:p>
          <a:endParaRPr lang="en-US"/>
        </a:p>
      </dgm:t>
    </dgm:pt>
    <dgm:pt modelId="{5EFB47E5-2031-4EEC-81C9-141E86457517}" type="sibTrans" cxnId="{61D3FB7E-B080-4733-8EC7-EE92BC77D6A3}">
      <dgm:prSet/>
      <dgm:spPr/>
      <dgm:t>
        <a:bodyPr/>
        <a:lstStyle/>
        <a:p>
          <a:endParaRPr lang="en-US"/>
        </a:p>
      </dgm:t>
    </dgm:pt>
    <dgm:pt modelId="{4C719E81-FF49-41C3-8E7A-4CF9A4822039}" type="pres">
      <dgm:prSet presAssocID="{1135129D-5D77-4437-B07F-2311B6D3BD8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DD25E65-D5CA-4C28-88CA-53F08863B905}" type="pres">
      <dgm:prSet presAssocID="{F5E3C679-8821-4090-9DD1-2113EBAF36EB}" presName="hierRoot1" presStyleCnt="0"/>
      <dgm:spPr/>
    </dgm:pt>
    <dgm:pt modelId="{711C6714-7C36-41DE-8C93-FA5A79F80CDF}" type="pres">
      <dgm:prSet presAssocID="{F5E3C679-8821-4090-9DD1-2113EBAF36EB}" presName="composite" presStyleCnt="0"/>
      <dgm:spPr/>
    </dgm:pt>
    <dgm:pt modelId="{2D463F86-8DEC-4BE3-BAD1-E449DC49529C}" type="pres">
      <dgm:prSet presAssocID="{F5E3C679-8821-4090-9DD1-2113EBAF36EB}" presName="background" presStyleLbl="node0" presStyleIdx="0" presStyleCnt="3"/>
      <dgm:spPr/>
    </dgm:pt>
    <dgm:pt modelId="{35F40576-3270-48A0-8F91-84667D521B01}" type="pres">
      <dgm:prSet presAssocID="{F5E3C679-8821-4090-9DD1-2113EBAF36EB}" presName="text" presStyleLbl="fgAcc0" presStyleIdx="0" presStyleCnt="3" custScaleX="143115" custLinFactNeighborX="-72573" custLinFactNeighborY="-2033">
        <dgm:presLayoutVars>
          <dgm:chPref val="3"/>
        </dgm:presLayoutVars>
      </dgm:prSet>
      <dgm:spPr/>
    </dgm:pt>
    <dgm:pt modelId="{FB5D05EA-7646-48E5-97B7-12425952C689}" type="pres">
      <dgm:prSet presAssocID="{F5E3C679-8821-4090-9DD1-2113EBAF36EB}" presName="hierChild2" presStyleCnt="0"/>
      <dgm:spPr/>
    </dgm:pt>
    <dgm:pt modelId="{88F756C0-74FD-4A03-8BE1-8A8A4BB30CA1}" type="pres">
      <dgm:prSet presAssocID="{F2880876-A7B5-47C5-9DC7-5A7F9AF9C727}" presName="hierRoot1" presStyleCnt="0"/>
      <dgm:spPr/>
    </dgm:pt>
    <dgm:pt modelId="{BC7F9AC4-A6FC-4252-8119-512BDA76A155}" type="pres">
      <dgm:prSet presAssocID="{F2880876-A7B5-47C5-9DC7-5A7F9AF9C727}" presName="composite" presStyleCnt="0"/>
      <dgm:spPr/>
    </dgm:pt>
    <dgm:pt modelId="{16F3DCC2-F8CB-43E3-ADE4-E755CFD68ED3}" type="pres">
      <dgm:prSet presAssocID="{F2880876-A7B5-47C5-9DC7-5A7F9AF9C727}" presName="background" presStyleLbl="node0" presStyleIdx="1" presStyleCnt="3"/>
      <dgm:spPr/>
    </dgm:pt>
    <dgm:pt modelId="{74D76A8C-7033-4A5B-B6CA-2F03985F0CBB}" type="pres">
      <dgm:prSet presAssocID="{F2880876-A7B5-47C5-9DC7-5A7F9AF9C727}" presName="text" presStyleLbl="fgAcc0" presStyleIdx="1" presStyleCnt="3">
        <dgm:presLayoutVars>
          <dgm:chPref val="3"/>
        </dgm:presLayoutVars>
      </dgm:prSet>
      <dgm:spPr/>
    </dgm:pt>
    <dgm:pt modelId="{C9B4EB9F-4B69-40FB-9B46-6300D3FEDE91}" type="pres">
      <dgm:prSet presAssocID="{F2880876-A7B5-47C5-9DC7-5A7F9AF9C727}" presName="hierChild2" presStyleCnt="0"/>
      <dgm:spPr/>
    </dgm:pt>
    <dgm:pt modelId="{278F03C4-1273-4FE4-B451-275D510CE3DE}" type="pres">
      <dgm:prSet presAssocID="{47E59A4F-AE69-41F9-9970-2C9603930F97}" presName="Name10" presStyleLbl="parChTrans1D2" presStyleIdx="0" presStyleCnt="2"/>
      <dgm:spPr/>
    </dgm:pt>
    <dgm:pt modelId="{13C6BAFB-440D-4F7A-B57B-598F97ED41B0}" type="pres">
      <dgm:prSet presAssocID="{C77D57AC-C39F-45CB-953B-CE5F9D5B61F5}" presName="hierRoot2" presStyleCnt="0"/>
      <dgm:spPr/>
    </dgm:pt>
    <dgm:pt modelId="{6F11F9EB-74FE-4A97-927F-A6221DA1E8B6}" type="pres">
      <dgm:prSet presAssocID="{C77D57AC-C39F-45CB-953B-CE5F9D5B61F5}" presName="composite2" presStyleCnt="0"/>
      <dgm:spPr/>
    </dgm:pt>
    <dgm:pt modelId="{4711FA60-F9FA-4547-8914-9946DFD822E8}" type="pres">
      <dgm:prSet presAssocID="{C77D57AC-C39F-45CB-953B-CE5F9D5B61F5}" presName="background2" presStyleLbl="node2" presStyleIdx="0" presStyleCnt="2"/>
      <dgm:spPr/>
    </dgm:pt>
    <dgm:pt modelId="{C3542C84-7ED1-4A68-BA59-4A945079BE86}" type="pres">
      <dgm:prSet presAssocID="{C77D57AC-C39F-45CB-953B-CE5F9D5B61F5}" presName="text2" presStyleLbl="fgAcc2" presStyleIdx="0" presStyleCnt="2">
        <dgm:presLayoutVars>
          <dgm:chPref val="3"/>
        </dgm:presLayoutVars>
      </dgm:prSet>
      <dgm:spPr/>
    </dgm:pt>
    <dgm:pt modelId="{69FE561F-9444-42AD-8683-65CB2ED6BE1B}" type="pres">
      <dgm:prSet presAssocID="{C77D57AC-C39F-45CB-953B-CE5F9D5B61F5}" presName="hierChild3" presStyleCnt="0"/>
      <dgm:spPr/>
    </dgm:pt>
    <dgm:pt modelId="{FE559AB9-E756-4C0C-A373-160E07805282}" type="pres">
      <dgm:prSet presAssocID="{56A61462-5599-4154-8BF2-869B6B239BAC}" presName="Name10" presStyleLbl="parChTrans1D2" presStyleIdx="1" presStyleCnt="2"/>
      <dgm:spPr/>
    </dgm:pt>
    <dgm:pt modelId="{583CC127-8D65-4BA2-82B5-635BFDC74EAD}" type="pres">
      <dgm:prSet presAssocID="{5042F809-4613-495F-9BE3-3E2074ED4EFE}" presName="hierRoot2" presStyleCnt="0"/>
      <dgm:spPr/>
    </dgm:pt>
    <dgm:pt modelId="{69598AC2-0552-4894-AF35-BBC375038226}" type="pres">
      <dgm:prSet presAssocID="{5042F809-4613-495F-9BE3-3E2074ED4EFE}" presName="composite2" presStyleCnt="0"/>
      <dgm:spPr/>
    </dgm:pt>
    <dgm:pt modelId="{A3982ABC-D8A3-4A8E-8935-F376B26AC483}" type="pres">
      <dgm:prSet presAssocID="{5042F809-4613-495F-9BE3-3E2074ED4EFE}" presName="background2" presStyleLbl="node2" presStyleIdx="1" presStyleCnt="2"/>
      <dgm:spPr/>
    </dgm:pt>
    <dgm:pt modelId="{F765049C-7703-4672-9BFA-76A6E103A27A}" type="pres">
      <dgm:prSet presAssocID="{5042F809-4613-495F-9BE3-3E2074ED4EFE}" presName="text2" presStyleLbl="fgAcc2" presStyleIdx="1" presStyleCnt="2">
        <dgm:presLayoutVars>
          <dgm:chPref val="3"/>
        </dgm:presLayoutVars>
      </dgm:prSet>
      <dgm:spPr/>
    </dgm:pt>
    <dgm:pt modelId="{0B12F56A-D180-4EEB-8E95-69F5AC8F9B87}" type="pres">
      <dgm:prSet presAssocID="{5042F809-4613-495F-9BE3-3E2074ED4EFE}" presName="hierChild3" presStyleCnt="0"/>
      <dgm:spPr/>
    </dgm:pt>
    <dgm:pt modelId="{FC82BD0B-D857-48C7-A7CC-CBB9C06643C2}" type="pres">
      <dgm:prSet presAssocID="{8620CE65-6A3C-4CF7-B1F5-E65F848AA797}" presName="hierRoot1" presStyleCnt="0"/>
      <dgm:spPr/>
    </dgm:pt>
    <dgm:pt modelId="{64F5E2E8-502E-4EE8-90CE-92646E16EC73}" type="pres">
      <dgm:prSet presAssocID="{8620CE65-6A3C-4CF7-B1F5-E65F848AA797}" presName="composite" presStyleCnt="0"/>
      <dgm:spPr/>
    </dgm:pt>
    <dgm:pt modelId="{39A59E0D-BC71-478F-AAF4-479EA8772056}" type="pres">
      <dgm:prSet presAssocID="{8620CE65-6A3C-4CF7-B1F5-E65F848AA797}" presName="background" presStyleLbl="node0" presStyleIdx="2" presStyleCnt="3"/>
      <dgm:spPr/>
    </dgm:pt>
    <dgm:pt modelId="{4AD5F323-5758-4CB6-A9E1-2B56BCEC2E40}" type="pres">
      <dgm:prSet presAssocID="{8620CE65-6A3C-4CF7-B1F5-E65F848AA797}" presName="text" presStyleLbl="fgAcc0" presStyleIdx="2" presStyleCnt="3">
        <dgm:presLayoutVars>
          <dgm:chPref val="3"/>
        </dgm:presLayoutVars>
      </dgm:prSet>
      <dgm:spPr/>
    </dgm:pt>
    <dgm:pt modelId="{33ADDA9F-73E7-476D-9150-A33525BA962E}" type="pres">
      <dgm:prSet presAssocID="{8620CE65-6A3C-4CF7-B1F5-E65F848AA797}" presName="hierChild2" presStyleCnt="0"/>
      <dgm:spPr/>
    </dgm:pt>
  </dgm:ptLst>
  <dgm:cxnLst>
    <dgm:cxn modelId="{11F8F015-D2F7-4C9F-9784-806C273FD6DE}" type="presOf" srcId="{47E59A4F-AE69-41F9-9970-2C9603930F97}" destId="{278F03C4-1273-4FE4-B451-275D510CE3DE}" srcOrd="0" destOrd="0" presId="urn:microsoft.com/office/officeart/2005/8/layout/hierarchy1"/>
    <dgm:cxn modelId="{FFB3F41F-E712-4F56-97E0-E00CF4FF6C7A}" type="presOf" srcId="{8620CE65-6A3C-4CF7-B1F5-E65F848AA797}" destId="{4AD5F323-5758-4CB6-A9E1-2B56BCEC2E40}" srcOrd="0" destOrd="0" presId="urn:microsoft.com/office/officeart/2005/8/layout/hierarchy1"/>
    <dgm:cxn modelId="{ED9ADF2C-E6DA-417C-82F4-E069BF5FCA90}" type="presOf" srcId="{1135129D-5D77-4437-B07F-2311B6D3BD8F}" destId="{4C719E81-FF49-41C3-8E7A-4CF9A4822039}" srcOrd="0" destOrd="0" presId="urn:microsoft.com/office/officeart/2005/8/layout/hierarchy1"/>
    <dgm:cxn modelId="{C2712241-AD0B-40C0-B981-12657D50D4D4}" srcId="{1135129D-5D77-4437-B07F-2311B6D3BD8F}" destId="{F2880876-A7B5-47C5-9DC7-5A7F9AF9C727}" srcOrd="1" destOrd="0" parTransId="{B3E3701B-3830-4673-A314-DAEDB035D125}" sibTransId="{04B1C684-F65E-4981-958F-5133557FAE64}"/>
    <dgm:cxn modelId="{9641374B-3581-4729-A74A-048ACCAE1968}" srcId="{F2880876-A7B5-47C5-9DC7-5A7F9AF9C727}" destId="{C77D57AC-C39F-45CB-953B-CE5F9D5B61F5}" srcOrd="0" destOrd="0" parTransId="{47E59A4F-AE69-41F9-9970-2C9603930F97}" sibTransId="{A26B17FF-B0BE-48A7-AD7F-F8B36BDA6877}"/>
    <dgm:cxn modelId="{8608FC6D-3E45-4ED4-8023-B3B5E99335D4}" type="presOf" srcId="{56A61462-5599-4154-8BF2-869B6B239BAC}" destId="{FE559AB9-E756-4C0C-A373-160E07805282}" srcOrd="0" destOrd="0" presId="urn:microsoft.com/office/officeart/2005/8/layout/hierarchy1"/>
    <dgm:cxn modelId="{F716AF4F-AD3F-42B1-A78D-8B1017AB2556}" srcId="{1135129D-5D77-4437-B07F-2311B6D3BD8F}" destId="{F5E3C679-8821-4090-9DD1-2113EBAF36EB}" srcOrd="0" destOrd="0" parTransId="{AC70A878-1B2C-41A2-8EC0-5156D2C4B3C7}" sibTransId="{AE2E465F-D779-4C96-A906-263AADCFC806}"/>
    <dgm:cxn modelId="{61D3FB7E-B080-4733-8EC7-EE92BC77D6A3}" srcId="{1135129D-5D77-4437-B07F-2311B6D3BD8F}" destId="{8620CE65-6A3C-4CF7-B1F5-E65F848AA797}" srcOrd="2" destOrd="0" parTransId="{76D0B160-016F-4676-866B-AE0C447E4EF9}" sibTransId="{5EFB47E5-2031-4EEC-81C9-141E86457517}"/>
    <dgm:cxn modelId="{D7734B91-BC80-4FE2-881C-C51CD3DF80F3}" type="presOf" srcId="{F5E3C679-8821-4090-9DD1-2113EBAF36EB}" destId="{35F40576-3270-48A0-8F91-84667D521B01}" srcOrd="0" destOrd="0" presId="urn:microsoft.com/office/officeart/2005/8/layout/hierarchy1"/>
    <dgm:cxn modelId="{59EEDA98-E57D-4861-9A06-ED130B5101AA}" type="presOf" srcId="{5042F809-4613-495F-9BE3-3E2074ED4EFE}" destId="{F765049C-7703-4672-9BFA-76A6E103A27A}" srcOrd="0" destOrd="0" presId="urn:microsoft.com/office/officeart/2005/8/layout/hierarchy1"/>
    <dgm:cxn modelId="{FAE8ECE5-1F0E-42A9-98B4-DF15BC429DF0}" srcId="{F2880876-A7B5-47C5-9DC7-5A7F9AF9C727}" destId="{5042F809-4613-495F-9BE3-3E2074ED4EFE}" srcOrd="1" destOrd="0" parTransId="{56A61462-5599-4154-8BF2-869B6B239BAC}" sibTransId="{52669CE1-EAB5-4F76-8BA0-5D504008005B}"/>
    <dgm:cxn modelId="{E3C0EFF6-F3A0-40F3-8160-161830CA8D58}" type="presOf" srcId="{F2880876-A7B5-47C5-9DC7-5A7F9AF9C727}" destId="{74D76A8C-7033-4A5B-B6CA-2F03985F0CBB}" srcOrd="0" destOrd="0" presId="urn:microsoft.com/office/officeart/2005/8/layout/hierarchy1"/>
    <dgm:cxn modelId="{D3377CFD-D515-4FD7-AA32-EE2203B5BFAB}" type="presOf" srcId="{C77D57AC-C39F-45CB-953B-CE5F9D5B61F5}" destId="{C3542C84-7ED1-4A68-BA59-4A945079BE86}" srcOrd="0" destOrd="0" presId="urn:microsoft.com/office/officeart/2005/8/layout/hierarchy1"/>
    <dgm:cxn modelId="{36E18C8E-6132-49B4-BC21-CEB07C19D3AE}" type="presParOf" srcId="{4C719E81-FF49-41C3-8E7A-4CF9A4822039}" destId="{1DD25E65-D5CA-4C28-88CA-53F08863B905}" srcOrd="0" destOrd="0" presId="urn:microsoft.com/office/officeart/2005/8/layout/hierarchy1"/>
    <dgm:cxn modelId="{4B11747C-EB6E-4EA0-8391-E1F09F80D99D}" type="presParOf" srcId="{1DD25E65-D5CA-4C28-88CA-53F08863B905}" destId="{711C6714-7C36-41DE-8C93-FA5A79F80CDF}" srcOrd="0" destOrd="0" presId="urn:microsoft.com/office/officeart/2005/8/layout/hierarchy1"/>
    <dgm:cxn modelId="{E5D75E32-286C-4FCC-9CA2-A83744401C94}" type="presParOf" srcId="{711C6714-7C36-41DE-8C93-FA5A79F80CDF}" destId="{2D463F86-8DEC-4BE3-BAD1-E449DC49529C}" srcOrd="0" destOrd="0" presId="urn:microsoft.com/office/officeart/2005/8/layout/hierarchy1"/>
    <dgm:cxn modelId="{CE2BE00C-8464-4E96-AE4D-7FA8B670637D}" type="presParOf" srcId="{711C6714-7C36-41DE-8C93-FA5A79F80CDF}" destId="{35F40576-3270-48A0-8F91-84667D521B01}" srcOrd="1" destOrd="0" presId="urn:microsoft.com/office/officeart/2005/8/layout/hierarchy1"/>
    <dgm:cxn modelId="{F944E0C4-7E23-4123-A488-E662EBD15A1B}" type="presParOf" srcId="{1DD25E65-D5CA-4C28-88CA-53F08863B905}" destId="{FB5D05EA-7646-48E5-97B7-12425952C689}" srcOrd="1" destOrd="0" presId="urn:microsoft.com/office/officeart/2005/8/layout/hierarchy1"/>
    <dgm:cxn modelId="{154B6874-89EC-4DDD-9D1D-8B5EFDF3A2C6}" type="presParOf" srcId="{4C719E81-FF49-41C3-8E7A-4CF9A4822039}" destId="{88F756C0-74FD-4A03-8BE1-8A8A4BB30CA1}" srcOrd="1" destOrd="0" presId="urn:microsoft.com/office/officeart/2005/8/layout/hierarchy1"/>
    <dgm:cxn modelId="{9ED9224D-5070-49A1-BCAB-50E13ADFDF1B}" type="presParOf" srcId="{88F756C0-74FD-4A03-8BE1-8A8A4BB30CA1}" destId="{BC7F9AC4-A6FC-4252-8119-512BDA76A155}" srcOrd="0" destOrd="0" presId="urn:microsoft.com/office/officeart/2005/8/layout/hierarchy1"/>
    <dgm:cxn modelId="{5858DB9A-AC9E-48F0-87A3-CBC8BD43F076}" type="presParOf" srcId="{BC7F9AC4-A6FC-4252-8119-512BDA76A155}" destId="{16F3DCC2-F8CB-43E3-ADE4-E755CFD68ED3}" srcOrd="0" destOrd="0" presId="urn:microsoft.com/office/officeart/2005/8/layout/hierarchy1"/>
    <dgm:cxn modelId="{0DD1373A-9813-40D1-B836-CBC28FCA68EA}" type="presParOf" srcId="{BC7F9AC4-A6FC-4252-8119-512BDA76A155}" destId="{74D76A8C-7033-4A5B-B6CA-2F03985F0CBB}" srcOrd="1" destOrd="0" presId="urn:microsoft.com/office/officeart/2005/8/layout/hierarchy1"/>
    <dgm:cxn modelId="{C2983D17-2EDA-48FF-B159-B60A9FD4A37D}" type="presParOf" srcId="{88F756C0-74FD-4A03-8BE1-8A8A4BB30CA1}" destId="{C9B4EB9F-4B69-40FB-9B46-6300D3FEDE91}" srcOrd="1" destOrd="0" presId="urn:microsoft.com/office/officeart/2005/8/layout/hierarchy1"/>
    <dgm:cxn modelId="{CCCB1918-D246-46AE-8A17-418AFEEC3B60}" type="presParOf" srcId="{C9B4EB9F-4B69-40FB-9B46-6300D3FEDE91}" destId="{278F03C4-1273-4FE4-B451-275D510CE3DE}" srcOrd="0" destOrd="0" presId="urn:microsoft.com/office/officeart/2005/8/layout/hierarchy1"/>
    <dgm:cxn modelId="{1F2EF821-B4B6-4DA1-8B5B-9F865508F1E8}" type="presParOf" srcId="{C9B4EB9F-4B69-40FB-9B46-6300D3FEDE91}" destId="{13C6BAFB-440D-4F7A-B57B-598F97ED41B0}" srcOrd="1" destOrd="0" presId="urn:microsoft.com/office/officeart/2005/8/layout/hierarchy1"/>
    <dgm:cxn modelId="{E3EDDAB4-F9E7-4E67-B556-EAA64F626F3C}" type="presParOf" srcId="{13C6BAFB-440D-4F7A-B57B-598F97ED41B0}" destId="{6F11F9EB-74FE-4A97-927F-A6221DA1E8B6}" srcOrd="0" destOrd="0" presId="urn:microsoft.com/office/officeart/2005/8/layout/hierarchy1"/>
    <dgm:cxn modelId="{59300BCF-C894-4052-8686-904DA75EC459}" type="presParOf" srcId="{6F11F9EB-74FE-4A97-927F-A6221DA1E8B6}" destId="{4711FA60-F9FA-4547-8914-9946DFD822E8}" srcOrd="0" destOrd="0" presId="urn:microsoft.com/office/officeart/2005/8/layout/hierarchy1"/>
    <dgm:cxn modelId="{E761758E-134B-4AA7-B1D2-5D480AA16910}" type="presParOf" srcId="{6F11F9EB-74FE-4A97-927F-A6221DA1E8B6}" destId="{C3542C84-7ED1-4A68-BA59-4A945079BE86}" srcOrd="1" destOrd="0" presId="urn:microsoft.com/office/officeart/2005/8/layout/hierarchy1"/>
    <dgm:cxn modelId="{34A40B14-7392-4848-B08E-8DA2DBDFBAE1}" type="presParOf" srcId="{13C6BAFB-440D-4F7A-B57B-598F97ED41B0}" destId="{69FE561F-9444-42AD-8683-65CB2ED6BE1B}" srcOrd="1" destOrd="0" presId="urn:microsoft.com/office/officeart/2005/8/layout/hierarchy1"/>
    <dgm:cxn modelId="{C924C9DD-517A-4B01-8B7F-CD86FC32C2CC}" type="presParOf" srcId="{C9B4EB9F-4B69-40FB-9B46-6300D3FEDE91}" destId="{FE559AB9-E756-4C0C-A373-160E07805282}" srcOrd="2" destOrd="0" presId="urn:microsoft.com/office/officeart/2005/8/layout/hierarchy1"/>
    <dgm:cxn modelId="{469E8A9B-B24E-4792-A7BD-F5E66AB02382}" type="presParOf" srcId="{C9B4EB9F-4B69-40FB-9B46-6300D3FEDE91}" destId="{583CC127-8D65-4BA2-82B5-635BFDC74EAD}" srcOrd="3" destOrd="0" presId="urn:microsoft.com/office/officeart/2005/8/layout/hierarchy1"/>
    <dgm:cxn modelId="{5311CE9E-6E93-4B8C-9F89-DFF691117C1F}" type="presParOf" srcId="{583CC127-8D65-4BA2-82B5-635BFDC74EAD}" destId="{69598AC2-0552-4894-AF35-BBC375038226}" srcOrd="0" destOrd="0" presId="urn:microsoft.com/office/officeart/2005/8/layout/hierarchy1"/>
    <dgm:cxn modelId="{19B5FBD8-DF34-47FA-8821-535B3F67A617}" type="presParOf" srcId="{69598AC2-0552-4894-AF35-BBC375038226}" destId="{A3982ABC-D8A3-4A8E-8935-F376B26AC483}" srcOrd="0" destOrd="0" presId="urn:microsoft.com/office/officeart/2005/8/layout/hierarchy1"/>
    <dgm:cxn modelId="{FD7B027B-C2D6-4072-8C15-A8893FAABF44}" type="presParOf" srcId="{69598AC2-0552-4894-AF35-BBC375038226}" destId="{F765049C-7703-4672-9BFA-76A6E103A27A}" srcOrd="1" destOrd="0" presId="urn:microsoft.com/office/officeart/2005/8/layout/hierarchy1"/>
    <dgm:cxn modelId="{2CB6F67E-B52E-4B75-BE53-1C399477CDCD}" type="presParOf" srcId="{583CC127-8D65-4BA2-82B5-635BFDC74EAD}" destId="{0B12F56A-D180-4EEB-8E95-69F5AC8F9B87}" srcOrd="1" destOrd="0" presId="urn:microsoft.com/office/officeart/2005/8/layout/hierarchy1"/>
    <dgm:cxn modelId="{C3ABBC24-1185-4407-A2D4-4D039077C6F1}" type="presParOf" srcId="{4C719E81-FF49-41C3-8E7A-4CF9A4822039}" destId="{FC82BD0B-D857-48C7-A7CC-CBB9C06643C2}" srcOrd="2" destOrd="0" presId="urn:microsoft.com/office/officeart/2005/8/layout/hierarchy1"/>
    <dgm:cxn modelId="{C14EE80F-A4C0-44CB-B0D8-042B097A2DD8}" type="presParOf" srcId="{FC82BD0B-D857-48C7-A7CC-CBB9C06643C2}" destId="{64F5E2E8-502E-4EE8-90CE-92646E16EC73}" srcOrd="0" destOrd="0" presId="urn:microsoft.com/office/officeart/2005/8/layout/hierarchy1"/>
    <dgm:cxn modelId="{EEFEDD76-AFEC-4481-B6ED-7C555E852496}" type="presParOf" srcId="{64F5E2E8-502E-4EE8-90CE-92646E16EC73}" destId="{39A59E0D-BC71-478F-AAF4-479EA8772056}" srcOrd="0" destOrd="0" presId="urn:microsoft.com/office/officeart/2005/8/layout/hierarchy1"/>
    <dgm:cxn modelId="{76C1EB7B-1A94-4110-95EB-BC747BDF2EEE}" type="presParOf" srcId="{64F5E2E8-502E-4EE8-90CE-92646E16EC73}" destId="{4AD5F323-5758-4CB6-A9E1-2B56BCEC2E40}" srcOrd="1" destOrd="0" presId="urn:microsoft.com/office/officeart/2005/8/layout/hierarchy1"/>
    <dgm:cxn modelId="{135D5096-A774-4783-A916-BA706A961C42}" type="presParOf" srcId="{FC82BD0B-D857-48C7-A7CC-CBB9C06643C2}" destId="{33ADDA9F-73E7-476D-9150-A33525BA962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4C9A84A-A192-499F-AC7D-1242642F36A1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784E536-02A8-46F8-B70B-1469B946DD16}">
      <dgm:prSet/>
      <dgm:spPr/>
      <dgm:t>
        <a:bodyPr/>
        <a:lstStyle/>
        <a:p>
          <a:r>
            <a:rPr lang="fr-FR" b="1" i="0" baseline="0" dirty="0"/>
            <a:t>Idéal pour :</a:t>
          </a:r>
          <a:r>
            <a:rPr lang="fr-FR" b="0" i="0" baseline="0" dirty="0"/>
            <a:t> Le contrôle total, l'expérimentation, les projets sur-mesure.</a:t>
          </a:r>
          <a:endParaRPr lang="en-US" dirty="0"/>
        </a:p>
      </dgm:t>
    </dgm:pt>
    <dgm:pt modelId="{5CE501AB-69B9-4549-80E6-23F42E80B1FD}" type="parTrans" cxnId="{48308A3E-5E89-4D86-A8EE-3FB02C204A24}">
      <dgm:prSet/>
      <dgm:spPr/>
      <dgm:t>
        <a:bodyPr/>
        <a:lstStyle/>
        <a:p>
          <a:endParaRPr lang="en-US"/>
        </a:p>
      </dgm:t>
    </dgm:pt>
    <dgm:pt modelId="{470D415B-FE46-4867-8A7F-B595B7F175B8}" type="sibTrans" cxnId="{48308A3E-5E89-4D86-A8EE-3FB02C204A24}">
      <dgm:prSet/>
      <dgm:spPr/>
      <dgm:t>
        <a:bodyPr/>
        <a:lstStyle/>
        <a:p>
          <a:endParaRPr lang="en-US"/>
        </a:p>
      </dgm:t>
    </dgm:pt>
    <dgm:pt modelId="{324EA624-C723-4490-BD8E-F8E8B979D6AA}">
      <dgm:prSet/>
      <dgm:spPr/>
      <dgm:t>
        <a:bodyPr/>
        <a:lstStyle/>
        <a:p>
          <a:r>
            <a:rPr lang="fr-FR" b="1" i="0" baseline="0"/>
            <a:t>Forces Clés :</a:t>
          </a:r>
          <a:endParaRPr lang="en-US"/>
        </a:p>
      </dgm:t>
    </dgm:pt>
    <dgm:pt modelId="{293AEAFA-0B0D-4770-8F5A-BD66CAA9214E}" type="parTrans" cxnId="{8B107D1C-B7BA-4A66-B91B-597564E6ECD7}">
      <dgm:prSet/>
      <dgm:spPr/>
      <dgm:t>
        <a:bodyPr/>
        <a:lstStyle/>
        <a:p>
          <a:endParaRPr lang="en-US"/>
        </a:p>
      </dgm:t>
    </dgm:pt>
    <dgm:pt modelId="{C3BE27D4-7B96-49A1-95E5-256DD39333B1}" type="sibTrans" cxnId="{8B107D1C-B7BA-4A66-B91B-597564E6ECD7}">
      <dgm:prSet/>
      <dgm:spPr/>
      <dgm:t>
        <a:bodyPr/>
        <a:lstStyle/>
        <a:p>
          <a:endParaRPr lang="en-US"/>
        </a:p>
      </dgm:t>
    </dgm:pt>
    <dgm:pt modelId="{521D8467-9324-481D-8E2F-3B82B093581F}">
      <dgm:prSet/>
      <dgm:spPr/>
      <dgm:t>
        <a:bodyPr/>
        <a:lstStyle/>
        <a:p>
          <a:r>
            <a:rPr lang="fr-FR" b="1" i="0" baseline="0"/>
            <a:t>Open Source</a:t>
          </a:r>
          <a:r>
            <a:rPr lang="fr-FR" b="0" i="0" baseline="0"/>
            <a:t> : installable sur son propre ordinateur (si assez puissant).</a:t>
          </a:r>
          <a:endParaRPr lang="en-US"/>
        </a:p>
      </dgm:t>
    </dgm:pt>
    <dgm:pt modelId="{86A9C9B4-8C9F-413F-91A1-1522F7F5B645}" type="parTrans" cxnId="{C5F376E6-F93A-42D7-9438-4217150205BB}">
      <dgm:prSet/>
      <dgm:spPr/>
      <dgm:t>
        <a:bodyPr/>
        <a:lstStyle/>
        <a:p>
          <a:endParaRPr lang="en-US"/>
        </a:p>
      </dgm:t>
    </dgm:pt>
    <dgm:pt modelId="{0D30E9EB-8092-415F-AD96-C3F0236E267E}" type="sibTrans" cxnId="{C5F376E6-F93A-42D7-9438-4217150205BB}">
      <dgm:prSet/>
      <dgm:spPr/>
      <dgm:t>
        <a:bodyPr/>
        <a:lstStyle/>
        <a:p>
          <a:endParaRPr lang="en-US"/>
        </a:p>
      </dgm:t>
    </dgm:pt>
    <dgm:pt modelId="{865308C0-0D7A-4F92-8D21-4B2C0C5BDEC4}">
      <dgm:prSet/>
      <dgm:spPr/>
      <dgm:t>
        <a:bodyPr/>
        <a:lstStyle/>
        <a:p>
          <a:r>
            <a:rPr lang="fr-FR" b="0" i="0" baseline="0"/>
            <a:t>Permet un contrôle très fin : modifier une partie de l'image (Inpainting), étendre une image (Outpainting), copier une pose (ControlNet).</a:t>
          </a:r>
          <a:endParaRPr lang="en-US"/>
        </a:p>
      </dgm:t>
    </dgm:pt>
    <dgm:pt modelId="{28C31EFB-EBB2-4A2E-A7DE-A62DBC21742A}" type="parTrans" cxnId="{8053DCE7-7E03-48AB-84AA-0B079D9C93FF}">
      <dgm:prSet/>
      <dgm:spPr/>
      <dgm:t>
        <a:bodyPr/>
        <a:lstStyle/>
        <a:p>
          <a:endParaRPr lang="en-US"/>
        </a:p>
      </dgm:t>
    </dgm:pt>
    <dgm:pt modelId="{553990B4-0868-4660-A16D-4041D6FDE7BA}" type="sibTrans" cxnId="{8053DCE7-7E03-48AB-84AA-0B079D9C93FF}">
      <dgm:prSet/>
      <dgm:spPr/>
      <dgm:t>
        <a:bodyPr/>
        <a:lstStyle/>
        <a:p>
          <a:endParaRPr lang="en-US"/>
        </a:p>
      </dgm:t>
    </dgm:pt>
    <dgm:pt modelId="{79472081-AE63-4772-BB39-B17EB419F38C}">
      <dgm:prSet/>
      <dgm:spPr/>
      <dgm:t>
        <a:bodyPr/>
        <a:lstStyle/>
        <a:p>
          <a:r>
            <a:rPr lang="fr-FR" b="1" i="0" baseline="0"/>
            <a:t>À savoir :</a:t>
          </a:r>
          <a:r>
            <a:rPr lang="fr-FR" b="0" i="0" baseline="0"/>
            <a:t> Plus complexe à maîtriser, mais sa liberté est quasi-infinie.</a:t>
          </a:r>
          <a:endParaRPr lang="en-US"/>
        </a:p>
      </dgm:t>
    </dgm:pt>
    <dgm:pt modelId="{036CD398-DAF2-423E-8569-C0D10CE758B5}" type="parTrans" cxnId="{9D4F5348-F360-4504-A779-905C6BDC2BC6}">
      <dgm:prSet/>
      <dgm:spPr/>
      <dgm:t>
        <a:bodyPr/>
        <a:lstStyle/>
        <a:p>
          <a:endParaRPr lang="en-US"/>
        </a:p>
      </dgm:t>
    </dgm:pt>
    <dgm:pt modelId="{06245521-313D-44A9-8560-BA6077328313}" type="sibTrans" cxnId="{9D4F5348-F360-4504-A779-905C6BDC2BC6}">
      <dgm:prSet/>
      <dgm:spPr/>
      <dgm:t>
        <a:bodyPr/>
        <a:lstStyle/>
        <a:p>
          <a:endParaRPr lang="en-US"/>
        </a:p>
      </dgm:t>
    </dgm:pt>
    <dgm:pt modelId="{220E9F36-B2D0-40AD-AC24-EE09A70A204F}" type="pres">
      <dgm:prSet presAssocID="{F4C9A84A-A192-499F-AC7D-1242642F36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B7C6211-DF49-40FD-9FFA-1C0A2EE717DB}" type="pres">
      <dgm:prSet presAssocID="{6784E536-02A8-46F8-B70B-1469B946DD16}" presName="hierRoot1" presStyleCnt="0"/>
      <dgm:spPr/>
    </dgm:pt>
    <dgm:pt modelId="{FD83B5FB-BEB3-4DB4-97DA-B1A4889B482A}" type="pres">
      <dgm:prSet presAssocID="{6784E536-02A8-46F8-B70B-1469B946DD16}" presName="composite" presStyleCnt="0"/>
      <dgm:spPr/>
    </dgm:pt>
    <dgm:pt modelId="{808AC975-B2A0-4845-94C2-012A1728CBB2}" type="pres">
      <dgm:prSet presAssocID="{6784E536-02A8-46F8-B70B-1469B946DD16}" presName="background" presStyleLbl="node0" presStyleIdx="0" presStyleCnt="3"/>
      <dgm:spPr/>
    </dgm:pt>
    <dgm:pt modelId="{AD39D7E4-44DA-43E3-BB6C-FFBA8DBAADCD}" type="pres">
      <dgm:prSet presAssocID="{6784E536-02A8-46F8-B70B-1469B946DD16}" presName="text" presStyleLbl="fgAcc0" presStyleIdx="0" presStyleCnt="3" custScaleX="162044" custLinFactNeighborX="-57428" custLinFactNeighborY="7404">
        <dgm:presLayoutVars>
          <dgm:chPref val="3"/>
        </dgm:presLayoutVars>
      </dgm:prSet>
      <dgm:spPr/>
    </dgm:pt>
    <dgm:pt modelId="{78190953-D840-4140-A966-B903F1C04CC7}" type="pres">
      <dgm:prSet presAssocID="{6784E536-02A8-46F8-B70B-1469B946DD16}" presName="hierChild2" presStyleCnt="0"/>
      <dgm:spPr/>
    </dgm:pt>
    <dgm:pt modelId="{2EEA191F-DEF0-4C80-A2FE-50AA53A17D29}" type="pres">
      <dgm:prSet presAssocID="{324EA624-C723-4490-BD8E-F8E8B979D6AA}" presName="hierRoot1" presStyleCnt="0"/>
      <dgm:spPr/>
    </dgm:pt>
    <dgm:pt modelId="{A965E8C6-2E8E-41EF-BA70-AA078BDF48DE}" type="pres">
      <dgm:prSet presAssocID="{324EA624-C723-4490-BD8E-F8E8B979D6AA}" presName="composite" presStyleCnt="0"/>
      <dgm:spPr/>
    </dgm:pt>
    <dgm:pt modelId="{F1FD2F6F-FA5B-423A-986C-F1A25D3FB46D}" type="pres">
      <dgm:prSet presAssocID="{324EA624-C723-4490-BD8E-F8E8B979D6AA}" presName="background" presStyleLbl="node0" presStyleIdx="1" presStyleCnt="3"/>
      <dgm:spPr/>
    </dgm:pt>
    <dgm:pt modelId="{85224FD6-7C5E-4E73-8B0B-9CA2D49DCEAA}" type="pres">
      <dgm:prSet presAssocID="{324EA624-C723-4490-BD8E-F8E8B979D6AA}" presName="text" presStyleLbl="fgAcc0" presStyleIdx="1" presStyleCnt="3">
        <dgm:presLayoutVars>
          <dgm:chPref val="3"/>
        </dgm:presLayoutVars>
      </dgm:prSet>
      <dgm:spPr/>
    </dgm:pt>
    <dgm:pt modelId="{CAE66BC5-FD8C-4618-83A0-4D4E4648CB51}" type="pres">
      <dgm:prSet presAssocID="{324EA624-C723-4490-BD8E-F8E8B979D6AA}" presName="hierChild2" presStyleCnt="0"/>
      <dgm:spPr/>
    </dgm:pt>
    <dgm:pt modelId="{FA0C5E91-7BAE-4CFE-9008-8EA5127CA574}" type="pres">
      <dgm:prSet presAssocID="{86A9C9B4-8C9F-413F-91A1-1522F7F5B645}" presName="Name10" presStyleLbl="parChTrans1D2" presStyleIdx="0" presStyleCnt="2"/>
      <dgm:spPr/>
    </dgm:pt>
    <dgm:pt modelId="{7249420C-FB05-4E7C-831D-D8ED2349CE7A}" type="pres">
      <dgm:prSet presAssocID="{521D8467-9324-481D-8E2F-3B82B093581F}" presName="hierRoot2" presStyleCnt="0"/>
      <dgm:spPr/>
    </dgm:pt>
    <dgm:pt modelId="{B8812D3D-4C53-4B0F-B8C4-4BED632238FC}" type="pres">
      <dgm:prSet presAssocID="{521D8467-9324-481D-8E2F-3B82B093581F}" presName="composite2" presStyleCnt="0"/>
      <dgm:spPr/>
    </dgm:pt>
    <dgm:pt modelId="{F3901264-34B4-46A1-9754-E4CCBDEA2D82}" type="pres">
      <dgm:prSet presAssocID="{521D8467-9324-481D-8E2F-3B82B093581F}" presName="background2" presStyleLbl="node2" presStyleIdx="0" presStyleCnt="2"/>
      <dgm:spPr/>
    </dgm:pt>
    <dgm:pt modelId="{6EBF980D-6CDA-4655-8A31-C62E7CE626AE}" type="pres">
      <dgm:prSet presAssocID="{521D8467-9324-481D-8E2F-3B82B093581F}" presName="text2" presStyleLbl="fgAcc2" presStyleIdx="0" presStyleCnt="2">
        <dgm:presLayoutVars>
          <dgm:chPref val="3"/>
        </dgm:presLayoutVars>
      </dgm:prSet>
      <dgm:spPr/>
    </dgm:pt>
    <dgm:pt modelId="{A9452B7D-15FD-407F-BE6A-C85ED7C84F3A}" type="pres">
      <dgm:prSet presAssocID="{521D8467-9324-481D-8E2F-3B82B093581F}" presName="hierChild3" presStyleCnt="0"/>
      <dgm:spPr/>
    </dgm:pt>
    <dgm:pt modelId="{D47FF415-15E7-4B78-AAA5-9D76C42DD008}" type="pres">
      <dgm:prSet presAssocID="{28C31EFB-EBB2-4A2E-A7DE-A62DBC21742A}" presName="Name10" presStyleLbl="parChTrans1D2" presStyleIdx="1" presStyleCnt="2"/>
      <dgm:spPr/>
    </dgm:pt>
    <dgm:pt modelId="{C278D364-0E90-46FE-B8B3-51F8D60AA120}" type="pres">
      <dgm:prSet presAssocID="{865308C0-0D7A-4F92-8D21-4B2C0C5BDEC4}" presName="hierRoot2" presStyleCnt="0"/>
      <dgm:spPr/>
    </dgm:pt>
    <dgm:pt modelId="{C0B8DFC9-BB7D-4FD2-A4DF-EE4EF0959102}" type="pres">
      <dgm:prSet presAssocID="{865308C0-0D7A-4F92-8D21-4B2C0C5BDEC4}" presName="composite2" presStyleCnt="0"/>
      <dgm:spPr/>
    </dgm:pt>
    <dgm:pt modelId="{841A4EE0-3A16-449B-AB3A-76BF4D9CBE7F}" type="pres">
      <dgm:prSet presAssocID="{865308C0-0D7A-4F92-8D21-4B2C0C5BDEC4}" presName="background2" presStyleLbl="node2" presStyleIdx="1" presStyleCnt="2"/>
      <dgm:spPr/>
    </dgm:pt>
    <dgm:pt modelId="{BE563818-AEE5-4C24-AD76-D2671AB4994E}" type="pres">
      <dgm:prSet presAssocID="{865308C0-0D7A-4F92-8D21-4B2C0C5BDEC4}" presName="text2" presStyleLbl="fgAcc2" presStyleIdx="1" presStyleCnt="2">
        <dgm:presLayoutVars>
          <dgm:chPref val="3"/>
        </dgm:presLayoutVars>
      </dgm:prSet>
      <dgm:spPr/>
    </dgm:pt>
    <dgm:pt modelId="{14F44CFB-014D-4348-94D9-3F705301ED30}" type="pres">
      <dgm:prSet presAssocID="{865308C0-0D7A-4F92-8D21-4B2C0C5BDEC4}" presName="hierChild3" presStyleCnt="0"/>
      <dgm:spPr/>
    </dgm:pt>
    <dgm:pt modelId="{FBACB7F6-EFE5-411C-9D53-0906120E4AF7}" type="pres">
      <dgm:prSet presAssocID="{79472081-AE63-4772-BB39-B17EB419F38C}" presName="hierRoot1" presStyleCnt="0"/>
      <dgm:spPr/>
    </dgm:pt>
    <dgm:pt modelId="{CEDA8389-02C0-4067-B623-A184B96EA11F}" type="pres">
      <dgm:prSet presAssocID="{79472081-AE63-4772-BB39-B17EB419F38C}" presName="composite" presStyleCnt="0"/>
      <dgm:spPr/>
    </dgm:pt>
    <dgm:pt modelId="{CD13A34F-9D65-4A4F-ABF4-658A567F40E6}" type="pres">
      <dgm:prSet presAssocID="{79472081-AE63-4772-BB39-B17EB419F38C}" presName="background" presStyleLbl="node0" presStyleIdx="2" presStyleCnt="3"/>
      <dgm:spPr/>
    </dgm:pt>
    <dgm:pt modelId="{FB28F4CA-821C-44BA-8310-BE3B99E16180}" type="pres">
      <dgm:prSet presAssocID="{79472081-AE63-4772-BB39-B17EB419F38C}" presName="text" presStyleLbl="fgAcc0" presStyleIdx="2" presStyleCnt="3">
        <dgm:presLayoutVars>
          <dgm:chPref val="3"/>
        </dgm:presLayoutVars>
      </dgm:prSet>
      <dgm:spPr/>
    </dgm:pt>
    <dgm:pt modelId="{DA10F99E-C06E-45FB-887A-955C497F2060}" type="pres">
      <dgm:prSet presAssocID="{79472081-AE63-4772-BB39-B17EB419F38C}" presName="hierChild2" presStyleCnt="0"/>
      <dgm:spPr/>
    </dgm:pt>
  </dgm:ptLst>
  <dgm:cxnLst>
    <dgm:cxn modelId="{8B107D1C-B7BA-4A66-B91B-597564E6ECD7}" srcId="{F4C9A84A-A192-499F-AC7D-1242642F36A1}" destId="{324EA624-C723-4490-BD8E-F8E8B979D6AA}" srcOrd="1" destOrd="0" parTransId="{293AEAFA-0B0D-4770-8F5A-BD66CAA9214E}" sibTransId="{C3BE27D4-7B96-49A1-95E5-256DD39333B1}"/>
    <dgm:cxn modelId="{D981801F-2D28-40AD-BDED-4381416832DF}" type="presOf" srcId="{6784E536-02A8-46F8-B70B-1469B946DD16}" destId="{AD39D7E4-44DA-43E3-BB6C-FFBA8DBAADCD}" srcOrd="0" destOrd="0" presId="urn:microsoft.com/office/officeart/2005/8/layout/hierarchy1"/>
    <dgm:cxn modelId="{2A944825-52FC-4567-8865-23BBF47DFC57}" type="presOf" srcId="{521D8467-9324-481D-8E2F-3B82B093581F}" destId="{6EBF980D-6CDA-4655-8A31-C62E7CE626AE}" srcOrd="0" destOrd="0" presId="urn:microsoft.com/office/officeart/2005/8/layout/hierarchy1"/>
    <dgm:cxn modelId="{85173B36-823B-4BB4-9D58-3498635A0FDE}" type="presOf" srcId="{28C31EFB-EBB2-4A2E-A7DE-A62DBC21742A}" destId="{D47FF415-15E7-4B78-AAA5-9D76C42DD008}" srcOrd="0" destOrd="0" presId="urn:microsoft.com/office/officeart/2005/8/layout/hierarchy1"/>
    <dgm:cxn modelId="{7A75253B-61CC-4C91-82FE-FA23564CD266}" type="presOf" srcId="{86A9C9B4-8C9F-413F-91A1-1522F7F5B645}" destId="{FA0C5E91-7BAE-4CFE-9008-8EA5127CA574}" srcOrd="0" destOrd="0" presId="urn:microsoft.com/office/officeart/2005/8/layout/hierarchy1"/>
    <dgm:cxn modelId="{48308A3E-5E89-4D86-A8EE-3FB02C204A24}" srcId="{F4C9A84A-A192-499F-AC7D-1242642F36A1}" destId="{6784E536-02A8-46F8-B70B-1469B946DD16}" srcOrd="0" destOrd="0" parTransId="{5CE501AB-69B9-4549-80E6-23F42E80B1FD}" sibTransId="{470D415B-FE46-4867-8A7F-B595B7F175B8}"/>
    <dgm:cxn modelId="{9D4F5348-F360-4504-A779-905C6BDC2BC6}" srcId="{F4C9A84A-A192-499F-AC7D-1242642F36A1}" destId="{79472081-AE63-4772-BB39-B17EB419F38C}" srcOrd="2" destOrd="0" parTransId="{036CD398-DAF2-423E-8569-C0D10CE758B5}" sibTransId="{06245521-313D-44A9-8560-BA6077328313}"/>
    <dgm:cxn modelId="{69978C48-42E4-4DD8-B3B7-825164A798B9}" type="presOf" srcId="{324EA624-C723-4490-BD8E-F8E8B979D6AA}" destId="{85224FD6-7C5E-4E73-8B0B-9CA2D49DCEAA}" srcOrd="0" destOrd="0" presId="urn:microsoft.com/office/officeart/2005/8/layout/hierarchy1"/>
    <dgm:cxn modelId="{B9F6B448-447D-44C4-BB23-48409BAC5FD1}" type="presOf" srcId="{79472081-AE63-4772-BB39-B17EB419F38C}" destId="{FB28F4CA-821C-44BA-8310-BE3B99E16180}" srcOrd="0" destOrd="0" presId="urn:microsoft.com/office/officeart/2005/8/layout/hierarchy1"/>
    <dgm:cxn modelId="{6FD18B84-C5C0-4E66-A35B-8C430D050DC8}" type="presOf" srcId="{865308C0-0D7A-4F92-8D21-4B2C0C5BDEC4}" destId="{BE563818-AEE5-4C24-AD76-D2671AB4994E}" srcOrd="0" destOrd="0" presId="urn:microsoft.com/office/officeart/2005/8/layout/hierarchy1"/>
    <dgm:cxn modelId="{6FE45CD3-4F6F-40DB-8463-2A3D34DDAB3B}" type="presOf" srcId="{F4C9A84A-A192-499F-AC7D-1242642F36A1}" destId="{220E9F36-B2D0-40AD-AC24-EE09A70A204F}" srcOrd="0" destOrd="0" presId="urn:microsoft.com/office/officeart/2005/8/layout/hierarchy1"/>
    <dgm:cxn modelId="{C5F376E6-F93A-42D7-9438-4217150205BB}" srcId="{324EA624-C723-4490-BD8E-F8E8B979D6AA}" destId="{521D8467-9324-481D-8E2F-3B82B093581F}" srcOrd="0" destOrd="0" parTransId="{86A9C9B4-8C9F-413F-91A1-1522F7F5B645}" sibTransId="{0D30E9EB-8092-415F-AD96-C3F0236E267E}"/>
    <dgm:cxn modelId="{8053DCE7-7E03-48AB-84AA-0B079D9C93FF}" srcId="{324EA624-C723-4490-BD8E-F8E8B979D6AA}" destId="{865308C0-0D7A-4F92-8D21-4B2C0C5BDEC4}" srcOrd="1" destOrd="0" parTransId="{28C31EFB-EBB2-4A2E-A7DE-A62DBC21742A}" sibTransId="{553990B4-0868-4660-A16D-4041D6FDE7BA}"/>
    <dgm:cxn modelId="{98F548E1-89E5-42BC-A4A2-059317D8A6BA}" type="presParOf" srcId="{220E9F36-B2D0-40AD-AC24-EE09A70A204F}" destId="{4B7C6211-DF49-40FD-9FFA-1C0A2EE717DB}" srcOrd="0" destOrd="0" presId="urn:microsoft.com/office/officeart/2005/8/layout/hierarchy1"/>
    <dgm:cxn modelId="{CC090215-B492-4ED3-9EE9-8BA4290B65C9}" type="presParOf" srcId="{4B7C6211-DF49-40FD-9FFA-1C0A2EE717DB}" destId="{FD83B5FB-BEB3-4DB4-97DA-B1A4889B482A}" srcOrd="0" destOrd="0" presId="urn:microsoft.com/office/officeart/2005/8/layout/hierarchy1"/>
    <dgm:cxn modelId="{02F1C5B1-99FD-4372-92FB-7E2B83296D5A}" type="presParOf" srcId="{FD83B5FB-BEB3-4DB4-97DA-B1A4889B482A}" destId="{808AC975-B2A0-4845-94C2-012A1728CBB2}" srcOrd="0" destOrd="0" presId="urn:microsoft.com/office/officeart/2005/8/layout/hierarchy1"/>
    <dgm:cxn modelId="{9884B2A4-C1F9-4A87-8843-67DDEA7CA9CB}" type="presParOf" srcId="{FD83B5FB-BEB3-4DB4-97DA-B1A4889B482A}" destId="{AD39D7E4-44DA-43E3-BB6C-FFBA8DBAADCD}" srcOrd="1" destOrd="0" presId="urn:microsoft.com/office/officeart/2005/8/layout/hierarchy1"/>
    <dgm:cxn modelId="{DA3F1620-5E7E-4217-B0E5-1B9439C9867F}" type="presParOf" srcId="{4B7C6211-DF49-40FD-9FFA-1C0A2EE717DB}" destId="{78190953-D840-4140-A966-B903F1C04CC7}" srcOrd="1" destOrd="0" presId="urn:microsoft.com/office/officeart/2005/8/layout/hierarchy1"/>
    <dgm:cxn modelId="{3CBCD5BD-B967-43AD-9E4E-7D1F4B3C233D}" type="presParOf" srcId="{220E9F36-B2D0-40AD-AC24-EE09A70A204F}" destId="{2EEA191F-DEF0-4C80-A2FE-50AA53A17D29}" srcOrd="1" destOrd="0" presId="urn:microsoft.com/office/officeart/2005/8/layout/hierarchy1"/>
    <dgm:cxn modelId="{DF7DFA91-267B-4FCE-86F6-25FF16407068}" type="presParOf" srcId="{2EEA191F-DEF0-4C80-A2FE-50AA53A17D29}" destId="{A965E8C6-2E8E-41EF-BA70-AA078BDF48DE}" srcOrd="0" destOrd="0" presId="urn:microsoft.com/office/officeart/2005/8/layout/hierarchy1"/>
    <dgm:cxn modelId="{EB49BB36-3407-490E-B5A1-7B40756CE8D2}" type="presParOf" srcId="{A965E8C6-2E8E-41EF-BA70-AA078BDF48DE}" destId="{F1FD2F6F-FA5B-423A-986C-F1A25D3FB46D}" srcOrd="0" destOrd="0" presId="urn:microsoft.com/office/officeart/2005/8/layout/hierarchy1"/>
    <dgm:cxn modelId="{781C3553-84DB-4980-99F7-74F193915B1B}" type="presParOf" srcId="{A965E8C6-2E8E-41EF-BA70-AA078BDF48DE}" destId="{85224FD6-7C5E-4E73-8B0B-9CA2D49DCEAA}" srcOrd="1" destOrd="0" presId="urn:microsoft.com/office/officeart/2005/8/layout/hierarchy1"/>
    <dgm:cxn modelId="{DB84AD8C-1FCD-4A55-A6FC-0B3B1941CD8B}" type="presParOf" srcId="{2EEA191F-DEF0-4C80-A2FE-50AA53A17D29}" destId="{CAE66BC5-FD8C-4618-83A0-4D4E4648CB51}" srcOrd="1" destOrd="0" presId="urn:microsoft.com/office/officeart/2005/8/layout/hierarchy1"/>
    <dgm:cxn modelId="{5B01097B-AC15-4593-BE5B-EE5D981FBF0F}" type="presParOf" srcId="{CAE66BC5-FD8C-4618-83A0-4D4E4648CB51}" destId="{FA0C5E91-7BAE-4CFE-9008-8EA5127CA574}" srcOrd="0" destOrd="0" presId="urn:microsoft.com/office/officeart/2005/8/layout/hierarchy1"/>
    <dgm:cxn modelId="{1EA479A1-906F-4858-AA36-5842E8187FE3}" type="presParOf" srcId="{CAE66BC5-FD8C-4618-83A0-4D4E4648CB51}" destId="{7249420C-FB05-4E7C-831D-D8ED2349CE7A}" srcOrd="1" destOrd="0" presId="urn:microsoft.com/office/officeart/2005/8/layout/hierarchy1"/>
    <dgm:cxn modelId="{75916777-035B-49DE-AAD6-3C5B508E9BB0}" type="presParOf" srcId="{7249420C-FB05-4E7C-831D-D8ED2349CE7A}" destId="{B8812D3D-4C53-4B0F-B8C4-4BED632238FC}" srcOrd="0" destOrd="0" presId="urn:microsoft.com/office/officeart/2005/8/layout/hierarchy1"/>
    <dgm:cxn modelId="{C844FDDD-C013-4313-9680-DDA8ACB34BC5}" type="presParOf" srcId="{B8812D3D-4C53-4B0F-B8C4-4BED632238FC}" destId="{F3901264-34B4-46A1-9754-E4CCBDEA2D82}" srcOrd="0" destOrd="0" presId="urn:microsoft.com/office/officeart/2005/8/layout/hierarchy1"/>
    <dgm:cxn modelId="{072BC90D-87F5-4EDD-8E18-FEB830B7B86C}" type="presParOf" srcId="{B8812D3D-4C53-4B0F-B8C4-4BED632238FC}" destId="{6EBF980D-6CDA-4655-8A31-C62E7CE626AE}" srcOrd="1" destOrd="0" presId="urn:microsoft.com/office/officeart/2005/8/layout/hierarchy1"/>
    <dgm:cxn modelId="{C9533793-4663-48C3-AEF3-20CC41175EF2}" type="presParOf" srcId="{7249420C-FB05-4E7C-831D-D8ED2349CE7A}" destId="{A9452B7D-15FD-407F-BE6A-C85ED7C84F3A}" srcOrd="1" destOrd="0" presId="urn:microsoft.com/office/officeart/2005/8/layout/hierarchy1"/>
    <dgm:cxn modelId="{BF174BDF-2725-4A22-8741-02A9C4A59B30}" type="presParOf" srcId="{CAE66BC5-FD8C-4618-83A0-4D4E4648CB51}" destId="{D47FF415-15E7-4B78-AAA5-9D76C42DD008}" srcOrd="2" destOrd="0" presId="urn:microsoft.com/office/officeart/2005/8/layout/hierarchy1"/>
    <dgm:cxn modelId="{D7BD8A42-1019-4924-BE10-74F602C023F0}" type="presParOf" srcId="{CAE66BC5-FD8C-4618-83A0-4D4E4648CB51}" destId="{C278D364-0E90-46FE-B8B3-51F8D60AA120}" srcOrd="3" destOrd="0" presId="urn:microsoft.com/office/officeart/2005/8/layout/hierarchy1"/>
    <dgm:cxn modelId="{839DD38F-C5FF-43E8-B3EA-B2A682CB1614}" type="presParOf" srcId="{C278D364-0E90-46FE-B8B3-51F8D60AA120}" destId="{C0B8DFC9-BB7D-4FD2-A4DF-EE4EF0959102}" srcOrd="0" destOrd="0" presId="urn:microsoft.com/office/officeart/2005/8/layout/hierarchy1"/>
    <dgm:cxn modelId="{5EFB3B35-111F-482A-9731-3F02D603A36B}" type="presParOf" srcId="{C0B8DFC9-BB7D-4FD2-A4DF-EE4EF0959102}" destId="{841A4EE0-3A16-449B-AB3A-76BF4D9CBE7F}" srcOrd="0" destOrd="0" presId="urn:microsoft.com/office/officeart/2005/8/layout/hierarchy1"/>
    <dgm:cxn modelId="{35D4C44C-06EB-400E-89D3-009397667F7F}" type="presParOf" srcId="{C0B8DFC9-BB7D-4FD2-A4DF-EE4EF0959102}" destId="{BE563818-AEE5-4C24-AD76-D2671AB4994E}" srcOrd="1" destOrd="0" presId="urn:microsoft.com/office/officeart/2005/8/layout/hierarchy1"/>
    <dgm:cxn modelId="{EB1990E0-71F7-4717-AB75-CF03AD2F7E16}" type="presParOf" srcId="{C278D364-0E90-46FE-B8B3-51F8D60AA120}" destId="{14F44CFB-014D-4348-94D9-3F705301ED30}" srcOrd="1" destOrd="0" presId="urn:microsoft.com/office/officeart/2005/8/layout/hierarchy1"/>
    <dgm:cxn modelId="{98640DF5-8238-4D0D-9DC9-3C23186F3D31}" type="presParOf" srcId="{220E9F36-B2D0-40AD-AC24-EE09A70A204F}" destId="{FBACB7F6-EFE5-411C-9D53-0906120E4AF7}" srcOrd="2" destOrd="0" presId="urn:microsoft.com/office/officeart/2005/8/layout/hierarchy1"/>
    <dgm:cxn modelId="{D2F9EA44-9C74-4F59-8D43-FD13F52EAAB8}" type="presParOf" srcId="{FBACB7F6-EFE5-411C-9D53-0906120E4AF7}" destId="{CEDA8389-02C0-4067-B623-A184B96EA11F}" srcOrd="0" destOrd="0" presId="urn:microsoft.com/office/officeart/2005/8/layout/hierarchy1"/>
    <dgm:cxn modelId="{1891AA82-6826-4C29-9561-CF4615380654}" type="presParOf" srcId="{CEDA8389-02C0-4067-B623-A184B96EA11F}" destId="{CD13A34F-9D65-4A4F-ABF4-658A567F40E6}" srcOrd="0" destOrd="0" presId="urn:microsoft.com/office/officeart/2005/8/layout/hierarchy1"/>
    <dgm:cxn modelId="{0134472C-A80C-4F13-BEBE-2B5B65EABEB2}" type="presParOf" srcId="{CEDA8389-02C0-4067-B623-A184B96EA11F}" destId="{FB28F4CA-821C-44BA-8310-BE3B99E16180}" srcOrd="1" destOrd="0" presId="urn:microsoft.com/office/officeart/2005/8/layout/hierarchy1"/>
    <dgm:cxn modelId="{11B59EF5-D231-415D-A244-7DBB7E899D6B}" type="presParOf" srcId="{FBACB7F6-EFE5-411C-9D53-0906120E4AF7}" destId="{DA10F99E-C06E-45FB-887A-955C497F206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6F4CAFB-AC01-4E7F-957E-7DC5AA9E61D9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1D60594-66B3-4AD3-9115-A0840251D86E}">
      <dgm:prSet/>
      <dgm:spPr/>
      <dgm:t>
        <a:bodyPr/>
        <a:lstStyle/>
        <a:p>
          <a:r>
            <a:rPr lang="fr-FR" b="0" i="0" baseline="0"/>
            <a:t>"Au-delà du trio de tête, un écosystème se développe :"</a:t>
          </a:r>
          <a:endParaRPr lang="en-US"/>
        </a:p>
      </dgm:t>
    </dgm:pt>
    <dgm:pt modelId="{9A6E93B1-48E2-4F1A-B580-43AB59FBDD58}" type="parTrans" cxnId="{B983702B-CC35-41C2-AD19-0242390FD05C}">
      <dgm:prSet/>
      <dgm:spPr/>
      <dgm:t>
        <a:bodyPr/>
        <a:lstStyle/>
        <a:p>
          <a:endParaRPr lang="en-US"/>
        </a:p>
      </dgm:t>
    </dgm:pt>
    <dgm:pt modelId="{F9E2CEEF-8684-47F1-8F4A-4F769B403F83}" type="sibTrans" cxnId="{B983702B-CC35-41C2-AD19-0242390FD05C}">
      <dgm:prSet/>
      <dgm:spPr/>
      <dgm:t>
        <a:bodyPr/>
        <a:lstStyle/>
        <a:p>
          <a:endParaRPr lang="en-US"/>
        </a:p>
      </dgm:t>
    </dgm:pt>
    <dgm:pt modelId="{4F34AFBD-E2AF-495A-9773-8CCACCD1BDA6}">
      <dgm:prSet/>
      <dgm:spPr/>
      <dgm:t>
        <a:bodyPr/>
        <a:lstStyle/>
        <a:p>
          <a:r>
            <a:rPr lang="fr-FR" b="1" i="0" baseline="0"/>
            <a:t>Ideogram :</a:t>
          </a:r>
          <a:r>
            <a:rPr lang="fr-FR" b="0" i="0" baseline="0"/>
            <a:t> Le champion pour générer du </a:t>
          </a:r>
          <a:r>
            <a:rPr lang="fr-FR" b="1" i="0" baseline="0"/>
            <a:t>texte cohérent</a:t>
          </a:r>
          <a:r>
            <a:rPr lang="fr-FR" b="0" i="0" baseline="0"/>
            <a:t> à l'intérieur des images. Parfait pour les logos, les affiches, les mèmes.</a:t>
          </a:r>
          <a:endParaRPr lang="en-US"/>
        </a:p>
      </dgm:t>
    </dgm:pt>
    <dgm:pt modelId="{90A20F54-F9B4-4A75-A1BE-EEFF86D5372F}" type="parTrans" cxnId="{F0C0124D-1409-4D19-BD1B-1E465FE5E5CA}">
      <dgm:prSet/>
      <dgm:spPr/>
      <dgm:t>
        <a:bodyPr/>
        <a:lstStyle/>
        <a:p>
          <a:endParaRPr lang="en-US"/>
        </a:p>
      </dgm:t>
    </dgm:pt>
    <dgm:pt modelId="{C1DD37E4-D84C-4BDB-8280-C6242DDCB7C4}" type="sibTrans" cxnId="{F0C0124D-1409-4D19-BD1B-1E465FE5E5CA}">
      <dgm:prSet/>
      <dgm:spPr/>
      <dgm:t>
        <a:bodyPr/>
        <a:lstStyle/>
        <a:p>
          <a:endParaRPr lang="en-US"/>
        </a:p>
      </dgm:t>
    </dgm:pt>
    <dgm:pt modelId="{E460DCEF-0ED4-480E-9260-FCDA02D4CAE2}">
      <dgm:prSet/>
      <dgm:spPr/>
      <dgm:t>
        <a:bodyPr/>
        <a:lstStyle/>
        <a:p>
          <a:r>
            <a:rPr lang="fr-FR" b="1" i="0" baseline="0"/>
            <a:t>Leonardo.Ai :</a:t>
          </a:r>
          <a:r>
            <a:rPr lang="fr-FR" b="0" i="0" baseline="0"/>
            <a:t> La boîte à outils pour la création d'</a:t>
          </a:r>
          <a:r>
            <a:rPr lang="fr-FR" b="1" i="0" baseline="0"/>
            <a:t>assets de jeux vidéo</a:t>
          </a:r>
          <a:r>
            <a:rPr lang="fr-FR" b="0" i="0" baseline="0"/>
            <a:t> (personnages, objets, décors, textures...).</a:t>
          </a:r>
          <a:endParaRPr lang="en-US"/>
        </a:p>
      </dgm:t>
    </dgm:pt>
    <dgm:pt modelId="{2D1D5BE7-66BB-4F29-AC80-2F6E67134875}" type="parTrans" cxnId="{C8F4FCBF-0214-4BE0-9BAD-F7FE3DBC464B}">
      <dgm:prSet/>
      <dgm:spPr/>
      <dgm:t>
        <a:bodyPr/>
        <a:lstStyle/>
        <a:p>
          <a:endParaRPr lang="en-US"/>
        </a:p>
      </dgm:t>
    </dgm:pt>
    <dgm:pt modelId="{C8A6A23C-E101-4921-BDCE-CB4895F9260D}" type="sibTrans" cxnId="{C8F4FCBF-0214-4BE0-9BAD-F7FE3DBC464B}">
      <dgm:prSet/>
      <dgm:spPr/>
      <dgm:t>
        <a:bodyPr/>
        <a:lstStyle/>
        <a:p>
          <a:endParaRPr lang="en-US"/>
        </a:p>
      </dgm:t>
    </dgm:pt>
    <dgm:pt modelId="{92B1B033-DE05-4701-B357-296BF9AAAF40}" type="pres">
      <dgm:prSet presAssocID="{D6F4CAFB-AC01-4E7F-957E-7DC5AA9E61D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B6EE3CB-580B-4360-BE99-E79555F96604}" type="pres">
      <dgm:prSet presAssocID="{51D60594-66B3-4AD3-9115-A0840251D86E}" presName="hierRoot1" presStyleCnt="0"/>
      <dgm:spPr/>
    </dgm:pt>
    <dgm:pt modelId="{DF1C3C37-85A4-433F-B1B5-B233D15F9A96}" type="pres">
      <dgm:prSet presAssocID="{51D60594-66B3-4AD3-9115-A0840251D86E}" presName="composite" presStyleCnt="0"/>
      <dgm:spPr/>
    </dgm:pt>
    <dgm:pt modelId="{D926CBB0-4EAC-47FE-9C15-EDDE80646E7F}" type="pres">
      <dgm:prSet presAssocID="{51D60594-66B3-4AD3-9115-A0840251D86E}" presName="background" presStyleLbl="node0" presStyleIdx="0" presStyleCnt="3"/>
      <dgm:spPr/>
    </dgm:pt>
    <dgm:pt modelId="{2FCC3197-DD48-4C6A-9A9C-12A78B2D6B5C}" type="pres">
      <dgm:prSet presAssocID="{51D60594-66B3-4AD3-9115-A0840251D86E}" presName="text" presStyleLbl="fgAcc0" presStyleIdx="0" presStyleCnt="3">
        <dgm:presLayoutVars>
          <dgm:chPref val="3"/>
        </dgm:presLayoutVars>
      </dgm:prSet>
      <dgm:spPr/>
    </dgm:pt>
    <dgm:pt modelId="{6E99376E-BAB3-4515-A0B3-E6C4F136CBE8}" type="pres">
      <dgm:prSet presAssocID="{51D60594-66B3-4AD3-9115-A0840251D86E}" presName="hierChild2" presStyleCnt="0"/>
      <dgm:spPr/>
    </dgm:pt>
    <dgm:pt modelId="{93A1E499-F1C5-4AF6-B528-7AAE68ECF403}" type="pres">
      <dgm:prSet presAssocID="{4F34AFBD-E2AF-495A-9773-8CCACCD1BDA6}" presName="hierRoot1" presStyleCnt="0"/>
      <dgm:spPr/>
    </dgm:pt>
    <dgm:pt modelId="{0B8D746B-339F-4133-89A9-FCE61F5DE932}" type="pres">
      <dgm:prSet presAssocID="{4F34AFBD-E2AF-495A-9773-8CCACCD1BDA6}" presName="composite" presStyleCnt="0"/>
      <dgm:spPr/>
    </dgm:pt>
    <dgm:pt modelId="{FBEBA65A-9A3A-413F-83F3-3A197CAD79DD}" type="pres">
      <dgm:prSet presAssocID="{4F34AFBD-E2AF-495A-9773-8CCACCD1BDA6}" presName="background" presStyleLbl="node0" presStyleIdx="1" presStyleCnt="3"/>
      <dgm:spPr/>
    </dgm:pt>
    <dgm:pt modelId="{07103059-E8C9-40EE-8BCE-2B957A936999}" type="pres">
      <dgm:prSet presAssocID="{4F34AFBD-E2AF-495A-9773-8CCACCD1BDA6}" presName="text" presStyleLbl="fgAcc0" presStyleIdx="1" presStyleCnt="3">
        <dgm:presLayoutVars>
          <dgm:chPref val="3"/>
        </dgm:presLayoutVars>
      </dgm:prSet>
      <dgm:spPr/>
    </dgm:pt>
    <dgm:pt modelId="{BEC95D85-807E-44A9-B058-86C816D5A9B8}" type="pres">
      <dgm:prSet presAssocID="{4F34AFBD-E2AF-495A-9773-8CCACCD1BDA6}" presName="hierChild2" presStyleCnt="0"/>
      <dgm:spPr/>
    </dgm:pt>
    <dgm:pt modelId="{85978E97-2FDD-4A94-AB49-2A0416F17B52}" type="pres">
      <dgm:prSet presAssocID="{E460DCEF-0ED4-480E-9260-FCDA02D4CAE2}" presName="hierRoot1" presStyleCnt="0"/>
      <dgm:spPr/>
    </dgm:pt>
    <dgm:pt modelId="{B5138CA2-AD6D-44BF-9444-14F138182052}" type="pres">
      <dgm:prSet presAssocID="{E460DCEF-0ED4-480E-9260-FCDA02D4CAE2}" presName="composite" presStyleCnt="0"/>
      <dgm:spPr/>
    </dgm:pt>
    <dgm:pt modelId="{75D00482-4226-4E08-A5A6-C96EBF8B2F4F}" type="pres">
      <dgm:prSet presAssocID="{E460DCEF-0ED4-480E-9260-FCDA02D4CAE2}" presName="background" presStyleLbl="node0" presStyleIdx="2" presStyleCnt="3"/>
      <dgm:spPr/>
    </dgm:pt>
    <dgm:pt modelId="{9C73336D-35BD-40AB-86E3-69F9F5C3FD64}" type="pres">
      <dgm:prSet presAssocID="{E460DCEF-0ED4-480E-9260-FCDA02D4CAE2}" presName="text" presStyleLbl="fgAcc0" presStyleIdx="2" presStyleCnt="3">
        <dgm:presLayoutVars>
          <dgm:chPref val="3"/>
        </dgm:presLayoutVars>
      </dgm:prSet>
      <dgm:spPr/>
    </dgm:pt>
    <dgm:pt modelId="{1224DA98-CFC2-4E84-9429-85C94924C417}" type="pres">
      <dgm:prSet presAssocID="{E460DCEF-0ED4-480E-9260-FCDA02D4CAE2}" presName="hierChild2" presStyleCnt="0"/>
      <dgm:spPr/>
    </dgm:pt>
  </dgm:ptLst>
  <dgm:cxnLst>
    <dgm:cxn modelId="{DA35D804-D898-444D-85CB-B359B75D6E43}" type="presOf" srcId="{D6F4CAFB-AC01-4E7F-957E-7DC5AA9E61D9}" destId="{92B1B033-DE05-4701-B357-296BF9AAAF40}" srcOrd="0" destOrd="0" presId="urn:microsoft.com/office/officeart/2005/8/layout/hierarchy1"/>
    <dgm:cxn modelId="{B983702B-CC35-41C2-AD19-0242390FD05C}" srcId="{D6F4CAFB-AC01-4E7F-957E-7DC5AA9E61D9}" destId="{51D60594-66B3-4AD3-9115-A0840251D86E}" srcOrd="0" destOrd="0" parTransId="{9A6E93B1-48E2-4F1A-B580-43AB59FBDD58}" sibTransId="{F9E2CEEF-8684-47F1-8F4A-4F769B403F83}"/>
    <dgm:cxn modelId="{F0C0124D-1409-4D19-BD1B-1E465FE5E5CA}" srcId="{D6F4CAFB-AC01-4E7F-957E-7DC5AA9E61D9}" destId="{4F34AFBD-E2AF-495A-9773-8CCACCD1BDA6}" srcOrd="1" destOrd="0" parTransId="{90A20F54-F9B4-4A75-A1BE-EEFF86D5372F}" sibTransId="{C1DD37E4-D84C-4BDB-8280-C6242DDCB7C4}"/>
    <dgm:cxn modelId="{5D2CB2B0-DFCE-43C6-B5C3-D2C00622B315}" type="presOf" srcId="{E460DCEF-0ED4-480E-9260-FCDA02D4CAE2}" destId="{9C73336D-35BD-40AB-86E3-69F9F5C3FD64}" srcOrd="0" destOrd="0" presId="urn:microsoft.com/office/officeart/2005/8/layout/hierarchy1"/>
    <dgm:cxn modelId="{C8F4FCBF-0214-4BE0-9BAD-F7FE3DBC464B}" srcId="{D6F4CAFB-AC01-4E7F-957E-7DC5AA9E61D9}" destId="{E460DCEF-0ED4-480E-9260-FCDA02D4CAE2}" srcOrd="2" destOrd="0" parTransId="{2D1D5BE7-66BB-4F29-AC80-2F6E67134875}" sibTransId="{C8A6A23C-E101-4921-BDCE-CB4895F9260D}"/>
    <dgm:cxn modelId="{A8BD37E1-2611-4275-AFD0-E933F18E389F}" type="presOf" srcId="{51D60594-66B3-4AD3-9115-A0840251D86E}" destId="{2FCC3197-DD48-4C6A-9A9C-12A78B2D6B5C}" srcOrd="0" destOrd="0" presId="urn:microsoft.com/office/officeart/2005/8/layout/hierarchy1"/>
    <dgm:cxn modelId="{17A7BEFD-953C-4133-983F-1B48204FF329}" type="presOf" srcId="{4F34AFBD-E2AF-495A-9773-8CCACCD1BDA6}" destId="{07103059-E8C9-40EE-8BCE-2B957A936999}" srcOrd="0" destOrd="0" presId="urn:microsoft.com/office/officeart/2005/8/layout/hierarchy1"/>
    <dgm:cxn modelId="{DD9D621E-0587-4C17-A9C0-3AB0187C58CE}" type="presParOf" srcId="{92B1B033-DE05-4701-B357-296BF9AAAF40}" destId="{9B6EE3CB-580B-4360-BE99-E79555F96604}" srcOrd="0" destOrd="0" presId="urn:microsoft.com/office/officeart/2005/8/layout/hierarchy1"/>
    <dgm:cxn modelId="{06C2AA25-188C-44DA-83F8-CB70DA3AB639}" type="presParOf" srcId="{9B6EE3CB-580B-4360-BE99-E79555F96604}" destId="{DF1C3C37-85A4-433F-B1B5-B233D15F9A96}" srcOrd="0" destOrd="0" presId="urn:microsoft.com/office/officeart/2005/8/layout/hierarchy1"/>
    <dgm:cxn modelId="{97C0DCF6-B421-44E9-BE64-7399283729C0}" type="presParOf" srcId="{DF1C3C37-85A4-433F-B1B5-B233D15F9A96}" destId="{D926CBB0-4EAC-47FE-9C15-EDDE80646E7F}" srcOrd="0" destOrd="0" presId="urn:microsoft.com/office/officeart/2005/8/layout/hierarchy1"/>
    <dgm:cxn modelId="{17AD152C-8564-442C-A212-4873A62343B3}" type="presParOf" srcId="{DF1C3C37-85A4-433F-B1B5-B233D15F9A96}" destId="{2FCC3197-DD48-4C6A-9A9C-12A78B2D6B5C}" srcOrd="1" destOrd="0" presId="urn:microsoft.com/office/officeart/2005/8/layout/hierarchy1"/>
    <dgm:cxn modelId="{19BFF0DE-6207-425D-8A56-D6C6A98C1161}" type="presParOf" srcId="{9B6EE3CB-580B-4360-BE99-E79555F96604}" destId="{6E99376E-BAB3-4515-A0B3-E6C4F136CBE8}" srcOrd="1" destOrd="0" presId="urn:microsoft.com/office/officeart/2005/8/layout/hierarchy1"/>
    <dgm:cxn modelId="{57DDDE1E-304E-42F9-B0D8-05B3B9A4D08E}" type="presParOf" srcId="{92B1B033-DE05-4701-B357-296BF9AAAF40}" destId="{93A1E499-F1C5-4AF6-B528-7AAE68ECF403}" srcOrd="1" destOrd="0" presId="urn:microsoft.com/office/officeart/2005/8/layout/hierarchy1"/>
    <dgm:cxn modelId="{ACB12A74-2D4F-4960-A977-854DEC9A7C1A}" type="presParOf" srcId="{93A1E499-F1C5-4AF6-B528-7AAE68ECF403}" destId="{0B8D746B-339F-4133-89A9-FCE61F5DE932}" srcOrd="0" destOrd="0" presId="urn:microsoft.com/office/officeart/2005/8/layout/hierarchy1"/>
    <dgm:cxn modelId="{CD027902-C571-45F2-ADB6-35D6EB15C3CC}" type="presParOf" srcId="{0B8D746B-339F-4133-89A9-FCE61F5DE932}" destId="{FBEBA65A-9A3A-413F-83F3-3A197CAD79DD}" srcOrd="0" destOrd="0" presId="urn:microsoft.com/office/officeart/2005/8/layout/hierarchy1"/>
    <dgm:cxn modelId="{82B80FE4-50B5-44DD-B740-2448191F99A5}" type="presParOf" srcId="{0B8D746B-339F-4133-89A9-FCE61F5DE932}" destId="{07103059-E8C9-40EE-8BCE-2B957A936999}" srcOrd="1" destOrd="0" presId="urn:microsoft.com/office/officeart/2005/8/layout/hierarchy1"/>
    <dgm:cxn modelId="{F1A512EA-23C3-421E-9612-AA0778651B63}" type="presParOf" srcId="{93A1E499-F1C5-4AF6-B528-7AAE68ECF403}" destId="{BEC95D85-807E-44A9-B058-86C816D5A9B8}" srcOrd="1" destOrd="0" presId="urn:microsoft.com/office/officeart/2005/8/layout/hierarchy1"/>
    <dgm:cxn modelId="{837B59E4-303A-4EDC-A7D8-15DAE20B5EAF}" type="presParOf" srcId="{92B1B033-DE05-4701-B357-296BF9AAAF40}" destId="{85978E97-2FDD-4A94-AB49-2A0416F17B52}" srcOrd="2" destOrd="0" presId="urn:microsoft.com/office/officeart/2005/8/layout/hierarchy1"/>
    <dgm:cxn modelId="{C1B79128-3A48-4179-BBE1-587A422DABD9}" type="presParOf" srcId="{85978E97-2FDD-4A94-AB49-2A0416F17B52}" destId="{B5138CA2-AD6D-44BF-9444-14F138182052}" srcOrd="0" destOrd="0" presId="urn:microsoft.com/office/officeart/2005/8/layout/hierarchy1"/>
    <dgm:cxn modelId="{5F7F0994-02C7-4738-9D2B-17FE9CB1CD8D}" type="presParOf" srcId="{B5138CA2-AD6D-44BF-9444-14F138182052}" destId="{75D00482-4226-4E08-A5A6-C96EBF8B2F4F}" srcOrd="0" destOrd="0" presId="urn:microsoft.com/office/officeart/2005/8/layout/hierarchy1"/>
    <dgm:cxn modelId="{2F37ECDD-85A7-4F3E-8D21-B5FA55DDCD21}" type="presParOf" srcId="{B5138CA2-AD6D-44BF-9444-14F138182052}" destId="{9C73336D-35BD-40AB-86E3-69F9F5C3FD64}" srcOrd="1" destOrd="0" presId="urn:microsoft.com/office/officeart/2005/8/layout/hierarchy1"/>
    <dgm:cxn modelId="{70653692-B5EC-419D-ADD2-74EABFD322EF}" type="presParOf" srcId="{85978E97-2FDD-4A94-AB49-2A0416F17B52}" destId="{1224DA98-CFC2-4E84-9429-85C94924C41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23E80D5-E28C-4E76-BBEF-00433B39AEE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3D7640-40EF-41D9-BED9-DDD3A326AA59}">
      <dgm:prSet/>
      <dgm:spPr/>
      <dgm:t>
        <a:bodyPr/>
        <a:lstStyle/>
        <a:p>
          <a:r>
            <a:rPr lang="fr-FR" b="0" i="0" baseline="0" dirty="0"/>
            <a:t>Résultat de </a:t>
          </a:r>
          <a:r>
            <a:rPr lang="fr-FR" b="0" i="0" baseline="0" dirty="0" err="1"/>
            <a:t>Midjourney</a:t>
          </a:r>
          <a:r>
            <a:rPr lang="fr-FR" b="0" i="0" baseline="0" dirty="0"/>
            <a:t> (probablement très artistique).</a:t>
          </a:r>
          <a:endParaRPr lang="en-US" dirty="0"/>
        </a:p>
      </dgm:t>
    </dgm:pt>
    <dgm:pt modelId="{5CF35CBF-E992-431F-BFE3-123033EE4A8F}" type="parTrans" cxnId="{DC51F1F9-75B9-44A7-A116-E72133586185}">
      <dgm:prSet/>
      <dgm:spPr/>
      <dgm:t>
        <a:bodyPr/>
        <a:lstStyle/>
        <a:p>
          <a:endParaRPr lang="en-US"/>
        </a:p>
      </dgm:t>
    </dgm:pt>
    <dgm:pt modelId="{8FF30B0B-C15A-4AFC-B41D-B04FA071ABF1}" type="sibTrans" cxnId="{DC51F1F9-75B9-44A7-A116-E72133586185}">
      <dgm:prSet/>
      <dgm:spPr/>
      <dgm:t>
        <a:bodyPr/>
        <a:lstStyle/>
        <a:p>
          <a:endParaRPr lang="en-US"/>
        </a:p>
      </dgm:t>
    </dgm:pt>
    <dgm:pt modelId="{A5173AD6-A13C-4589-A0B1-59AEBA3186A6}">
      <dgm:prSet/>
      <dgm:spPr/>
      <dgm:t>
        <a:bodyPr/>
        <a:lstStyle/>
        <a:p>
          <a:r>
            <a:rPr lang="fr-FR" b="0" i="0" baseline="0" dirty="0"/>
            <a:t>Résultat de DALL-E 3 (probablement très fidèle au prompt).</a:t>
          </a:r>
          <a:endParaRPr lang="en-US" dirty="0"/>
        </a:p>
      </dgm:t>
    </dgm:pt>
    <dgm:pt modelId="{36B52FC7-71B7-4E77-9932-60AD999AC607}" type="parTrans" cxnId="{B28F1BE6-DDA4-4D5C-9700-D38E677D63F6}">
      <dgm:prSet/>
      <dgm:spPr/>
      <dgm:t>
        <a:bodyPr/>
        <a:lstStyle/>
        <a:p>
          <a:endParaRPr lang="en-US"/>
        </a:p>
      </dgm:t>
    </dgm:pt>
    <dgm:pt modelId="{3DA9FF7C-F09B-43F7-A6D6-C87907749348}" type="sibTrans" cxnId="{B28F1BE6-DDA4-4D5C-9700-D38E677D63F6}">
      <dgm:prSet/>
      <dgm:spPr/>
      <dgm:t>
        <a:bodyPr/>
        <a:lstStyle/>
        <a:p>
          <a:endParaRPr lang="en-US"/>
        </a:p>
      </dgm:t>
    </dgm:pt>
    <dgm:pt modelId="{CF517AEA-A82A-4AAA-9579-25AC177487D4}">
      <dgm:prSet/>
      <dgm:spPr/>
      <dgm:t>
        <a:bodyPr/>
        <a:lstStyle/>
        <a:p>
          <a:r>
            <a:rPr lang="fr-FR" b="0" i="0" baseline="0" dirty="0"/>
            <a:t>Résultat de Stable Diffusion (montrant une autre interprétation).</a:t>
          </a:r>
          <a:endParaRPr lang="en-US" dirty="0"/>
        </a:p>
      </dgm:t>
    </dgm:pt>
    <dgm:pt modelId="{B6EA3C8F-7DCD-4BF1-B44D-BA3AFBC16B4E}" type="parTrans" cxnId="{B1B13302-B6EE-4CA8-86F3-C37DB6F3D979}">
      <dgm:prSet/>
      <dgm:spPr/>
      <dgm:t>
        <a:bodyPr/>
        <a:lstStyle/>
        <a:p>
          <a:endParaRPr lang="en-US"/>
        </a:p>
      </dgm:t>
    </dgm:pt>
    <dgm:pt modelId="{FB0D2646-1258-4B2D-9003-3AE0BE12443C}" type="sibTrans" cxnId="{B1B13302-B6EE-4CA8-86F3-C37DB6F3D979}">
      <dgm:prSet/>
      <dgm:spPr/>
      <dgm:t>
        <a:bodyPr/>
        <a:lstStyle/>
        <a:p>
          <a:endParaRPr lang="en-US"/>
        </a:p>
      </dgm:t>
    </dgm:pt>
    <dgm:pt modelId="{E77CBB6F-70E7-4D72-90C2-F0B86D00CA99}" type="pres">
      <dgm:prSet presAssocID="{723E80D5-E28C-4E76-BBEF-00433B39AEE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B7BCFE-4DBB-4A2F-A3AE-72A28A30E0DB}" type="pres">
      <dgm:prSet presAssocID="{5B3D7640-40EF-41D9-BED9-DDD3A326AA59}" presName="hierRoot1" presStyleCnt="0"/>
      <dgm:spPr/>
    </dgm:pt>
    <dgm:pt modelId="{3056144F-3B1F-4F01-9A0D-255B2ADA3831}" type="pres">
      <dgm:prSet presAssocID="{5B3D7640-40EF-41D9-BED9-DDD3A326AA59}" presName="composite" presStyleCnt="0"/>
      <dgm:spPr/>
    </dgm:pt>
    <dgm:pt modelId="{D0DAAE13-AF5C-401F-8888-475D5A8B6479}" type="pres">
      <dgm:prSet presAssocID="{5B3D7640-40EF-41D9-BED9-DDD3A326AA59}" presName="background" presStyleLbl="node0" presStyleIdx="0" presStyleCnt="3"/>
      <dgm:spPr/>
    </dgm:pt>
    <dgm:pt modelId="{F3B201EE-148E-433A-9A1F-8F2937850DB3}" type="pres">
      <dgm:prSet presAssocID="{5B3D7640-40EF-41D9-BED9-DDD3A326AA59}" presName="text" presStyleLbl="fgAcc0" presStyleIdx="0" presStyleCnt="3">
        <dgm:presLayoutVars>
          <dgm:chPref val="3"/>
        </dgm:presLayoutVars>
      </dgm:prSet>
      <dgm:spPr/>
    </dgm:pt>
    <dgm:pt modelId="{FD78E66D-6FA2-4F98-B716-1003C894C00C}" type="pres">
      <dgm:prSet presAssocID="{5B3D7640-40EF-41D9-BED9-DDD3A326AA59}" presName="hierChild2" presStyleCnt="0"/>
      <dgm:spPr/>
    </dgm:pt>
    <dgm:pt modelId="{7D531B12-EB24-4E08-BD9F-FDB69147B40E}" type="pres">
      <dgm:prSet presAssocID="{A5173AD6-A13C-4589-A0B1-59AEBA3186A6}" presName="hierRoot1" presStyleCnt="0"/>
      <dgm:spPr/>
    </dgm:pt>
    <dgm:pt modelId="{BF5B05FA-74C3-4215-BD7C-8AEF6DD07682}" type="pres">
      <dgm:prSet presAssocID="{A5173AD6-A13C-4589-A0B1-59AEBA3186A6}" presName="composite" presStyleCnt="0"/>
      <dgm:spPr/>
    </dgm:pt>
    <dgm:pt modelId="{C0241118-715E-4C99-B65D-4BC7A8DDBA10}" type="pres">
      <dgm:prSet presAssocID="{A5173AD6-A13C-4589-A0B1-59AEBA3186A6}" presName="background" presStyleLbl="node0" presStyleIdx="1" presStyleCnt="3"/>
      <dgm:spPr/>
    </dgm:pt>
    <dgm:pt modelId="{989311B1-B063-4708-878F-96770E24B2A6}" type="pres">
      <dgm:prSet presAssocID="{A5173AD6-A13C-4589-A0B1-59AEBA3186A6}" presName="text" presStyleLbl="fgAcc0" presStyleIdx="1" presStyleCnt="3">
        <dgm:presLayoutVars>
          <dgm:chPref val="3"/>
        </dgm:presLayoutVars>
      </dgm:prSet>
      <dgm:spPr/>
    </dgm:pt>
    <dgm:pt modelId="{DE1D80CB-DDA1-4D67-93C0-5CA9C7A2541F}" type="pres">
      <dgm:prSet presAssocID="{A5173AD6-A13C-4589-A0B1-59AEBA3186A6}" presName="hierChild2" presStyleCnt="0"/>
      <dgm:spPr/>
    </dgm:pt>
    <dgm:pt modelId="{C7AD2C6B-AFF7-40BD-8A1E-007B8EDFF64C}" type="pres">
      <dgm:prSet presAssocID="{CF517AEA-A82A-4AAA-9579-25AC177487D4}" presName="hierRoot1" presStyleCnt="0"/>
      <dgm:spPr/>
    </dgm:pt>
    <dgm:pt modelId="{645A076C-EA4D-4B5D-9F3B-C00A1F2DFDC6}" type="pres">
      <dgm:prSet presAssocID="{CF517AEA-A82A-4AAA-9579-25AC177487D4}" presName="composite" presStyleCnt="0"/>
      <dgm:spPr/>
    </dgm:pt>
    <dgm:pt modelId="{F5D0F608-6123-464C-9247-17B769CBD03C}" type="pres">
      <dgm:prSet presAssocID="{CF517AEA-A82A-4AAA-9579-25AC177487D4}" presName="background" presStyleLbl="node0" presStyleIdx="2" presStyleCnt="3"/>
      <dgm:spPr/>
    </dgm:pt>
    <dgm:pt modelId="{3569E958-96B8-4A74-AA6E-85916445FC61}" type="pres">
      <dgm:prSet presAssocID="{CF517AEA-A82A-4AAA-9579-25AC177487D4}" presName="text" presStyleLbl="fgAcc0" presStyleIdx="2" presStyleCnt="3">
        <dgm:presLayoutVars>
          <dgm:chPref val="3"/>
        </dgm:presLayoutVars>
      </dgm:prSet>
      <dgm:spPr/>
    </dgm:pt>
    <dgm:pt modelId="{9E8A1D71-F4F0-4761-BCE3-16EED30948BD}" type="pres">
      <dgm:prSet presAssocID="{CF517AEA-A82A-4AAA-9579-25AC177487D4}" presName="hierChild2" presStyleCnt="0"/>
      <dgm:spPr/>
    </dgm:pt>
  </dgm:ptLst>
  <dgm:cxnLst>
    <dgm:cxn modelId="{B1B13302-B6EE-4CA8-86F3-C37DB6F3D979}" srcId="{723E80D5-E28C-4E76-BBEF-00433B39AEED}" destId="{CF517AEA-A82A-4AAA-9579-25AC177487D4}" srcOrd="2" destOrd="0" parTransId="{B6EA3C8F-7DCD-4BF1-B44D-BA3AFBC16B4E}" sibTransId="{FB0D2646-1258-4B2D-9003-3AE0BE12443C}"/>
    <dgm:cxn modelId="{D1FF9418-8D1B-46CA-906B-E866F6D2AC75}" type="presOf" srcId="{5B3D7640-40EF-41D9-BED9-DDD3A326AA59}" destId="{F3B201EE-148E-433A-9A1F-8F2937850DB3}" srcOrd="0" destOrd="0" presId="urn:microsoft.com/office/officeart/2005/8/layout/hierarchy1"/>
    <dgm:cxn modelId="{9BF13F1D-BF08-49E3-B449-733C8E799683}" type="presOf" srcId="{CF517AEA-A82A-4AAA-9579-25AC177487D4}" destId="{3569E958-96B8-4A74-AA6E-85916445FC61}" srcOrd="0" destOrd="0" presId="urn:microsoft.com/office/officeart/2005/8/layout/hierarchy1"/>
    <dgm:cxn modelId="{0B8A2724-2492-42BA-98E2-6CDBC3AF2519}" type="presOf" srcId="{A5173AD6-A13C-4589-A0B1-59AEBA3186A6}" destId="{989311B1-B063-4708-878F-96770E24B2A6}" srcOrd="0" destOrd="0" presId="urn:microsoft.com/office/officeart/2005/8/layout/hierarchy1"/>
    <dgm:cxn modelId="{5E3011BA-6653-42B3-8C1F-1BEB5204645B}" type="presOf" srcId="{723E80D5-E28C-4E76-BBEF-00433B39AEED}" destId="{E77CBB6F-70E7-4D72-90C2-F0B86D00CA99}" srcOrd="0" destOrd="0" presId="urn:microsoft.com/office/officeart/2005/8/layout/hierarchy1"/>
    <dgm:cxn modelId="{B28F1BE6-DDA4-4D5C-9700-D38E677D63F6}" srcId="{723E80D5-E28C-4E76-BBEF-00433B39AEED}" destId="{A5173AD6-A13C-4589-A0B1-59AEBA3186A6}" srcOrd="1" destOrd="0" parTransId="{36B52FC7-71B7-4E77-9932-60AD999AC607}" sibTransId="{3DA9FF7C-F09B-43F7-A6D6-C87907749348}"/>
    <dgm:cxn modelId="{DC51F1F9-75B9-44A7-A116-E72133586185}" srcId="{723E80D5-E28C-4E76-BBEF-00433B39AEED}" destId="{5B3D7640-40EF-41D9-BED9-DDD3A326AA59}" srcOrd="0" destOrd="0" parTransId="{5CF35CBF-E992-431F-BFE3-123033EE4A8F}" sibTransId="{8FF30B0B-C15A-4AFC-B41D-B04FA071ABF1}"/>
    <dgm:cxn modelId="{1BAFBE47-3A7A-4A02-A3CE-9F2A62C5A2E6}" type="presParOf" srcId="{E77CBB6F-70E7-4D72-90C2-F0B86D00CA99}" destId="{86B7BCFE-4DBB-4A2F-A3AE-72A28A30E0DB}" srcOrd="0" destOrd="0" presId="urn:microsoft.com/office/officeart/2005/8/layout/hierarchy1"/>
    <dgm:cxn modelId="{0B8CD745-6C01-4D86-A89E-BD1FB75F98C9}" type="presParOf" srcId="{86B7BCFE-4DBB-4A2F-A3AE-72A28A30E0DB}" destId="{3056144F-3B1F-4F01-9A0D-255B2ADA3831}" srcOrd="0" destOrd="0" presId="urn:microsoft.com/office/officeart/2005/8/layout/hierarchy1"/>
    <dgm:cxn modelId="{A86568E4-25C8-4285-A4CE-43C1BEE00410}" type="presParOf" srcId="{3056144F-3B1F-4F01-9A0D-255B2ADA3831}" destId="{D0DAAE13-AF5C-401F-8888-475D5A8B6479}" srcOrd="0" destOrd="0" presId="urn:microsoft.com/office/officeart/2005/8/layout/hierarchy1"/>
    <dgm:cxn modelId="{9CCEE525-CCA1-4909-B56D-802CCB56301E}" type="presParOf" srcId="{3056144F-3B1F-4F01-9A0D-255B2ADA3831}" destId="{F3B201EE-148E-433A-9A1F-8F2937850DB3}" srcOrd="1" destOrd="0" presId="urn:microsoft.com/office/officeart/2005/8/layout/hierarchy1"/>
    <dgm:cxn modelId="{CF4757A7-48F3-4CCB-8F60-037DBDC7A386}" type="presParOf" srcId="{86B7BCFE-4DBB-4A2F-A3AE-72A28A30E0DB}" destId="{FD78E66D-6FA2-4F98-B716-1003C894C00C}" srcOrd="1" destOrd="0" presId="urn:microsoft.com/office/officeart/2005/8/layout/hierarchy1"/>
    <dgm:cxn modelId="{E1BC5054-45DC-478A-A4CA-61630AC4D2DF}" type="presParOf" srcId="{E77CBB6F-70E7-4D72-90C2-F0B86D00CA99}" destId="{7D531B12-EB24-4E08-BD9F-FDB69147B40E}" srcOrd="1" destOrd="0" presId="urn:microsoft.com/office/officeart/2005/8/layout/hierarchy1"/>
    <dgm:cxn modelId="{59FF2F76-259C-4117-8264-C5D13C8028C2}" type="presParOf" srcId="{7D531B12-EB24-4E08-BD9F-FDB69147B40E}" destId="{BF5B05FA-74C3-4215-BD7C-8AEF6DD07682}" srcOrd="0" destOrd="0" presId="urn:microsoft.com/office/officeart/2005/8/layout/hierarchy1"/>
    <dgm:cxn modelId="{9D6DD187-1151-4B59-ABCA-AEE989D1CEDA}" type="presParOf" srcId="{BF5B05FA-74C3-4215-BD7C-8AEF6DD07682}" destId="{C0241118-715E-4C99-B65D-4BC7A8DDBA10}" srcOrd="0" destOrd="0" presId="urn:microsoft.com/office/officeart/2005/8/layout/hierarchy1"/>
    <dgm:cxn modelId="{B9F07AB2-F447-4757-9A95-31B5AE76D8DF}" type="presParOf" srcId="{BF5B05FA-74C3-4215-BD7C-8AEF6DD07682}" destId="{989311B1-B063-4708-878F-96770E24B2A6}" srcOrd="1" destOrd="0" presId="urn:microsoft.com/office/officeart/2005/8/layout/hierarchy1"/>
    <dgm:cxn modelId="{FEA5324A-6B65-4C38-B0E9-FE2F1A508C5B}" type="presParOf" srcId="{7D531B12-EB24-4E08-BD9F-FDB69147B40E}" destId="{DE1D80CB-DDA1-4D67-93C0-5CA9C7A2541F}" srcOrd="1" destOrd="0" presId="urn:microsoft.com/office/officeart/2005/8/layout/hierarchy1"/>
    <dgm:cxn modelId="{0FBBE24B-9B58-4769-A344-FD57FBB3FB4B}" type="presParOf" srcId="{E77CBB6F-70E7-4D72-90C2-F0B86D00CA99}" destId="{C7AD2C6B-AFF7-40BD-8A1E-007B8EDFF64C}" srcOrd="2" destOrd="0" presId="urn:microsoft.com/office/officeart/2005/8/layout/hierarchy1"/>
    <dgm:cxn modelId="{A8B6886B-F9DC-4D00-96B3-982D36B65F1F}" type="presParOf" srcId="{C7AD2C6B-AFF7-40BD-8A1E-007B8EDFF64C}" destId="{645A076C-EA4D-4B5D-9F3B-C00A1F2DFDC6}" srcOrd="0" destOrd="0" presId="urn:microsoft.com/office/officeart/2005/8/layout/hierarchy1"/>
    <dgm:cxn modelId="{441D7224-A0D2-43C1-9000-7F731C76F399}" type="presParOf" srcId="{645A076C-EA4D-4B5D-9F3B-C00A1F2DFDC6}" destId="{F5D0F608-6123-464C-9247-17B769CBD03C}" srcOrd="0" destOrd="0" presId="urn:microsoft.com/office/officeart/2005/8/layout/hierarchy1"/>
    <dgm:cxn modelId="{AC9D0A08-041F-48B7-B2B8-14373E77F20F}" type="presParOf" srcId="{645A076C-EA4D-4B5D-9F3B-C00A1F2DFDC6}" destId="{3569E958-96B8-4A74-AA6E-85916445FC61}" srcOrd="1" destOrd="0" presId="urn:microsoft.com/office/officeart/2005/8/layout/hierarchy1"/>
    <dgm:cxn modelId="{7FA8BD28-FED6-4A2A-9C33-BA8766A08D64}" type="presParOf" srcId="{C7AD2C6B-AFF7-40BD-8A1E-007B8EDFF64C}" destId="{9E8A1D71-F4F0-4761-BCE3-16EED30948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1EE73E2-7FBB-47B2-A464-4C5B8E3A0029}" type="doc">
      <dgm:prSet loTypeId="urn:microsoft.com/office/officeart/2005/8/layout/process4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AB7EBDA2-1273-4BD2-A4B3-2BBAAACF5316}">
      <dgm:prSet/>
      <dgm:spPr/>
      <dgm:t>
        <a:bodyPr/>
        <a:lstStyle/>
        <a:p>
          <a:r>
            <a:rPr lang="fr-FR" b="0" i="0" baseline="0" dirty="0"/>
            <a:t>"À vous de jouer ! Nous allons utiliser l'outil intégré à </a:t>
          </a:r>
          <a:r>
            <a:rPr lang="fr-FR" b="1" i="0" baseline="0" dirty="0"/>
            <a:t>Microsoft </a:t>
          </a:r>
          <a:r>
            <a:rPr lang="fr-FR" b="1" i="0" baseline="0" dirty="0" err="1"/>
            <a:t>Copilot</a:t>
          </a:r>
          <a:r>
            <a:rPr lang="fr-FR" b="0" i="0" baseline="0" dirty="0"/>
            <a:t> (gratuit)."</a:t>
          </a:r>
          <a:endParaRPr lang="en-US" dirty="0"/>
        </a:p>
      </dgm:t>
    </dgm:pt>
    <dgm:pt modelId="{F43069C4-8BA2-4FD1-A1DE-6B7BF20CB94C}" type="parTrans" cxnId="{B0BFBDB0-6503-4D86-B8C4-450B76FC028C}">
      <dgm:prSet/>
      <dgm:spPr/>
      <dgm:t>
        <a:bodyPr/>
        <a:lstStyle/>
        <a:p>
          <a:endParaRPr lang="en-US"/>
        </a:p>
      </dgm:t>
    </dgm:pt>
    <dgm:pt modelId="{8B3DE68C-21FA-4095-B74B-E24E115E52DD}" type="sibTrans" cxnId="{B0BFBDB0-6503-4D86-B8C4-450B76FC028C}">
      <dgm:prSet/>
      <dgm:spPr/>
      <dgm:t>
        <a:bodyPr/>
        <a:lstStyle/>
        <a:p>
          <a:endParaRPr lang="en-US"/>
        </a:p>
      </dgm:t>
    </dgm:pt>
    <dgm:pt modelId="{D233359D-C5E0-4F89-BD53-8B962D0B42B0}">
      <dgm:prSet/>
      <dgm:spPr/>
      <dgm:t>
        <a:bodyPr/>
        <a:lstStyle/>
        <a:p>
          <a:r>
            <a:rPr lang="fr-FR" b="1" i="0" baseline="0"/>
            <a:t>LE DÉFI :</a:t>
          </a:r>
          <a:r>
            <a:rPr lang="fr-FR" b="0" i="0" baseline="0"/>
            <a:t> "Imaginez la couverture d'un livre ou l'affiche d'un film qui n'existe pas. Décrivez-la-moi en une phrase !"</a:t>
          </a:r>
          <a:endParaRPr lang="en-US"/>
        </a:p>
      </dgm:t>
    </dgm:pt>
    <dgm:pt modelId="{9645E302-A214-40F3-BA0C-E34B77DF4510}" type="parTrans" cxnId="{E2A03185-621D-4081-A149-464D46DC75F7}">
      <dgm:prSet/>
      <dgm:spPr/>
      <dgm:t>
        <a:bodyPr/>
        <a:lstStyle/>
        <a:p>
          <a:endParaRPr lang="en-US"/>
        </a:p>
      </dgm:t>
    </dgm:pt>
    <dgm:pt modelId="{ADF85708-6C3C-49D6-AA1B-7D468C638ADD}" type="sibTrans" cxnId="{E2A03185-621D-4081-A149-464D46DC75F7}">
      <dgm:prSet/>
      <dgm:spPr/>
      <dgm:t>
        <a:bodyPr/>
        <a:lstStyle/>
        <a:p>
          <a:endParaRPr lang="en-US"/>
        </a:p>
      </dgm:t>
    </dgm:pt>
    <dgm:pt modelId="{02278662-8848-47A5-AEF2-34DD81EE8EC2}">
      <dgm:prSet/>
      <dgm:spPr/>
      <dgm:t>
        <a:bodyPr/>
        <a:lstStyle/>
        <a:p>
          <a:r>
            <a:rPr lang="fr-FR" b="0" i="1" baseline="0"/>
            <a:t>(Le formateur prend 2-3 propositions du public, les tape en direct dans l'outil et affiche les résultats sur l'écran, suscitant les réactions).</a:t>
          </a:r>
          <a:endParaRPr lang="en-US"/>
        </a:p>
      </dgm:t>
    </dgm:pt>
    <dgm:pt modelId="{E00C8D3F-27D1-45B4-A996-DDE249B15613}" type="parTrans" cxnId="{06924D7C-83F2-42A4-A6B2-2D6FCFB48BEF}">
      <dgm:prSet/>
      <dgm:spPr/>
      <dgm:t>
        <a:bodyPr/>
        <a:lstStyle/>
        <a:p>
          <a:endParaRPr lang="en-US"/>
        </a:p>
      </dgm:t>
    </dgm:pt>
    <dgm:pt modelId="{C891656F-DA77-4D00-86D0-F97085794A92}" type="sibTrans" cxnId="{06924D7C-83F2-42A4-A6B2-2D6FCFB48BEF}">
      <dgm:prSet/>
      <dgm:spPr/>
      <dgm:t>
        <a:bodyPr/>
        <a:lstStyle/>
        <a:p>
          <a:endParaRPr lang="en-US"/>
        </a:p>
      </dgm:t>
    </dgm:pt>
    <dgm:pt modelId="{4024E98A-6A58-4FCA-A32E-AC823C5F6D49}" type="pres">
      <dgm:prSet presAssocID="{31EE73E2-7FBB-47B2-A464-4C5B8E3A0029}" presName="Name0" presStyleCnt="0">
        <dgm:presLayoutVars>
          <dgm:dir/>
          <dgm:animLvl val="lvl"/>
          <dgm:resizeHandles val="exact"/>
        </dgm:presLayoutVars>
      </dgm:prSet>
      <dgm:spPr/>
    </dgm:pt>
    <dgm:pt modelId="{78FBBDC1-2E9C-4B4C-9F5B-BB4E810F2D77}" type="pres">
      <dgm:prSet presAssocID="{02278662-8848-47A5-AEF2-34DD81EE8EC2}" presName="boxAndChildren" presStyleCnt="0"/>
      <dgm:spPr/>
    </dgm:pt>
    <dgm:pt modelId="{0A0A92AD-3DCE-4094-9637-D5EBCA9EDA22}" type="pres">
      <dgm:prSet presAssocID="{02278662-8848-47A5-AEF2-34DD81EE8EC2}" presName="parentTextBox" presStyleLbl="node1" presStyleIdx="0" presStyleCnt="3"/>
      <dgm:spPr/>
    </dgm:pt>
    <dgm:pt modelId="{455ACA75-800C-4C49-B273-6DDF3CEDA5EC}" type="pres">
      <dgm:prSet presAssocID="{ADF85708-6C3C-49D6-AA1B-7D468C638ADD}" presName="sp" presStyleCnt="0"/>
      <dgm:spPr/>
    </dgm:pt>
    <dgm:pt modelId="{0FF4EF68-288A-4E20-A939-19B575201A09}" type="pres">
      <dgm:prSet presAssocID="{D233359D-C5E0-4F89-BD53-8B962D0B42B0}" presName="arrowAndChildren" presStyleCnt="0"/>
      <dgm:spPr/>
    </dgm:pt>
    <dgm:pt modelId="{0355D860-C5C1-4C1A-B657-6A705D99C1D5}" type="pres">
      <dgm:prSet presAssocID="{D233359D-C5E0-4F89-BD53-8B962D0B42B0}" presName="parentTextArrow" presStyleLbl="node1" presStyleIdx="1" presStyleCnt="3"/>
      <dgm:spPr/>
    </dgm:pt>
    <dgm:pt modelId="{1427F155-1A2B-481C-BD5C-7EE213F52900}" type="pres">
      <dgm:prSet presAssocID="{8B3DE68C-21FA-4095-B74B-E24E115E52DD}" presName="sp" presStyleCnt="0"/>
      <dgm:spPr/>
    </dgm:pt>
    <dgm:pt modelId="{7E1496BE-FF2D-4761-BA60-DFD2C854D814}" type="pres">
      <dgm:prSet presAssocID="{AB7EBDA2-1273-4BD2-A4B3-2BBAAACF5316}" presName="arrowAndChildren" presStyleCnt="0"/>
      <dgm:spPr/>
    </dgm:pt>
    <dgm:pt modelId="{ABE396EB-DC6C-405A-ACC7-E66872E6EE07}" type="pres">
      <dgm:prSet presAssocID="{AB7EBDA2-1273-4BD2-A4B3-2BBAAACF5316}" presName="parentTextArrow" presStyleLbl="node1" presStyleIdx="2" presStyleCnt="3"/>
      <dgm:spPr/>
    </dgm:pt>
  </dgm:ptLst>
  <dgm:cxnLst>
    <dgm:cxn modelId="{22596F0A-9206-47DD-8C30-636965315855}" type="presOf" srcId="{02278662-8848-47A5-AEF2-34DD81EE8EC2}" destId="{0A0A92AD-3DCE-4094-9637-D5EBCA9EDA22}" srcOrd="0" destOrd="0" presId="urn:microsoft.com/office/officeart/2005/8/layout/process4"/>
    <dgm:cxn modelId="{4E52B738-BA16-4256-BD6A-D3D4B83806D9}" type="presOf" srcId="{31EE73E2-7FBB-47B2-A464-4C5B8E3A0029}" destId="{4024E98A-6A58-4FCA-A32E-AC823C5F6D49}" srcOrd="0" destOrd="0" presId="urn:microsoft.com/office/officeart/2005/8/layout/process4"/>
    <dgm:cxn modelId="{06924D7C-83F2-42A4-A6B2-2D6FCFB48BEF}" srcId="{31EE73E2-7FBB-47B2-A464-4C5B8E3A0029}" destId="{02278662-8848-47A5-AEF2-34DD81EE8EC2}" srcOrd="2" destOrd="0" parTransId="{E00C8D3F-27D1-45B4-A996-DDE249B15613}" sibTransId="{C891656F-DA77-4D00-86D0-F97085794A92}"/>
    <dgm:cxn modelId="{E2A03185-621D-4081-A149-464D46DC75F7}" srcId="{31EE73E2-7FBB-47B2-A464-4C5B8E3A0029}" destId="{D233359D-C5E0-4F89-BD53-8B962D0B42B0}" srcOrd="1" destOrd="0" parTransId="{9645E302-A214-40F3-BA0C-E34B77DF4510}" sibTransId="{ADF85708-6C3C-49D6-AA1B-7D468C638ADD}"/>
    <dgm:cxn modelId="{D3F9E988-2C00-4971-8275-1D8DB9C7551A}" type="presOf" srcId="{D233359D-C5E0-4F89-BD53-8B962D0B42B0}" destId="{0355D860-C5C1-4C1A-B657-6A705D99C1D5}" srcOrd="0" destOrd="0" presId="urn:microsoft.com/office/officeart/2005/8/layout/process4"/>
    <dgm:cxn modelId="{19B5A88C-C813-455F-ACD4-E026761868AD}" type="presOf" srcId="{AB7EBDA2-1273-4BD2-A4B3-2BBAAACF5316}" destId="{ABE396EB-DC6C-405A-ACC7-E66872E6EE07}" srcOrd="0" destOrd="0" presId="urn:microsoft.com/office/officeart/2005/8/layout/process4"/>
    <dgm:cxn modelId="{B0BFBDB0-6503-4D86-B8C4-450B76FC028C}" srcId="{31EE73E2-7FBB-47B2-A464-4C5B8E3A0029}" destId="{AB7EBDA2-1273-4BD2-A4B3-2BBAAACF5316}" srcOrd="0" destOrd="0" parTransId="{F43069C4-8BA2-4FD1-A1DE-6B7BF20CB94C}" sibTransId="{8B3DE68C-21FA-4095-B74B-E24E115E52DD}"/>
    <dgm:cxn modelId="{178E7A84-8AB0-40A4-B601-BE2C8311F549}" type="presParOf" srcId="{4024E98A-6A58-4FCA-A32E-AC823C5F6D49}" destId="{78FBBDC1-2E9C-4B4C-9F5B-BB4E810F2D77}" srcOrd="0" destOrd="0" presId="urn:microsoft.com/office/officeart/2005/8/layout/process4"/>
    <dgm:cxn modelId="{9F2B7E69-7420-4F38-98AF-8FA6AB18917D}" type="presParOf" srcId="{78FBBDC1-2E9C-4B4C-9F5B-BB4E810F2D77}" destId="{0A0A92AD-3DCE-4094-9637-D5EBCA9EDA22}" srcOrd="0" destOrd="0" presId="urn:microsoft.com/office/officeart/2005/8/layout/process4"/>
    <dgm:cxn modelId="{12F42B58-9E7B-490E-91CD-A528ABEFA94A}" type="presParOf" srcId="{4024E98A-6A58-4FCA-A32E-AC823C5F6D49}" destId="{455ACA75-800C-4C49-B273-6DDF3CEDA5EC}" srcOrd="1" destOrd="0" presId="urn:microsoft.com/office/officeart/2005/8/layout/process4"/>
    <dgm:cxn modelId="{9E7684F3-F384-4AC8-825F-360F4CA9FFFE}" type="presParOf" srcId="{4024E98A-6A58-4FCA-A32E-AC823C5F6D49}" destId="{0FF4EF68-288A-4E20-A939-19B575201A09}" srcOrd="2" destOrd="0" presId="urn:microsoft.com/office/officeart/2005/8/layout/process4"/>
    <dgm:cxn modelId="{20164698-8C34-4206-9CB7-D24A0A98B295}" type="presParOf" srcId="{0FF4EF68-288A-4E20-A939-19B575201A09}" destId="{0355D860-C5C1-4C1A-B657-6A705D99C1D5}" srcOrd="0" destOrd="0" presId="urn:microsoft.com/office/officeart/2005/8/layout/process4"/>
    <dgm:cxn modelId="{1C6A7276-B734-44C4-9401-7E6CC5321A30}" type="presParOf" srcId="{4024E98A-6A58-4FCA-A32E-AC823C5F6D49}" destId="{1427F155-1A2B-481C-BD5C-7EE213F52900}" srcOrd="3" destOrd="0" presId="urn:microsoft.com/office/officeart/2005/8/layout/process4"/>
    <dgm:cxn modelId="{383BDEE3-067F-4896-9618-99B637A0CCFB}" type="presParOf" srcId="{4024E98A-6A58-4FCA-A32E-AC823C5F6D49}" destId="{7E1496BE-FF2D-4761-BA60-DFD2C854D814}" srcOrd="4" destOrd="0" presId="urn:microsoft.com/office/officeart/2005/8/layout/process4"/>
    <dgm:cxn modelId="{AF402B6D-3FA0-4AA9-9776-5B001AE32F11}" type="presParOf" srcId="{7E1496BE-FF2D-4761-BA60-DFD2C854D814}" destId="{ABE396EB-DC6C-405A-ACC7-E66872E6EE0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497991E-D0C0-464C-9A45-4A2B415741C7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C091A6F1-D132-4DB8-AAF7-1218EDB443B2}">
      <dgm:prSet/>
      <dgm:spPr/>
      <dgm:t>
        <a:bodyPr/>
        <a:lstStyle/>
        <a:p>
          <a:r>
            <a:rPr lang="fr-FR" b="0" i="0" baseline="0"/>
            <a:t>"Gardez un œil critique sur les résultats !"</a:t>
          </a:r>
          <a:endParaRPr lang="en-US"/>
        </a:p>
      </dgm:t>
    </dgm:pt>
    <dgm:pt modelId="{E1D1E080-5159-4F01-A4F2-594E9DDAEA2D}" type="parTrans" cxnId="{872E93BD-CA2B-4183-8460-9C1DEE260ED1}">
      <dgm:prSet/>
      <dgm:spPr/>
      <dgm:t>
        <a:bodyPr/>
        <a:lstStyle/>
        <a:p>
          <a:endParaRPr lang="en-US"/>
        </a:p>
      </dgm:t>
    </dgm:pt>
    <dgm:pt modelId="{D391BFFE-48C3-45C0-BF75-E8318941D91D}" type="sibTrans" cxnId="{872E93BD-CA2B-4183-8460-9C1DEE260ED1}">
      <dgm:prSet/>
      <dgm:spPr/>
      <dgm:t>
        <a:bodyPr/>
        <a:lstStyle/>
        <a:p>
          <a:endParaRPr lang="en-US"/>
        </a:p>
      </dgm:t>
    </dgm:pt>
    <dgm:pt modelId="{1EE97B6A-41EA-4F71-870F-CB3AAF4A1DCB}">
      <dgm:prSet/>
      <dgm:spPr/>
      <dgm:t>
        <a:bodyPr/>
        <a:lstStyle/>
        <a:p>
          <a:r>
            <a:rPr lang="fr-FR" b="1" i="0" baseline="0"/>
            <a:t>Les mains &amp; les doigts :</a:t>
          </a:r>
          <a:r>
            <a:rPr lang="fr-FR" b="0" i="0" baseline="0"/>
            <a:t> La hantise historique des IA.</a:t>
          </a:r>
          <a:endParaRPr lang="en-US"/>
        </a:p>
      </dgm:t>
    </dgm:pt>
    <dgm:pt modelId="{2B7A482B-0521-4708-A202-D7B89A6EA441}" type="parTrans" cxnId="{4ADA05C2-C9FF-4944-9A39-CA44CD50B6C9}">
      <dgm:prSet/>
      <dgm:spPr/>
      <dgm:t>
        <a:bodyPr/>
        <a:lstStyle/>
        <a:p>
          <a:endParaRPr lang="en-US"/>
        </a:p>
      </dgm:t>
    </dgm:pt>
    <dgm:pt modelId="{7BD7B1E1-8FF9-4395-BC85-C24F8895A8E1}" type="sibTrans" cxnId="{4ADA05C2-C9FF-4944-9A39-CA44CD50B6C9}">
      <dgm:prSet/>
      <dgm:spPr/>
      <dgm:t>
        <a:bodyPr/>
        <a:lstStyle/>
        <a:p>
          <a:endParaRPr lang="en-US"/>
        </a:p>
      </dgm:t>
    </dgm:pt>
    <dgm:pt modelId="{9CA09CF6-CA4C-45A7-9A80-BE01C8244C91}">
      <dgm:prSet/>
      <dgm:spPr/>
      <dgm:t>
        <a:bodyPr/>
        <a:lstStyle/>
        <a:p>
          <a:r>
            <a:rPr lang="fr-FR" b="1" i="0" baseline="0"/>
            <a:t>La cohérence physique :</a:t>
          </a:r>
          <a:r>
            <a:rPr lang="fr-FR" b="0" i="0" baseline="0"/>
            <a:t> Les ombres, les reflets et la logique peuvent parfois être étranges.</a:t>
          </a:r>
          <a:endParaRPr lang="en-US"/>
        </a:p>
      </dgm:t>
    </dgm:pt>
    <dgm:pt modelId="{42C0DF29-FA3C-4AE0-BDBC-851AA581F561}" type="parTrans" cxnId="{303C39D2-A459-4421-B2EE-36D5627A1C34}">
      <dgm:prSet/>
      <dgm:spPr/>
      <dgm:t>
        <a:bodyPr/>
        <a:lstStyle/>
        <a:p>
          <a:endParaRPr lang="en-US"/>
        </a:p>
      </dgm:t>
    </dgm:pt>
    <dgm:pt modelId="{03248095-82DB-4734-BB38-726A1E573D4E}" type="sibTrans" cxnId="{303C39D2-A459-4421-B2EE-36D5627A1C34}">
      <dgm:prSet/>
      <dgm:spPr/>
      <dgm:t>
        <a:bodyPr/>
        <a:lstStyle/>
        <a:p>
          <a:endParaRPr lang="en-US"/>
        </a:p>
      </dgm:t>
    </dgm:pt>
    <dgm:pt modelId="{5C9406B8-7B7E-4CBA-AA58-094E3BB8E10C}">
      <dgm:prSet/>
      <dgm:spPr/>
      <dgm:t>
        <a:bodyPr/>
        <a:lstStyle/>
        <a:p>
          <a:r>
            <a:rPr lang="fr-FR" b="1" i="0" baseline="0"/>
            <a:t>Les biais cachés :</a:t>
          </a:r>
          <a:r>
            <a:rPr lang="fr-FR" b="0" i="0" baseline="0"/>
            <a:t> Demandez "un PDG" et vous obtiendrez majoritairement un homme blanc. Demandez "une infirmière" et ce sera une femme. </a:t>
          </a:r>
          <a:r>
            <a:rPr lang="fr-FR" b="1" i="0" baseline="0"/>
            <a:t>L'IA reflète les stéréotypes de ses données.</a:t>
          </a:r>
          <a:endParaRPr lang="en-US"/>
        </a:p>
      </dgm:t>
    </dgm:pt>
    <dgm:pt modelId="{84E30C1C-DFA9-4D2E-950D-C7CD6EFD63E0}" type="parTrans" cxnId="{E7B6A7F1-AD52-4BA2-B4DB-B4101F5774E8}">
      <dgm:prSet/>
      <dgm:spPr/>
      <dgm:t>
        <a:bodyPr/>
        <a:lstStyle/>
        <a:p>
          <a:endParaRPr lang="en-US"/>
        </a:p>
      </dgm:t>
    </dgm:pt>
    <dgm:pt modelId="{7FDDCFFA-8402-4EF7-BEE6-4A9CB47EDBB8}" type="sibTrans" cxnId="{E7B6A7F1-AD52-4BA2-B4DB-B4101F5774E8}">
      <dgm:prSet/>
      <dgm:spPr/>
      <dgm:t>
        <a:bodyPr/>
        <a:lstStyle/>
        <a:p>
          <a:endParaRPr lang="en-US"/>
        </a:p>
      </dgm:t>
    </dgm:pt>
    <dgm:pt modelId="{E6F2F4E6-C652-4177-AC58-F0A19BEB25E6}" type="pres">
      <dgm:prSet presAssocID="{7497991E-D0C0-464C-9A45-4A2B415741C7}" presName="Name0" presStyleCnt="0">
        <dgm:presLayoutVars>
          <dgm:dir/>
          <dgm:resizeHandles val="exact"/>
        </dgm:presLayoutVars>
      </dgm:prSet>
      <dgm:spPr/>
    </dgm:pt>
    <dgm:pt modelId="{3E174BCD-A6A4-424F-B250-1ECA805D4F9E}" type="pres">
      <dgm:prSet presAssocID="{C091A6F1-D132-4DB8-AAF7-1218EDB443B2}" presName="node" presStyleLbl="node1" presStyleIdx="0" presStyleCnt="4">
        <dgm:presLayoutVars>
          <dgm:bulletEnabled val="1"/>
        </dgm:presLayoutVars>
      </dgm:prSet>
      <dgm:spPr/>
    </dgm:pt>
    <dgm:pt modelId="{E23B999D-D96A-4AE4-A874-376756AAE861}" type="pres">
      <dgm:prSet presAssocID="{D391BFFE-48C3-45C0-BF75-E8318941D91D}" presName="sibTrans" presStyleLbl="sibTrans1D1" presStyleIdx="0" presStyleCnt="3"/>
      <dgm:spPr/>
    </dgm:pt>
    <dgm:pt modelId="{8ADD622A-E69A-47DA-8C07-6133C5965859}" type="pres">
      <dgm:prSet presAssocID="{D391BFFE-48C3-45C0-BF75-E8318941D91D}" presName="connectorText" presStyleLbl="sibTrans1D1" presStyleIdx="0" presStyleCnt="3"/>
      <dgm:spPr/>
    </dgm:pt>
    <dgm:pt modelId="{9A53D1B5-DAF0-430B-BDA5-756982DFF264}" type="pres">
      <dgm:prSet presAssocID="{1EE97B6A-41EA-4F71-870F-CB3AAF4A1DCB}" presName="node" presStyleLbl="node1" presStyleIdx="1" presStyleCnt="4">
        <dgm:presLayoutVars>
          <dgm:bulletEnabled val="1"/>
        </dgm:presLayoutVars>
      </dgm:prSet>
      <dgm:spPr/>
    </dgm:pt>
    <dgm:pt modelId="{5D986B2A-F6A4-4407-9B79-BDF2CC8E2BD1}" type="pres">
      <dgm:prSet presAssocID="{7BD7B1E1-8FF9-4395-BC85-C24F8895A8E1}" presName="sibTrans" presStyleLbl="sibTrans1D1" presStyleIdx="1" presStyleCnt="3"/>
      <dgm:spPr/>
    </dgm:pt>
    <dgm:pt modelId="{F4C1DB0C-CC7C-4D75-8436-98205DB4228B}" type="pres">
      <dgm:prSet presAssocID="{7BD7B1E1-8FF9-4395-BC85-C24F8895A8E1}" presName="connectorText" presStyleLbl="sibTrans1D1" presStyleIdx="1" presStyleCnt="3"/>
      <dgm:spPr/>
    </dgm:pt>
    <dgm:pt modelId="{11953380-4708-4AFA-9F0F-F9972C970440}" type="pres">
      <dgm:prSet presAssocID="{9CA09CF6-CA4C-45A7-9A80-BE01C8244C91}" presName="node" presStyleLbl="node1" presStyleIdx="2" presStyleCnt="4">
        <dgm:presLayoutVars>
          <dgm:bulletEnabled val="1"/>
        </dgm:presLayoutVars>
      </dgm:prSet>
      <dgm:spPr/>
    </dgm:pt>
    <dgm:pt modelId="{F81BA71A-E8E5-4185-823C-0D91F2564D64}" type="pres">
      <dgm:prSet presAssocID="{03248095-82DB-4734-BB38-726A1E573D4E}" presName="sibTrans" presStyleLbl="sibTrans1D1" presStyleIdx="2" presStyleCnt="3"/>
      <dgm:spPr/>
    </dgm:pt>
    <dgm:pt modelId="{4D877349-3409-4FB8-9E7D-2D652FC8526A}" type="pres">
      <dgm:prSet presAssocID="{03248095-82DB-4734-BB38-726A1E573D4E}" presName="connectorText" presStyleLbl="sibTrans1D1" presStyleIdx="2" presStyleCnt="3"/>
      <dgm:spPr/>
    </dgm:pt>
    <dgm:pt modelId="{E4E554ED-A262-4D3D-9CDC-AA8236B76BE6}" type="pres">
      <dgm:prSet presAssocID="{5C9406B8-7B7E-4CBA-AA58-094E3BB8E10C}" presName="node" presStyleLbl="node1" presStyleIdx="3" presStyleCnt="4">
        <dgm:presLayoutVars>
          <dgm:bulletEnabled val="1"/>
        </dgm:presLayoutVars>
      </dgm:prSet>
      <dgm:spPr/>
    </dgm:pt>
  </dgm:ptLst>
  <dgm:cxnLst>
    <dgm:cxn modelId="{B19F9A09-01F2-40F5-9F8A-2F63744D1B41}" type="presOf" srcId="{D391BFFE-48C3-45C0-BF75-E8318941D91D}" destId="{8ADD622A-E69A-47DA-8C07-6133C5965859}" srcOrd="1" destOrd="0" presId="urn:microsoft.com/office/officeart/2016/7/layout/RepeatingBendingProcessNew"/>
    <dgm:cxn modelId="{32D19016-C681-477E-84E5-99F8C8833648}" type="presOf" srcId="{5C9406B8-7B7E-4CBA-AA58-094E3BB8E10C}" destId="{E4E554ED-A262-4D3D-9CDC-AA8236B76BE6}" srcOrd="0" destOrd="0" presId="urn:microsoft.com/office/officeart/2016/7/layout/RepeatingBendingProcessNew"/>
    <dgm:cxn modelId="{D4ACE416-27C0-4047-8A5E-2A4A86D40A74}" type="presOf" srcId="{7497991E-D0C0-464C-9A45-4A2B415741C7}" destId="{E6F2F4E6-C652-4177-AC58-F0A19BEB25E6}" srcOrd="0" destOrd="0" presId="urn:microsoft.com/office/officeart/2016/7/layout/RepeatingBendingProcessNew"/>
    <dgm:cxn modelId="{E6C01134-6EC0-4259-A49C-1FB8EB2C046A}" type="presOf" srcId="{1EE97B6A-41EA-4F71-870F-CB3AAF4A1DCB}" destId="{9A53D1B5-DAF0-430B-BDA5-756982DFF264}" srcOrd="0" destOrd="0" presId="urn:microsoft.com/office/officeart/2016/7/layout/RepeatingBendingProcessNew"/>
    <dgm:cxn modelId="{8AD4E639-8D9D-4927-88A1-BA3DC75C7B0A}" type="presOf" srcId="{D391BFFE-48C3-45C0-BF75-E8318941D91D}" destId="{E23B999D-D96A-4AE4-A874-376756AAE861}" srcOrd="0" destOrd="0" presId="urn:microsoft.com/office/officeart/2016/7/layout/RepeatingBendingProcessNew"/>
    <dgm:cxn modelId="{5E4C4A45-0C9C-4C74-AB62-8C495C73699C}" type="presOf" srcId="{7BD7B1E1-8FF9-4395-BC85-C24F8895A8E1}" destId="{5D986B2A-F6A4-4407-9B79-BDF2CC8E2BD1}" srcOrd="0" destOrd="0" presId="urn:microsoft.com/office/officeart/2016/7/layout/RepeatingBendingProcessNew"/>
    <dgm:cxn modelId="{2CAEFA48-8283-46CB-BBF5-45B8BD5C67D2}" type="presOf" srcId="{03248095-82DB-4734-BB38-726A1E573D4E}" destId="{4D877349-3409-4FB8-9E7D-2D652FC8526A}" srcOrd="1" destOrd="0" presId="urn:microsoft.com/office/officeart/2016/7/layout/RepeatingBendingProcessNew"/>
    <dgm:cxn modelId="{9D35C881-6133-486E-8E47-D31F6E13F3A4}" type="presOf" srcId="{9CA09CF6-CA4C-45A7-9A80-BE01C8244C91}" destId="{11953380-4708-4AFA-9F0F-F9972C970440}" srcOrd="0" destOrd="0" presId="urn:microsoft.com/office/officeart/2016/7/layout/RepeatingBendingProcessNew"/>
    <dgm:cxn modelId="{4F9CFCA6-49E6-4050-AFFF-F93F732A8E42}" type="presOf" srcId="{7BD7B1E1-8FF9-4395-BC85-C24F8895A8E1}" destId="{F4C1DB0C-CC7C-4D75-8436-98205DB4228B}" srcOrd="1" destOrd="0" presId="urn:microsoft.com/office/officeart/2016/7/layout/RepeatingBendingProcessNew"/>
    <dgm:cxn modelId="{872E93BD-CA2B-4183-8460-9C1DEE260ED1}" srcId="{7497991E-D0C0-464C-9A45-4A2B415741C7}" destId="{C091A6F1-D132-4DB8-AAF7-1218EDB443B2}" srcOrd="0" destOrd="0" parTransId="{E1D1E080-5159-4F01-A4F2-594E9DDAEA2D}" sibTransId="{D391BFFE-48C3-45C0-BF75-E8318941D91D}"/>
    <dgm:cxn modelId="{4ADA05C2-C9FF-4944-9A39-CA44CD50B6C9}" srcId="{7497991E-D0C0-464C-9A45-4A2B415741C7}" destId="{1EE97B6A-41EA-4F71-870F-CB3AAF4A1DCB}" srcOrd="1" destOrd="0" parTransId="{2B7A482B-0521-4708-A202-D7B89A6EA441}" sibTransId="{7BD7B1E1-8FF9-4395-BC85-C24F8895A8E1}"/>
    <dgm:cxn modelId="{1A1C6CD1-82C2-416C-BAA0-DC299AA5E676}" type="presOf" srcId="{C091A6F1-D132-4DB8-AAF7-1218EDB443B2}" destId="{3E174BCD-A6A4-424F-B250-1ECA805D4F9E}" srcOrd="0" destOrd="0" presId="urn:microsoft.com/office/officeart/2016/7/layout/RepeatingBendingProcessNew"/>
    <dgm:cxn modelId="{303C39D2-A459-4421-B2EE-36D5627A1C34}" srcId="{7497991E-D0C0-464C-9A45-4A2B415741C7}" destId="{9CA09CF6-CA4C-45A7-9A80-BE01C8244C91}" srcOrd="2" destOrd="0" parTransId="{42C0DF29-FA3C-4AE0-BDBC-851AA581F561}" sibTransId="{03248095-82DB-4734-BB38-726A1E573D4E}"/>
    <dgm:cxn modelId="{A3A1B7E3-E0FA-4E09-8C6E-A0BB2AEEC55C}" type="presOf" srcId="{03248095-82DB-4734-BB38-726A1E573D4E}" destId="{F81BA71A-E8E5-4185-823C-0D91F2564D64}" srcOrd="0" destOrd="0" presId="urn:microsoft.com/office/officeart/2016/7/layout/RepeatingBendingProcessNew"/>
    <dgm:cxn modelId="{E7B6A7F1-AD52-4BA2-B4DB-B4101F5774E8}" srcId="{7497991E-D0C0-464C-9A45-4A2B415741C7}" destId="{5C9406B8-7B7E-4CBA-AA58-094E3BB8E10C}" srcOrd="3" destOrd="0" parTransId="{84E30C1C-DFA9-4D2E-950D-C7CD6EFD63E0}" sibTransId="{7FDDCFFA-8402-4EF7-BEE6-4A9CB47EDBB8}"/>
    <dgm:cxn modelId="{8860125B-26D2-4809-9A86-B7A2B2128419}" type="presParOf" srcId="{E6F2F4E6-C652-4177-AC58-F0A19BEB25E6}" destId="{3E174BCD-A6A4-424F-B250-1ECA805D4F9E}" srcOrd="0" destOrd="0" presId="urn:microsoft.com/office/officeart/2016/7/layout/RepeatingBendingProcessNew"/>
    <dgm:cxn modelId="{818692B7-D28E-4CD4-A5A7-1C6D2D0F2417}" type="presParOf" srcId="{E6F2F4E6-C652-4177-AC58-F0A19BEB25E6}" destId="{E23B999D-D96A-4AE4-A874-376756AAE861}" srcOrd="1" destOrd="0" presId="urn:microsoft.com/office/officeart/2016/7/layout/RepeatingBendingProcessNew"/>
    <dgm:cxn modelId="{9A0CA111-E0C1-4DB9-9768-69BEE57E8E49}" type="presParOf" srcId="{E23B999D-D96A-4AE4-A874-376756AAE861}" destId="{8ADD622A-E69A-47DA-8C07-6133C5965859}" srcOrd="0" destOrd="0" presId="urn:microsoft.com/office/officeart/2016/7/layout/RepeatingBendingProcessNew"/>
    <dgm:cxn modelId="{D7D9928A-2F6A-4729-856C-95B43BBB7992}" type="presParOf" srcId="{E6F2F4E6-C652-4177-AC58-F0A19BEB25E6}" destId="{9A53D1B5-DAF0-430B-BDA5-756982DFF264}" srcOrd="2" destOrd="0" presId="urn:microsoft.com/office/officeart/2016/7/layout/RepeatingBendingProcessNew"/>
    <dgm:cxn modelId="{9328D1AE-CCC7-4A88-B840-823E7A693F82}" type="presParOf" srcId="{E6F2F4E6-C652-4177-AC58-F0A19BEB25E6}" destId="{5D986B2A-F6A4-4407-9B79-BDF2CC8E2BD1}" srcOrd="3" destOrd="0" presId="urn:microsoft.com/office/officeart/2016/7/layout/RepeatingBendingProcessNew"/>
    <dgm:cxn modelId="{06056D4C-B248-4ED4-A5B1-2370A3893DC3}" type="presParOf" srcId="{5D986B2A-F6A4-4407-9B79-BDF2CC8E2BD1}" destId="{F4C1DB0C-CC7C-4D75-8436-98205DB4228B}" srcOrd="0" destOrd="0" presId="urn:microsoft.com/office/officeart/2016/7/layout/RepeatingBendingProcessNew"/>
    <dgm:cxn modelId="{00B7D239-509E-4C1F-A465-B743833292F4}" type="presParOf" srcId="{E6F2F4E6-C652-4177-AC58-F0A19BEB25E6}" destId="{11953380-4708-4AFA-9F0F-F9972C970440}" srcOrd="4" destOrd="0" presId="urn:microsoft.com/office/officeart/2016/7/layout/RepeatingBendingProcessNew"/>
    <dgm:cxn modelId="{06524676-CCC8-4946-9A72-8FA99FDB6619}" type="presParOf" srcId="{E6F2F4E6-C652-4177-AC58-F0A19BEB25E6}" destId="{F81BA71A-E8E5-4185-823C-0D91F2564D64}" srcOrd="5" destOrd="0" presId="urn:microsoft.com/office/officeart/2016/7/layout/RepeatingBendingProcessNew"/>
    <dgm:cxn modelId="{7E5AFD91-8D39-4E05-8FC0-E29848E602CA}" type="presParOf" srcId="{F81BA71A-E8E5-4185-823C-0D91F2564D64}" destId="{4D877349-3409-4FB8-9E7D-2D652FC8526A}" srcOrd="0" destOrd="0" presId="urn:microsoft.com/office/officeart/2016/7/layout/RepeatingBendingProcessNew"/>
    <dgm:cxn modelId="{11D33A28-207D-4CDD-88AE-9E4CE7668E10}" type="presParOf" srcId="{E6F2F4E6-C652-4177-AC58-F0A19BEB25E6}" destId="{E4E554ED-A262-4D3D-9CDC-AA8236B76BE6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F80BB4C-8F2F-4536-A29F-B2D8C3A4CEC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1B05D1F-5B99-4E93-A344-64EDDF1CD2A2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La Promesse :</a:t>
          </a:r>
          <a:r>
            <a:rPr lang="fr-FR" b="0" i="0" baseline="0"/>
            <a:t> Créer des scènes vidéo jusqu'à 1 minute d'une </a:t>
          </a:r>
          <a:r>
            <a:rPr lang="fr-FR" b="1" i="0" baseline="0"/>
            <a:t>qualité et d'une cohérence jamais vues</a:t>
          </a:r>
          <a:r>
            <a:rPr lang="fr-FR" b="0" i="0" baseline="0"/>
            <a:t>.</a:t>
          </a:r>
          <a:endParaRPr lang="en-US"/>
        </a:p>
      </dgm:t>
    </dgm:pt>
    <dgm:pt modelId="{55955A7B-D20C-4084-882E-7D2785F24D95}" type="parTrans" cxnId="{E3B5F4D5-55D4-4083-B645-59726ECCB216}">
      <dgm:prSet/>
      <dgm:spPr/>
      <dgm:t>
        <a:bodyPr/>
        <a:lstStyle/>
        <a:p>
          <a:endParaRPr lang="en-US"/>
        </a:p>
      </dgm:t>
    </dgm:pt>
    <dgm:pt modelId="{0D33F1B6-6312-44F0-BAEB-E3729E4B326C}" type="sibTrans" cxnId="{E3B5F4D5-55D4-4083-B645-59726ECCB216}">
      <dgm:prSet/>
      <dgm:spPr/>
      <dgm:t>
        <a:bodyPr/>
        <a:lstStyle/>
        <a:p>
          <a:endParaRPr lang="en-US"/>
        </a:p>
      </dgm:t>
    </dgm:pt>
    <dgm:pt modelId="{13F5B0BE-0699-435F-A6F4-CBB1F236A03B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La Technologie :</a:t>
          </a:r>
          <a:r>
            <a:rPr lang="fr-FR" b="0" i="0" baseline="0"/>
            <a:t> L'IA ne génère pas que des pixels, elle simule une compréhension du monde physique.</a:t>
          </a:r>
          <a:endParaRPr lang="en-US"/>
        </a:p>
      </dgm:t>
    </dgm:pt>
    <dgm:pt modelId="{A17F1E59-37D6-4D87-B0A0-09D4CAA7064A}" type="parTrans" cxnId="{A2EBF505-58FA-46E4-8491-43520702187D}">
      <dgm:prSet/>
      <dgm:spPr/>
      <dgm:t>
        <a:bodyPr/>
        <a:lstStyle/>
        <a:p>
          <a:endParaRPr lang="en-US"/>
        </a:p>
      </dgm:t>
    </dgm:pt>
    <dgm:pt modelId="{17051881-EA2C-4822-89AB-E1B40B74B157}" type="sibTrans" cxnId="{A2EBF505-58FA-46E4-8491-43520702187D}">
      <dgm:prSet/>
      <dgm:spPr/>
      <dgm:t>
        <a:bodyPr/>
        <a:lstStyle/>
        <a:p>
          <a:endParaRPr lang="en-US"/>
        </a:p>
      </dgm:t>
    </dgm:pt>
    <dgm:pt modelId="{D1897762-FB26-48A4-8A85-DF1C40172D81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L'Impact Potentiel :</a:t>
          </a:r>
          <a:r>
            <a:rPr lang="fr-FR" b="0" i="0" baseline="0"/>
            <a:t> Cinéma, publicité, prototypage rapide, éducation... Tout va être touché.</a:t>
          </a:r>
          <a:endParaRPr lang="en-US"/>
        </a:p>
      </dgm:t>
    </dgm:pt>
    <dgm:pt modelId="{7588306B-B964-42EE-8D98-9A78039A5AD3}" type="parTrans" cxnId="{6B1DE9C2-192C-422D-B039-A66BCCACB76D}">
      <dgm:prSet/>
      <dgm:spPr/>
      <dgm:t>
        <a:bodyPr/>
        <a:lstStyle/>
        <a:p>
          <a:endParaRPr lang="en-US"/>
        </a:p>
      </dgm:t>
    </dgm:pt>
    <dgm:pt modelId="{81E9270B-55E8-44D4-8A3F-EFCC79461FE4}" type="sibTrans" cxnId="{6B1DE9C2-192C-422D-B039-A66BCCACB76D}">
      <dgm:prSet/>
      <dgm:spPr/>
      <dgm:t>
        <a:bodyPr/>
        <a:lstStyle/>
        <a:p>
          <a:endParaRPr lang="en-US"/>
        </a:p>
      </dgm:t>
    </dgm:pt>
    <dgm:pt modelId="{62FED1B3-F50E-42B7-986A-67C21C0B522C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Statut (Juillet 2025) :</a:t>
          </a:r>
          <a:r>
            <a:rPr lang="fr-FR" b="0" i="0" baseline="0"/>
            <a:t> Son accès est encore limité, mais son arrivée publique va tout changer.</a:t>
          </a:r>
          <a:endParaRPr lang="en-US"/>
        </a:p>
      </dgm:t>
    </dgm:pt>
    <dgm:pt modelId="{86FAE4E5-E4DA-4FD6-970A-71B7669486E0}" type="parTrans" cxnId="{956E649F-0C6B-4497-AC89-1E4C31EC6DA1}">
      <dgm:prSet/>
      <dgm:spPr/>
      <dgm:t>
        <a:bodyPr/>
        <a:lstStyle/>
        <a:p>
          <a:endParaRPr lang="en-US"/>
        </a:p>
      </dgm:t>
    </dgm:pt>
    <dgm:pt modelId="{FCE77A16-6831-4171-AEEE-07083F92D6AD}" type="sibTrans" cxnId="{956E649F-0C6B-4497-AC89-1E4C31EC6DA1}">
      <dgm:prSet/>
      <dgm:spPr/>
      <dgm:t>
        <a:bodyPr/>
        <a:lstStyle/>
        <a:p>
          <a:endParaRPr lang="en-US"/>
        </a:p>
      </dgm:t>
    </dgm:pt>
    <dgm:pt modelId="{4DCA3972-155F-4E65-B827-70B25436667C}" type="pres">
      <dgm:prSet presAssocID="{BF80BB4C-8F2F-4536-A29F-B2D8C3A4CEC7}" presName="root" presStyleCnt="0">
        <dgm:presLayoutVars>
          <dgm:dir/>
          <dgm:resizeHandles val="exact"/>
        </dgm:presLayoutVars>
      </dgm:prSet>
      <dgm:spPr/>
    </dgm:pt>
    <dgm:pt modelId="{581D2CBC-4101-4C14-87D8-634EBFA4E6CB}" type="pres">
      <dgm:prSet presAssocID="{11B05D1F-5B99-4E93-A344-64EDDF1CD2A2}" presName="compNode" presStyleCnt="0"/>
      <dgm:spPr/>
    </dgm:pt>
    <dgm:pt modelId="{14ABF249-7B36-49FA-8458-4CB16CBEF372}" type="pres">
      <dgm:prSet presAssocID="{11B05D1F-5B99-4E93-A344-64EDDF1CD2A2}" presName="bgRect" presStyleLbl="bgShp" presStyleIdx="0" presStyleCnt="4"/>
      <dgm:spPr/>
    </dgm:pt>
    <dgm:pt modelId="{1DC1EEEA-804C-478C-BEE7-5B2F0055842D}" type="pres">
      <dgm:prSet presAssocID="{11B05D1F-5B99-4E93-A344-64EDDF1CD2A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70F00AFC-5D4F-4BDE-8C36-D28EDCB4ABE3}" type="pres">
      <dgm:prSet presAssocID="{11B05D1F-5B99-4E93-A344-64EDDF1CD2A2}" presName="spaceRect" presStyleCnt="0"/>
      <dgm:spPr/>
    </dgm:pt>
    <dgm:pt modelId="{C30DB46D-733F-40C7-B07E-2ABA495B4CA8}" type="pres">
      <dgm:prSet presAssocID="{11B05D1F-5B99-4E93-A344-64EDDF1CD2A2}" presName="parTx" presStyleLbl="revTx" presStyleIdx="0" presStyleCnt="4">
        <dgm:presLayoutVars>
          <dgm:chMax val="0"/>
          <dgm:chPref val="0"/>
        </dgm:presLayoutVars>
      </dgm:prSet>
      <dgm:spPr/>
    </dgm:pt>
    <dgm:pt modelId="{D589F1F1-83D3-4140-B620-23E600B9BA4E}" type="pres">
      <dgm:prSet presAssocID="{0D33F1B6-6312-44F0-BAEB-E3729E4B326C}" presName="sibTrans" presStyleCnt="0"/>
      <dgm:spPr/>
    </dgm:pt>
    <dgm:pt modelId="{C713F836-8097-4658-AD02-48C4103252C0}" type="pres">
      <dgm:prSet presAssocID="{13F5B0BE-0699-435F-A6F4-CBB1F236A03B}" presName="compNode" presStyleCnt="0"/>
      <dgm:spPr/>
    </dgm:pt>
    <dgm:pt modelId="{9CEB64A2-A400-43C4-A44C-D05761ED42B8}" type="pres">
      <dgm:prSet presAssocID="{13F5B0BE-0699-435F-A6F4-CBB1F236A03B}" presName="bgRect" presStyleLbl="bgShp" presStyleIdx="1" presStyleCnt="4"/>
      <dgm:spPr/>
    </dgm:pt>
    <dgm:pt modelId="{405A076A-E9FF-4D7A-8162-538A8E3A71D6}" type="pres">
      <dgm:prSet presAssocID="{13F5B0BE-0699-435F-A6F4-CBB1F236A03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429DBB7B-E773-4D76-95FA-72C82D242284}" type="pres">
      <dgm:prSet presAssocID="{13F5B0BE-0699-435F-A6F4-CBB1F236A03B}" presName="spaceRect" presStyleCnt="0"/>
      <dgm:spPr/>
    </dgm:pt>
    <dgm:pt modelId="{195FB6F0-DEAA-45A4-88E5-F0450D24F9A0}" type="pres">
      <dgm:prSet presAssocID="{13F5B0BE-0699-435F-A6F4-CBB1F236A03B}" presName="parTx" presStyleLbl="revTx" presStyleIdx="1" presStyleCnt="4">
        <dgm:presLayoutVars>
          <dgm:chMax val="0"/>
          <dgm:chPref val="0"/>
        </dgm:presLayoutVars>
      </dgm:prSet>
      <dgm:spPr/>
    </dgm:pt>
    <dgm:pt modelId="{BEE3A76A-A5B4-404B-8CE4-31CBF785CF88}" type="pres">
      <dgm:prSet presAssocID="{17051881-EA2C-4822-89AB-E1B40B74B157}" presName="sibTrans" presStyleCnt="0"/>
      <dgm:spPr/>
    </dgm:pt>
    <dgm:pt modelId="{1BCD4FE4-48C3-4422-A248-63A282FE82A5}" type="pres">
      <dgm:prSet presAssocID="{D1897762-FB26-48A4-8A85-DF1C40172D81}" presName="compNode" presStyleCnt="0"/>
      <dgm:spPr/>
    </dgm:pt>
    <dgm:pt modelId="{78B82CB1-C8B1-499A-A884-B796A0DF7A26}" type="pres">
      <dgm:prSet presAssocID="{D1897762-FB26-48A4-8A85-DF1C40172D81}" presName="bgRect" presStyleLbl="bgShp" presStyleIdx="2" presStyleCnt="4"/>
      <dgm:spPr/>
    </dgm:pt>
    <dgm:pt modelId="{1159E45A-6747-4834-8CE1-D449965C16C0}" type="pres">
      <dgm:prSet presAssocID="{D1897762-FB26-48A4-8A85-DF1C40172D8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C1CC3EDF-7024-4A80-A7AB-EC6A5A1783F9}" type="pres">
      <dgm:prSet presAssocID="{D1897762-FB26-48A4-8A85-DF1C40172D81}" presName="spaceRect" presStyleCnt="0"/>
      <dgm:spPr/>
    </dgm:pt>
    <dgm:pt modelId="{3698E7B9-DE17-43C6-9C2A-4E0564490A5E}" type="pres">
      <dgm:prSet presAssocID="{D1897762-FB26-48A4-8A85-DF1C40172D81}" presName="parTx" presStyleLbl="revTx" presStyleIdx="2" presStyleCnt="4">
        <dgm:presLayoutVars>
          <dgm:chMax val="0"/>
          <dgm:chPref val="0"/>
        </dgm:presLayoutVars>
      </dgm:prSet>
      <dgm:spPr/>
    </dgm:pt>
    <dgm:pt modelId="{C266DB07-C9F0-48F8-91DA-DBB6FF0146DE}" type="pres">
      <dgm:prSet presAssocID="{81E9270B-55E8-44D4-8A3F-EFCC79461FE4}" presName="sibTrans" presStyleCnt="0"/>
      <dgm:spPr/>
    </dgm:pt>
    <dgm:pt modelId="{B3784507-3FBF-4F0C-9EB0-F8598D2F2C76}" type="pres">
      <dgm:prSet presAssocID="{62FED1B3-F50E-42B7-986A-67C21C0B522C}" presName="compNode" presStyleCnt="0"/>
      <dgm:spPr/>
    </dgm:pt>
    <dgm:pt modelId="{44EF76F9-ED84-4B22-8127-5ADC9C29961F}" type="pres">
      <dgm:prSet presAssocID="{62FED1B3-F50E-42B7-986A-67C21C0B522C}" presName="bgRect" presStyleLbl="bgShp" presStyleIdx="3" presStyleCnt="4"/>
      <dgm:spPr/>
    </dgm:pt>
    <dgm:pt modelId="{CC9FFC3C-CF43-4A39-BD44-E73EA1B95DEE}" type="pres">
      <dgm:prSet presAssocID="{62FED1B3-F50E-42B7-986A-67C21C0B522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 Notes"/>
        </a:ext>
      </dgm:extLst>
    </dgm:pt>
    <dgm:pt modelId="{8F3B5727-4D18-409A-906B-B955CDD959BB}" type="pres">
      <dgm:prSet presAssocID="{62FED1B3-F50E-42B7-986A-67C21C0B522C}" presName="spaceRect" presStyleCnt="0"/>
      <dgm:spPr/>
    </dgm:pt>
    <dgm:pt modelId="{385F327B-BAE2-400E-96DB-09626F3F7A06}" type="pres">
      <dgm:prSet presAssocID="{62FED1B3-F50E-42B7-986A-67C21C0B522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2EBF505-58FA-46E4-8491-43520702187D}" srcId="{BF80BB4C-8F2F-4536-A29F-B2D8C3A4CEC7}" destId="{13F5B0BE-0699-435F-A6F4-CBB1F236A03B}" srcOrd="1" destOrd="0" parTransId="{A17F1E59-37D6-4D87-B0A0-09D4CAA7064A}" sibTransId="{17051881-EA2C-4822-89AB-E1B40B74B157}"/>
    <dgm:cxn modelId="{49A61824-B0A4-4C01-A7C4-B74025F32966}" type="presOf" srcId="{62FED1B3-F50E-42B7-986A-67C21C0B522C}" destId="{385F327B-BAE2-400E-96DB-09626F3F7A06}" srcOrd="0" destOrd="0" presId="urn:microsoft.com/office/officeart/2018/2/layout/IconVerticalSolidList"/>
    <dgm:cxn modelId="{A0EE2130-0995-40D8-A669-AF0491206205}" type="presOf" srcId="{13F5B0BE-0699-435F-A6F4-CBB1F236A03B}" destId="{195FB6F0-DEAA-45A4-88E5-F0450D24F9A0}" srcOrd="0" destOrd="0" presId="urn:microsoft.com/office/officeart/2018/2/layout/IconVerticalSolidList"/>
    <dgm:cxn modelId="{F577A16A-9DD1-4CC1-BE7F-093660C28C40}" type="presOf" srcId="{BF80BB4C-8F2F-4536-A29F-B2D8C3A4CEC7}" destId="{4DCA3972-155F-4E65-B827-70B25436667C}" srcOrd="0" destOrd="0" presId="urn:microsoft.com/office/officeart/2018/2/layout/IconVerticalSolidList"/>
    <dgm:cxn modelId="{956E649F-0C6B-4497-AC89-1E4C31EC6DA1}" srcId="{BF80BB4C-8F2F-4536-A29F-B2D8C3A4CEC7}" destId="{62FED1B3-F50E-42B7-986A-67C21C0B522C}" srcOrd="3" destOrd="0" parTransId="{86FAE4E5-E4DA-4FD6-970A-71B7669486E0}" sibTransId="{FCE77A16-6831-4171-AEEE-07083F92D6AD}"/>
    <dgm:cxn modelId="{6B1DE9C2-192C-422D-B039-A66BCCACB76D}" srcId="{BF80BB4C-8F2F-4536-A29F-B2D8C3A4CEC7}" destId="{D1897762-FB26-48A4-8A85-DF1C40172D81}" srcOrd="2" destOrd="0" parTransId="{7588306B-B964-42EE-8D98-9A78039A5AD3}" sibTransId="{81E9270B-55E8-44D4-8A3F-EFCC79461FE4}"/>
    <dgm:cxn modelId="{909D87C8-0FD7-488D-9169-3989A73A1151}" type="presOf" srcId="{D1897762-FB26-48A4-8A85-DF1C40172D81}" destId="{3698E7B9-DE17-43C6-9C2A-4E0564490A5E}" srcOrd="0" destOrd="0" presId="urn:microsoft.com/office/officeart/2018/2/layout/IconVerticalSolidList"/>
    <dgm:cxn modelId="{E3B5F4D5-55D4-4083-B645-59726ECCB216}" srcId="{BF80BB4C-8F2F-4536-A29F-B2D8C3A4CEC7}" destId="{11B05D1F-5B99-4E93-A344-64EDDF1CD2A2}" srcOrd="0" destOrd="0" parTransId="{55955A7B-D20C-4084-882E-7D2785F24D95}" sibTransId="{0D33F1B6-6312-44F0-BAEB-E3729E4B326C}"/>
    <dgm:cxn modelId="{9AD90CEB-E878-4316-901F-2C04BB2D0523}" type="presOf" srcId="{11B05D1F-5B99-4E93-A344-64EDDF1CD2A2}" destId="{C30DB46D-733F-40C7-B07E-2ABA495B4CA8}" srcOrd="0" destOrd="0" presId="urn:microsoft.com/office/officeart/2018/2/layout/IconVerticalSolidList"/>
    <dgm:cxn modelId="{0B0D245A-0D01-4D6D-B8A8-0968687FA464}" type="presParOf" srcId="{4DCA3972-155F-4E65-B827-70B25436667C}" destId="{581D2CBC-4101-4C14-87D8-634EBFA4E6CB}" srcOrd="0" destOrd="0" presId="urn:microsoft.com/office/officeart/2018/2/layout/IconVerticalSolidList"/>
    <dgm:cxn modelId="{38911680-8088-425D-8939-427852BBE86A}" type="presParOf" srcId="{581D2CBC-4101-4C14-87D8-634EBFA4E6CB}" destId="{14ABF249-7B36-49FA-8458-4CB16CBEF372}" srcOrd="0" destOrd="0" presId="urn:microsoft.com/office/officeart/2018/2/layout/IconVerticalSolidList"/>
    <dgm:cxn modelId="{D11072BC-3926-4512-818D-8729C42A66E7}" type="presParOf" srcId="{581D2CBC-4101-4C14-87D8-634EBFA4E6CB}" destId="{1DC1EEEA-804C-478C-BEE7-5B2F0055842D}" srcOrd="1" destOrd="0" presId="urn:microsoft.com/office/officeart/2018/2/layout/IconVerticalSolidList"/>
    <dgm:cxn modelId="{62034931-0ED5-4CF2-BE69-21EA909FD8AB}" type="presParOf" srcId="{581D2CBC-4101-4C14-87D8-634EBFA4E6CB}" destId="{70F00AFC-5D4F-4BDE-8C36-D28EDCB4ABE3}" srcOrd="2" destOrd="0" presId="urn:microsoft.com/office/officeart/2018/2/layout/IconVerticalSolidList"/>
    <dgm:cxn modelId="{B93708FF-8A55-470E-BFF2-D5CDCAA13517}" type="presParOf" srcId="{581D2CBC-4101-4C14-87D8-634EBFA4E6CB}" destId="{C30DB46D-733F-40C7-B07E-2ABA495B4CA8}" srcOrd="3" destOrd="0" presId="urn:microsoft.com/office/officeart/2018/2/layout/IconVerticalSolidList"/>
    <dgm:cxn modelId="{F81D7387-BB36-4419-8A83-7DE6D2F6EE26}" type="presParOf" srcId="{4DCA3972-155F-4E65-B827-70B25436667C}" destId="{D589F1F1-83D3-4140-B620-23E600B9BA4E}" srcOrd="1" destOrd="0" presId="urn:microsoft.com/office/officeart/2018/2/layout/IconVerticalSolidList"/>
    <dgm:cxn modelId="{37F76899-0CF3-49A9-8313-6767E4492067}" type="presParOf" srcId="{4DCA3972-155F-4E65-B827-70B25436667C}" destId="{C713F836-8097-4658-AD02-48C4103252C0}" srcOrd="2" destOrd="0" presId="urn:microsoft.com/office/officeart/2018/2/layout/IconVerticalSolidList"/>
    <dgm:cxn modelId="{AB25472F-1079-4FD1-86D0-D8E10CE1A8A8}" type="presParOf" srcId="{C713F836-8097-4658-AD02-48C4103252C0}" destId="{9CEB64A2-A400-43C4-A44C-D05761ED42B8}" srcOrd="0" destOrd="0" presId="urn:microsoft.com/office/officeart/2018/2/layout/IconVerticalSolidList"/>
    <dgm:cxn modelId="{232D90CF-03DD-4671-91F3-F97C9F402957}" type="presParOf" srcId="{C713F836-8097-4658-AD02-48C4103252C0}" destId="{405A076A-E9FF-4D7A-8162-538A8E3A71D6}" srcOrd="1" destOrd="0" presId="urn:microsoft.com/office/officeart/2018/2/layout/IconVerticalSolidList"/>
    <dgm:cxn modelId="{8B82E047-B75B-4B47-9258-9D707FE599A4}" type="presParOf" srcId="{C713F836-8097-4658-AD02-48C4103252C0}" destId="{429DBB7B-E773-4D76-95FA-72C82D242284}" srcOrd="2" destOrd="0" presId="urn:microsoft.com/office/officeart/2018/2/layout/IconVerticalSolidList"/>
    <dgm:cxn modelId="{FA1B1707-0A07-46D4-B54A-5C06275760FD}" type="presParOf" srcId="{C713F836-8097-4658-AD02-48C4103252C0}" destId="{195FB6F0-DEAA-45A4-88E5-F0450D24F9A0}" srcOrd="3" destOrd="0" presId="urn:microsoft.com/office/officeart/2018/2/layout/IconVerticalSolidList"/>
    <dgm:cxn modelId="{4CD0154B-FCB5-44F4-B755-CFCA7AABF1AE}" type="presParOf" srcId="{4DCA3972-155F-4E65-B827-70B25436667C}" destId="{BEE3A76A-A5B4-404B-8CE4-31CBF785CF88}" srcOrd="3" destOrd="0" presId="urn:microsoft.com/office/officeart/2018/2/layout/IconVerticalSolidList"/>
    <dgm:cxn modelId="{F8DA238E-148A-4C37-AB4B-B4B552AD9333}" type="presParOf" srcId="{4DCA3972-155F-4E65-B827-70B25436667C}" destId="{1BCD4FE4-48C3-4422-A248-63A282FE82A5}" srcOrd="4" destOrd="0" presId="urn:microsoft.com/office/officeart/2018/2/layout/IconVerticalSolidList"/>
    <dgm:cxn modelId="{ACFCF402-D63E-4FFF-8753-1B48D3988C82}" type="presParOf" srcId="{1BCD4FE4-48C3-4422-A248-63A282FE82A5}" destId="{78B82CB1-C8B1-499A-A884-B796A0DF7A26}" srcOrd="0" destOrd="0" presId="urn:microsoft.com/office/officeart/2018/2/layout/IconVerticalSolidList"/>
    <dgm:cxn modelId="{7A9FD0C2-E4AC-4D06-94A5-AF327510B1B2}" type="presParOf" srcId="{1BCD4FE4-48C3-4422-A248-63A282FE82A5}" destId="{1159E45A-6747-4834-8CE1-D449965C16C0}" srcOrd="1" destOrd="0" presId="urn:microsoft.com/office/officeart/2018/2/layout/IconVerticalSolidList"/>
    <dgm:cxn modelId="{875096A0-ED88-4E18-98AE-70D8A5458715}" type="presParOf" srcId="{1BCD4FE4-48C3-4422-A248-63A282FE82A5}" destId="{C1CC3EDF-7024-4A80-A7AB-EC6A5A1783F9}" srcOrd="2" destOrd="0" presId="urn:microsoft.com/office/officeart/2018/2/layout/IconVerticalSolidList"/>
    <dgm:cxn modelId="{3F190AA7-7F2C-4C84-B8F2-227AA5015554}" type="presParOf" srcId="{1BCD4FE4-48C3-4422-A248-63A282FE82A5}" destId="{3698E7B9-DE17-43C6-9C2A-4E0564490A5E}" srcOrd="3" destOrd="0" presId="urn:microsoft.com/office/officeart/2018/2/layout/IconVerticalSolidList"/>
    <dgm:cxn modelId="{FB85621D-ED7F-4F8E-A7A0-4663C5F994A1}" type="presParOf" srcId="{4DCA3972-155F-4E65-B827-70B25436667C}" destId="{C266DB07-C9F0-48F8-91DA-DBB6FF0146DE}" srcOrd="5" destOrd="0" presId="urn:microsoft.com/office/officeart/2018/2/layout/IconVerticalSolidList"/>
    <dgm:cxn modelId="{7A59767D-0AFF-4E04-8C23-A5595A80164D}" type="presParOf" srcId="{4DCA3972-155F-4E65-B827-70B25436667C}" destId="{B3784507-3FBF-4F0C-9EB0-F8598D2F2C76}" srcOrd="6" destOrd="0" presId="urn:microsoft.com/office/officeart/2018/2/layout/IconVerticalSolidList"/>
    <dgm:cxn modelId="{E7086BDF-FECB-4886-8321-1A21665094AA}" type="presParOf" srcId="{B3784507-3FBF-4F0C-9EB0-F8598D2F2C76}" destId="{44EF76F9-ED84-4B22-8127-5ADC9C29961F}" srcOrd="0" destOrd="0" presId="urn:microsoft.com/office/officeart/2018/2/layout/IconVerticalSolidList"/>
    <dgm:cxn modelId="{2A41E143-F1A3-4B99-8294-1802E6CD798F}" type="presParOf" srcId="{B3784507-3FBF-4F0C-9EB0-F8598D2F2C76}" destId="{CC9FFC3C-CF43-4A39-BD44-E73EA1B95DEE}" srcOrd="1" destOrd="0" presId="urn:microsoft.com/office/officeart/2018/2/layout/IconVerticalSolidList"/>
    <dgm:cxn modelId="{F5A35BE3-9E69-4056-BE38-D8CBCC52156B}" type="presParOf" srcId="{B3784507-3FBF-4F0C-9EB0-F8598D2F2C76}" destId="{8F3B5727-4D18-409A-906B-B955CDD959BB}" srcOrd="2" destOrd="0" presId="urn:microsoft.com/office/officeart/2018/2/layout/IconVerticalSolidList"/>
    <dgm:cxn modelId="{653D6EFB-1EC3-4CFD-97F2-B203CD1562EA}" type="presParOf" srcId="{B3784507-3FBF-4F0C-9EB0-F8598D2F2C76}" destId="{385F327B-BAE2-400E-96DB-09626F3F7A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9670F786-5010-4D93-9F5A-93BF10AB2E23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7F2878C1-3413-428F-B6E9-F1C2B7889D35}">
      <dgm:prSet/>
      <dgm:spPr/>
      <dgm:t>
        <a:bodyPr/>
        <a:lstStyle/>
        <a:p>
          <a:r>
            <a:rPr lang="fr-FR" b="0" i="0" baseline="0" dirty="0"/>
            <a:t>"En attendant Sora, on peut déjà expérimenter avec :"</a:t>
          </a:r>
          <a:endParaRPr lang="en-US" dirty="0"/>
        </a:p>
      </dgm:t>
    </dgm:pt>
    <dgm:pt modelId="{829259EB-3168-435E-BE82-21DD01455FD6}" type="parTrans" cxnId="{4A28ED2B-16B6-4C7A-A9B8-907893C21063}">
      <dgm:prSet/>
      <dgm:spPr/>
      <dgm:t>
        <a:bodyPr/>
        <a:lstStyle/>
        <a:p>
          <a:endParaRPr lang="en-US"/>
        </a:p>
      </dgm:t>
    </dgm:pt>
    <dgm:pt modelId="{FCC1E7B9-3E45-4FA8-B273-E827676A3E49}" type="sibTrans" cxnId="{4A28ED2B-16B6-4C7A-A9B8-907893C21063}">
      <dgm:prSet/>
      <dgm:spPr/>
      <dgm:t>
        <a:bodyPr/>
        <a:lstStyle/>
        <a:p>
          <a:endParaRPr lang="en-US"/>
        </a:p>
      </dgm:t>
    </dgm:pt>
    <dgm:pt modelId="{5CAA7F52-97BF-4442-AF25-EC1987D62839}">
      <dgm:prSet/>
      <dgm:spPr/>
      <dgm:t>
        <a:bodyPr/>
        <a:lstStyle/>
        <a:p>
          <a:r>
            <a:rPr lang="fr-FR" b="1" i="0" baseline="0" dirty="0" err="1"/>
            <a:t>Runway</a:t>
          </a:r>
          <a:r>
            <a:rPr lang="fr-FR" b="1" i="0" baseline="0" dirty="0"/>
            <a:t> :</a:t>
          </a:r>
          <a:r>
            <a:rPr lang="fr-FR" b="0" i="0" baseline="0" dirty="0"/>
            <a:t> Le pionnier, une vraie suite d'outils vidéo assistée par IA pour les créatifs.</a:t>
          </a:r>
          <a:endParaRPr lang="en-US" dirty="0"/>
        </a:p>
      </dgm:t>
    </dgm:pt>
    <dgm:pt modelId="{0A6B454C-38D6-420B-B2D2-600958CEA930}" type="parTrans" cxnId="{9893D47F-921A-4D35-8E64-57768035F53E}">
      <dgm:prSet/>
      <dgm:spPr/>
      <dgm:t>
        <a:bodyPr/>
        <a:lstStyle/>
        <a:p>
          <a:endParaRPr lang="en-US"/>
        </a:p>
      </dgm:t>
    </dgm:pt>
    <dgm:pt modelId="{F90F3DA2-FFDF-4A4A-8BD8-D5C03A76DB8D}" type="sibTrans" cxnId="{9893D47F-921A-4D35-8E64-57768035F53E}">
      <dgm:prSet/>
      <dgm:spPr/>
      <dgm:t>
        <a:bodyPr/>
        <a:lstStyle/>
        <a:p>
          <a:endParaRPr lang="en-US"/>
        </a:p>
      </dgm:t>
    </dgm:pt>
    <dgm:pt modelId="{5EC1ED08-5D80-4A23-8727-917189F0F5CA}">
      <dgm:prSet/>
      <dgm:spPr/>
      <dgm:t>
        <a:bodyPr/>
        <a:lstStyle/>
        <a:p>
          <a:r>
            <a:rPr lang="fr-FR" b="1" i="0" baseline="0" dirty="0"/>
            <a:t>Pika </a:t>
          </a:r>
          <a:r>
            <a:rPr lang="fr-FR" b="1" i="0" baseline="0" dirty="0" err="1"/>
            <a:t>Labs</a:t>
          </a:r>
          <a:r>
            <a:rPr lang="fr-FR" b="1" i="0" baseline="0" dirty="0"/>
            <a:t> :</a:t>
          </a:r>
          <a:r>
            <a:rPr lang="fr-FR" b="0" i="0" baseline="0" dirty="0"/>
            <a:t> Très populaire et facile d'accès pour animer des images ou créer de courts clips.</a:t>
          </a:r>
          <a:endParaRPr lang="en-US" dirty="0"/>
        </a:p>
      </dgm:t>
    </dgm:pt>
    <dgm:pt modelId="{134EEDF3-3F12-485B-9296-07E9923E29E0}" type="parTrans" cxnId="{B65CC697-18BB-4CDA-902B-486159648CAB}">
      <dgm:prSet/>
      <dgm:spPr/>
      <dgm:t>
        <a:bodyPr/>
        <a:lstStyle/>
        <a:p>
          <a:endParaRPr lang="en-US"/>
        </a:p>
      </dgm:t>
    </dgm:pt>
    <dgm:pt modelId="{91718FD1-74A0-4BBF-A5AA-286A02C115EA}" type="sibTrans" cxnId="{B65CC697-18BB-4CDA-902B-486159648CAB}">
      <dgm:prSet/>
      <dgm:spPr/>
      <dgm:t>
        <a:bodyPr/>
        <a:lstStyle/>
        <a:p>
          <a:endParaRPr lang="en-US"/>
        </a:p>
      </dgm:t>
    </dgm:pt>
    <dgm:pt modelId="{371C55B0-7358-40A9-8F19-A82674BC675F}">
      <dgm:prSet/>
      <dgm:spPr/>
      <dgm:t>
        <a:bodyPr/>
        <a:lstStyle/>
        <a:p>
          <a:r>
            <a:rPr lang="fr-FR" b="1" i="0" baseline="0" dirty="0"/>
            <a:t>Kling :</a:t>
          </a:r>
          <a:r>
            <a:rPr lang="fr-FR" b="0" i="0" baseline="0" dirty="0"/>
            <a:t> Le concurrent chinois très prometteur qui rivalise déjà avec Sora en termes de qualité.</a:t>
          </a:r>
          <a:endParaRPr lang="en-US" dirty="0"/>
        </a:p>
      </dgm:t>
    </dgm:pt>
    <dgm:pt modelId="{2700C98D-95DA-4465-B1D1-726126C707F6}" type="parTrans" cxnId="{47F4A043-6E3B-4E6F-9336-63108A6C4921}">
      <dgm:prSet/>
      <dgm:spPr/>
      <dgm:t>
        <a:bodyPr/>
        <a:lstStyle/>
        <a:p>
          <a:endParaRPr lang="en-US"/>
        </a:p>
      </dgm:t>
    </dgm:pt>
    <dgm:pt modelId="{44EF3EAE-F2E8-4330-8FA9-39A7CDB18A82}" type="sibTrans" cxnId="{47F4A043-6E3B-4E6F-9336-63108A6C4921}">
      <dgm:prSet/>
      <dgm:spPr/>
      <dgm:t>
        <a:bodyPr/>
        <a:lstStyle/>
        <a:p>
          <a:endParaRPr lang="en-US"/>
        </a:p>
      </dgm:t>
    </dgm:pt>
    <dgm:pt modelId="{03B1D66A-730B-422A-9BEC-5BC29C78BE58}" type="pres">
      <dgm:prSet presAssocID="{9670F786-5010-4D93-9F5A-93BF10AB2E23}" presName="vert0" presStyleCnt="0">
        <dgm:presLayoutVars>
          <dgm:dir/>
          <dgm:animOne val="branch"/>
          <dgm:animLvl val="lvl"/>
        </dgm:presLayoutVars>
      </dgm:prSet>
      <dgm:spPr/>
    </dgm:pt>
    <dgm:pt modelId="{32961160-0CD6-4D8C-8FC3-D6CEABD1B6C6}" type="pres">
      <dgm:prSet presAssocID="{7F2878C1-3413-428F-B6E9-F1C2B7889D35}" presName="thickLine" presStyleLbl="alignNode1" presStyleIdx="0" presStyleCnt="4"/>
      <dgm:spPr/>
    </dgm:pt>
    <dgm:pt modelId="{CD1B771B-BB3D-4C4E-BF58-38E6FE09AB95}" type="pres">
      <dgm:prSet presAssocID="{7F2878C1-3413-428F-B6E9-F1C2B7889D35}" presName="horz1" presStyleCnt="0"/>
      <dgm:spPr/>
    </dgm:pt>
    <dgm:pt modelId="{7B97071A-1288-40E1-B99D-635AC837D91C}" type="pres">
      <dgm:prSet presAssocID="{7F2878C1-3413-428F-B6E9-F1C2B7889D35}" presName="tx1" presStyleLbl="revTx" presStyleIdx="0" presStyleCnt="4"/>
      <dgm:spPr/>
    </dgm:pt>
    <dgm:pt modelId="{5507D594-1361-4915-98E0-12BAC59A9306}" type="pres">
      <dgm:prSet presAssocID="{7F2878C1-3413-428F-B6E9-F1C2B7889D35}" presName="vert1" presStyleCnt="0"/>
      <dgm:spPr/>
    </dgm:pt>
    <dgm:pt modelId="{44E315F4-50F9-4E1A-AEF3-DF71DC98E50D}" type="pres">
      <dgm:prSet presAssocID="{5CAA7F52-97BF-4442-AF25-EC1987D62839}" presName="thickLine" presStyleLbl="alignNode1" presStyleIdx="1" presStyleCnt="4"/>
      <dgm:spPr/>
    </dgm:pt>
    <dgm:pt modelId="{3BA447B5-A191-48CA-9FAF-7B7E45A19153}" type="pres">
      <dgm:prSet presAssocID="{5CAA7F52-97BF-4442-AF25-EC1987D62839}" presName="horz1" presStyleCnt="0"/>
      <dgm:spPr/>
    </dgm:pt>
    <dgm:pt modelId="{953A09E3-E100-45F8-8061-EC392DA76ED8}" type="pres">
      <dgm:prSet presAssocID="{5CAA7F52-97BF-4442-AF25-EC1987D62839}" presName="tx1" presStyleLbl="revTx" presStyleIdx="1" presStyleCnt="4"/>
      <dgm:spPr/>
    </dgm:pt>
    <dgm:pt modelId="{05E2EC87-72A9-4760-8B42-BEDF7762D4FA}" type="pres">
      <dgm:prSet presAssocID="{5CAA7F52-97BF-4442-AF25-EC1987D62839}" presName="vert1" presStyleCnt="0"/>
      <dgm:spPr/>
    </dgm:pt>
    <dgm:pt modelId="{9F6A509A-3379-41BF-AEA2-1DC52C29DFAD}" type="pres">
      <dgm:prSet presAssocID="{5EC1ED08-5D80-4A23-8727-917189F0F5CA}" presName="thickLine" presStyleLbl="alignNode1" presStyleIdx="2" presStyleCnt="4"/>
      <dgm:spPr/>
    </dgm:pt>
    <dgm:pt modelId="{7438AE0D-E91D-4EEB-8603-5262E308D27C}" type="pres">
      <dgm:prSet presAssocID="{5EC1ED08-5D80-4A23-8727-917189F0F5CA}" presName="horz1" presStyleCnt="0"/>
      <dgm:spPr/>
    </dgm:pt>
    <dgm:pt modelId="{4C7EDC5F-ED79-4948-A43A-DA895CAC65E8}" type="pres">
      <dgm:prSet presAssocID="{5EC1ED08-5D80-4A23-8727-917189F0F5CA}" presName="tx1" presStyleLbl="revTx" presStyleIdx="2" presStyleCnt="4"/>
      <dgm:spPr/>
    </dgm:pt>
    <dgm:pt modelId="{85F96714-CB13-4AA4-8089-C8E5B065684B}" type="pres">
      <dgm:prSet presAssocID="{5EC1ED08-5D80-4A23-8727-917189F0F5CA}" presName="vert1" presStyleCnt="0"/>
      <dgm:spPr/>
    </dgm:pt>
    <dgm:pt modelId="{162AA107-D1FD-4371-881C-5C2DF84710A6}" type="pres">
      <dgm:prSet presAssocID="{371C55B0-7358-40A9-8F19-A82674BC675F}" presName="thickLine" presStyleLbl="alignNode1" presStyleIdx="3" presStyleCnt="4"/>
      <dgm:spPr/>
    </dgm:pt>
    <dgm:pt modelId="{B00B218D-228B-4DB6-867E-3102DC655D34}" type="pres">
      <dgm:prSet presAssocID="{371C55B0-7358-40A9-8F19-A82674BC675F}" presName="horz1" presStyleCnt="0"/>
      <dgm:spPr/>
    </dgm:pt>
    <dgm:pt modelId="{70913896-5DF3-44F9-A7FD-A5FEF6377C3D}" type="pres">
      <dgm:prSet presAssocID="{371C55B0-7358-40A9-8F19-A82674BC675F}" presName="tx1" presStyleLbl="revTx" presStyleIdx="3" presStyleCnt="4"/>
      <dgm:spPr/>
    </dgm:pt>
    <dgm:pt modelId="{A02E04C6-3057-489A-8224-AFB709A588C9}" type="pres">
      <dgm:prSet presAssocID="{371C55B0-7358-40A9-8F19-A82674BC675F}" presName="vert1" presStyleCnt="0"/>
      <dgm:spPr/>
    </dgm:pt>
  </dgm:ptLst>
  <dgm:cxnLst>
    <dgm:cxn modelId="{4A28ED2B-16B6-4C7A-A9B8-907893C21063}" srcId="{9670F786-5010-4D93-9F5A-93BF10AB2E23}" destId="{7F2878C1-3413-428F-B6E9-F1C2B7889D35}" srcOrd="0" destOrd="0" parTransId="{829259EB-3168-435E-BE82-21DD01455FD6}" sibTransId="{FCC1E7B9-3E45-4FA8-B273-E827676A3E49}"/>
    <dgm:cxn modelId="{D1458E5D-64EF-4EF6-A386-25E3689E7F44}" type="presOf" srcId="{371C55B0-7358-40A9-8F19-A82674BC675F}" destId="{70913896-5DF3-44F9-A7FD-A5FEF6377C3D}" srcOrd="0" destOrd="0" presId="urn:microsoft.com/office/officeart/2008/layout/LinedList"/>
    <dgm:cxn modelId="{47F4A043-6E3B-4E6F-9336-63108A6C4921}" srcId="{9670F786-5010-4D93-9F5A-93BF10AB2E23}" destId="{371C55B0-7358-40A9-8F19-A82674BC675F}" srcOrd="3" destOrd="0" parTransId="{2700C98D-95DA-4465-B1D1-726126C707F6}" sibTransId="{44EF3EAE-F2E8-4330-8FA9-39A7CDB18A82}"/>
    <dgm:cxn modelId="{889A3249-24FC-426D-9B81-667BA552B077}" type="presOf" srcId="{9670F786-5010-4D93-9F5A-93BF10AB2E23}" destId="{03B1D66A-730B-422A-9BEC-5BC29C78BE58}" srcOrd="0" destOrd="0" presId="urn:microsoft.com/office/officeart/2008/layout/LinedList"/>
    <dgm:cxn modelId="{EC78EA54-AFDE-40BB-B3A6-071E95D6154B}" type="presOf" srcId="{5EC1ED08-5D80-4A23-8727-917189F0F5CA}" destId="{4C7EDC5F-ED79-4948-A43A-DA895CAC65E8}" srcOrd="0" destOrd="0" presId="urn:microsoft.com/office/officeart/2008/layout/LinedList"/>
    <dgm:cxn modelId="{9893D47F-921A-4D35-8E64-57768035F53E}" srcId="{9670F786-5010-4D93-9F5A-93BF10AB2E23}" destId="{5CAA7F52-97BF-4442-AF25-EC1987D62839}" srcOrd="1" destOrd="0" parTransId="{0A6B454C-38D6-420B-B2D2-600958CEA930}" sibTransId="{F90F3DA2-FFDF-4A4A-8BD8-D5C03A76DB8D}"/>
    <dgm:cxn modelId="{B65CC697-18BB-4CDA-902B-486159648CAB}" srcId="{9670F786-5010-4D93-9F5A-93BF10AB2E23}" destId="{5EC1ED08-5D80-4A23-8727-917189F0F5CA}" srcOrd="2" destOrd="0" parTransId="{134EEDF3-3F12-485B-9296-07E9923E29E0}" sibTransId="{91718FD1-74A0-4BBF-A5AA-286A02C115EA}"/>
    <dgm:cxn modelId="{1D2D1BCB-7659-4E77-82CD-BE74A66FBD78}" type="presOf" srcId="{7F2878C1-3413-428F-B6E9-F1C2B7889D35}" destId="{7B97071A-1288-40E1-B99D-635AC837D91C}" srcOrd="0" destOrd="0" presId="urn:microsoft.com/office/officeart/2008/layout/LinedList"/>
    <dgm:cxn modelId="{3ABE94CC-0BCB-49D6-B43D-A9C1ABAB3112}" type="presOf" srcId="{5CAA7F52-97BF-4442-AF25-EC1987D62839}" destId="{953A09E3-E100-45F8-8061-EC392DA76ED8}" srcOrd="0" destOrd="0" presId="urn:microsoft.com/office/officeart/2008/layout/LinedList"/>
    <dgm:cxn modelId="{A03C0A9B-9126-4DE1-9FD4-6B8100E38786}" type="presParOf" srcId="{03B1D66A-730B-422A-9BEC-5BC29C78BE58}" destId="{32961160-0CD6-4D8C-8FC3-D6CEABD1B6C6}" srcOrd="0" destOrd="0" presId="urn:microsoft.com/office/officeart/2008/layout/LinedList"/>
    <dgm:cxn modelId="{C81B22B8-D5D9-48F9-BD5F-03F82DD6377C}" type="presParOf" srcId="{03B1D66A-730B-422A-9BEC-5BC29C78BE58}" destId="{CD1B771B-BB3D-4C4E-BF58-38E6FE09AB95}" srcOrd="1" destOrd="0" presId="urn:microsoft.com/office/officeart/2008/layout/LinedList"/>
    <dgm:cxn modelId="{20C25B02-F582-4277-B389-A5AA609B6539}" type="presParOf" srcId="{CD1B771B-BB3D-4C4E-BF58-38E6FE09AB95}" destId="{7B97071A-1288-40E1-B99D-635AC837D91C}" srcOrd="0" destOrd="0" presId="urn:microsoft.com/office/officeart/2008/layout/LinedList"/>
    <dgm:cxn modelId="{1E86157F-AE42-46A0-AABC-7CC51FFB53F4}" type="presParOf" srcId="{CD1B771B-BB3D-4C4E-BF58-38E6FE09AB95}" destId="{5507D594-1361-4915-98E0-12BAC59A9306}" srcOrd="1" destOrd="0" presId="urn:microsoft.com/office/officeart/2008/layout/LinedList"/>
    <dgm:cxn modelId="{7AD5C1AE-2555-4BEC-B1E3-911565FE9E9A}" type="presParOf" srcId="{03B1D66A-730B-422A-9BEC-5BC29C78BE58}" destId="{44E315F4-50F9-4E1A-AEF3-DF71DC98E50D}" srcOrd="2" destOrd="0" presId="urn:microsoft.com/office/officeart/2008/layout/LinedList"/>
    <dgm:cxn modelId="{66E8779D-BD47-4459-B43E-711DE6BBDFC1}" type="presParOf" srcId="{03B1D66A-730B-422A-9BEC-5BC29C78BE58}" destId="{3BA447B5-A191-48CA-9FAF-7B7E45A19153}" srcOrd="3" destOrd="0" presId="urn:microsoft.com/office/officeart/2008/layout/LinedList"/>
    <dgm:cxn modelId="{DFC0A5FD-5026-42A9-AE9F-2E3BF2DE130E}" type="presParOf" srcId="{3BA447B5-A191-48CA-9FAF-7B7E45A19153}" destId="{953A09E3-E100-45F8-8061-EC392DA76ED8}" srcOrd="0" destOrd="0" presId="urn:microsoft.com/office/officeart/2008/layout/LinedList"/>
    <dgm:cxn modelId="{7CBAD404-A511-480A-964B-A077FBCAC6A4}" type="presParOf" srcId="{3BA447B5-A191-48CA-9FAF-7B7E45A19153}" destId="{05E2EC87-72A9-4760-8B42-BEDF7762D4FA}" srcOrd="1" destOrd="0" presId="urn:microsoft.com/office/officeart/2008/layout/LinedList"/>
    <dgm:cxn modelId="{C8823005-10C2-408C-9D58-422DB1BC10DE}" type="presParOf" srcId="{03B1D66A-730B-422A-9BEC-5BC29C78BE58}" destId="{9F6A509A-3379-41BF-AEA2-1DC52C29DFAD}" srcOrd="4" destOrd="0" presId="urn:microsoft.com/office/officeart/2008/layout/LinedList"/>
    <dgm:cxn modelId="{363F8FC6-453B-446C-A88A-8B2E44DBF577}" type="presParOf" srcId="{03B1D66A-730B-422A-9BEC-5BC29C78BE58}" destId="{7438AE0D-E91D-4EEB-8603-5262E308D27C}" srcOrd="5" destOrd="0" presId="urn:microsoft.com/office/officeart/2008/layout/LinedList"/>
    <dgm:cxn modelId="{D23B8022-1449-4986-8779-AB4E4FEF6B55}" type="presParOf" srcId="{7438AE0D-E91D-4EEB-8603-5262E308D27C}" destId="{4C7EDC5F-ED79-4948-A43A-DA895CAC65E8}" srcOrd="0" destOrd="0" presId="urn:microsoft.com/office/officeart/2008/layout/LinedList"/>
    <dgm:cxn modelId="{E3295E6A-EF91-4958-8ADC-50C2DA487F98}" type="presParOf" srcId="{7438AE0D-E91D-4EEB-8603-5262E308D27C}" destId="{85F96714-CB13-4AA4-8089-C8E5B065684B}" srcOrd="1" destOrd="0" presId="urn:microsoft.com/office/officeart/2008/layout/LinedList"/>
    <dgm:cxn modelId="{B712F796-6828-4445-AEAA-5709873FFF1E}" type="presParOf" srcId="{03B1D66A-730B-422A-9BEC-5BC29C78BE58}" destId="{162AA107-D1FD-4371-881C-5C2DF84710A6}" srcOrd="6" destOrd="0" presId="urn:microsoft.com/office/officeart/2008/layout/LinedList"/>
    <dgm:cxn modelId="{4630798C-4405-42A2-8AAF-B18C84A3CD1C}" type="presParOf" srcId="{03B1D66A-730B-422A-9BEC-5BC29C78BE58}" destId="{B00B218D-228B-4DB6-867E-3102DC655D34}" srcOrd="7" destOrd="0" presId="urn:microsoft.com/office/officeart/2008/layout/LinedList"/>
    <dgm:cxn modelId="{A8C035FB-0318-471E-99E2-B37E2AA900D8}" type="presParOf" srcId="{B00B218D-228B-4DB6-867E-3102DC655D34}" destId="{70913896-5DF3-44F9-A7FD-A5FEF6377C3D}" srcOrd="0" destOrd="0" presId="urn:microsoft.com/office/officeart/2008/layout/LinedList"/>
    <dgm:cxn modelId="{523B04F8-4C32-4810-8BAD-04B5B9CEEB85}" type="presParOf" srcId="{B00B218D-228B-4DB6-867E-3102DC655D34}" destId="{A02E04C6-3057-489A-8224-AFB709A588C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7FD92E8-6850-48C1-8920-29C63F2B9329}" type="doc">
      <dgm:prSet loTypeId="urn:microsoft.com/office/officeart/2005/8/layout/process4" loCatId="process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D94C87B9-9231-456C-91B0-902D2C88C7D3}">
      <dgm:prSet/>
      <dgm:spPr/>
      <dgm:t>
        <a:bodyPr/>
        <a:lstStyle/>
        <a:p>
          <a:r>
            <a:rPr lang="fr-FR" b="0" i="0" baseline="0"/>
            <a:t>"Créez une chanson COMPLÈTE (musique, chant, paroles) en 30 secondes."</a:t>
          </a:r>
          <a:endParaRPr lang="en-US"/>
        </a:p>
      </dgm:t>
    </dgm:pt>
    <dgm:pt modelId="{96BBF7AC-391C-4764-967F-3204AD198597}" type="parTrans" cxnId="{E1A3735A-1EF2-42A5-9AEB-5B26AEDCC74C}">
      <dgm:prSet/>
      <dgm:spPr/>
      <dgm:t>
        <a:bodyPr/>
        <a:lstStyle/>
        <a:p>
          <a:endParaRPr lang="en-US"/>
        </a:p>
      </dgm:t>
    </dgm:pt>
    <dgm:pt modelId="{7E7C1862-5037-481A-8791-32CDAD662F90}" type="sibTrans" cxnId="{E1A3735A-1EF2-42A5-9AEB-5B26AEDCC74C}">
      <dgm:prSet/>
      <dgm:spPr/>
      <dgm:t>
        <a:bodyPr/>
        <a:lstStyle/>
        <a:p>
          <a:endParaRPr lang="en-US"/>
        </a:p>
      </dgm:t>
    </dgm:pt>
    <dgm:pt modelId="{87DD9812-AFF9-457E-B639-772666EB60A9}">
      <dgm:prSet/>
      <dgm:spPr/>
      <dgm:t>
        <a:bodyPr/>
        <a:lstStyle/>
        <a:p>
          <a:r>
            <a:rPr lang="fr-FR" b="1" i="0" baseline="0"/>
            <a:t>PROMPT :</a:t>
          </a:r>
          <a:r>
            <a:rPr lang="fr-FR" b="0" i="0" baseline="0"/>
            <a:t> "Une chanson de blues sur un robot qui a perdu son câble de chargement, avec une voix masculine grave et une guitare slide."</a:t>
          </a:r>
          <a:endParaRPr lang="en-US"/>
        </a:p>
      </dgm:t>
    </dgm:pt>
    <dgm:pt modelId="{BA86A82B-C7AD-4CA5-AABD-F5C3396B67CF}" type="parTrans" cxnId="{D02E6149-A5CD-44FF-A5DA-3BD353D3210F}">
      <dgm:prSet/>
      <dgm:spPr/>
      <dgm:t>
        <a:bodyPr/>
        <a:lstStyle/>
        <a:p>
          <a:endParaRPr lang="en-US"/>
        </a:p>
      </dgm:t>
    </dgm:pt>
    <dgm:pt modelId="{31A4CB96-7301-4C54-AB9D-3B4A384B53BA}" type="sibTrans" cxnId="{D02E6149-A5CD-44FF-A5DA-3BD353D3210F}">
      <dgm:prSet/>
      <dgm:spPr/>
      <dgm:t>
        <a:bodyPr/>
        <a:lstStyle/>
        <a:p>
          <a:endParaRPr lang="en-US"/>
        </a:p>
      </dgm:t>
    </dgm:pt>
    <dgm:pt modelId="{A76E3272-190C-4515-997E-95BAA144EA04}">
      <dgm:prSet/>
      <dgm:spPr/>
      <dgm:t>
        <a:bodyPr/>
        <a:lstStyle/>
        <a:p>
          <a:r>
            <a:rPr lang="fr-FR" b="1" i="0" baseline="0"/>
            <a:t>ATELIER AUDIO :</a:t>
          </a:r>
          <a:r>
            <a:rPr lang="fr-FR" b="0" i="0" baseline="0"/>
            <a:t> </a:t>
          </a:r>
          <a:r>
            <a:rPr lang="fr-FR" b="0" i="1" baseline="0"/>
            <a:t>(Le formateur joue 30 secondes d'un morceau préparé ou généré en direct, créant un effet de surprise garanti).</a:t>
          </a:r>
          <a:endParaRPr lang="en-US"/>
        </a:p>
      </dgm:t>
    </dgm:pt>
    <dgm:pt modelId="{613C24E4-D752-4F1E-A4BB-58D3D75940B4}" type="parTrans" cxnId="{309522F4-33F0-4B91-B85C-14453414C7F9}">
      <dgm:prSet/>
      <dgm:spPr/>
      <dgm:t>
        <a:bodyPr/>
        <a:lstStyle/>
        <a:p>
          <a:endParaRPr lang="en-US"/>
        </a:p>
      </dgm:t>
    </dgm:pt>
    <dgm:pt modelId="{ACCC0516-99E8-4058-BBDE-663671F3D62F}" type="sibTrans" cxnId="{309522F4-33F0-4B91-B85C-14453414C7F9}">
      <dgm:prSet/>
      <dgm:spPr/>
      <dgm:t>
        <a:bodyPr/>
        <a:lstStyle/>
        <a:p>
          <a:endParaRPr lang="en-US"/>
        </a:p>
      </dgm:t>
    </dgm:pt>
    <dgm:pt modelId="{F0A1B227-622C-419B-9A20-AAA2297D6D6C}" type="pres">
      <dgm:prSet presAssocID="{17FD92E8-6850-48C1-8920-29C63F2B9329}" presName="Name0" presStyleCnt="0">
        <dgm:presLayoutVars>
          <dgm:dir/>
          <dgm:animLvl val="lvl"/>
          <dgm:resizeHandles val="exact"/>
        </dgm:presLayoutVars>
      </dgm:prSet>
      <dgm:spPr/>
    </dgm:pt>
    <dgm:pt modelId="{EE665961-380D-4134-8970-000F4868D701}" type="pres">
      <dgm:prSet presAssocID="{A76E3272-190C-4515-997E-95BAA144EA04}" presName="boxAndChildren" presStyleCnt="0"/>
      <dgm:spPr/>
    </dgm:pt>
    <dgm:pt modelId="{62FF1296-486A-4604-B6CC-F5D7185F10E7}" type="pres">
      <dgm:prSet presAssocID="{A76E3272-190C-4515-997E-95BAA144EA04}" presName="parentTextBox" presStyleLbl="node1" presStyleIdx="0" presStyleCnt="3"/>
      <dgm:spPr/>
    </dgm:pt>
    <dgm:pt modelId="{082CF1AB-0A9C-40F8-A959-BD560EEC72DA}" type="pres">
      <dgm:prSet presAssocID="{31A4CB96-7301-4C54-AB9D-3B4A384B53BA}" presName="sp" presStyleCnt="0"/>
      <dgm:spPr/>
    </dgm:pt>
    <dgm:pt modelId="{1845BCEC-D1CC-4D2E-A9CD-96EB48A139D7}" type="pres">
      <dgm:prSet presAssocID="{87DD9812-AFF9-457E-B639-772666EB60A9}" presName="arrowAndChildren" presStyleCnt="0"/>
      <dgm:spPr/>
    </dgm:pt>
    <dgm:pt modelId="{671DF657-95AD-4933-9F57-443C4F4DE42E}" type="pres">
      <dgm:prSet presAssocID="{87DD9812-AFF9-457E-B639-772666EB60A9}" presName="parentTextArrow" presStyleLbl="node1" presStyleIdx="1" presStyleCnt="3"/>
      <dgm:spPr/>
    </dgm:pt>
    <dgm:pt modelId="{82B73B48-1D9D-4684-896D-D2A62489E5F7}" type="pres">
      <dgm:prSet presAssocID="{7E7C1862-5037-481A-8791-32CDAD662F90}" presName="sp" presStyleCnt="0"/>
      <dgm:spPr/>
    </dgm:pt>
    <dgm:pt modelId="{AC5D5A4F-99F3-444E-A2A0-A597EFDD4637}" type="pres">
      <dgm:prSet presAssocID="{D94C87B9-9231-456C-91B0-902D2C88C7D3}" presName="arrowAndChildren" presStyleCnt="0"/>
      <dgm:spPr/>
    </dgm:pt>
    <dgm:pt modelId="{EEC697D5-9DF2-45C9-ABBA-728DF811A9F9}" type="pres">
      <dgm:prSet presAssocID="{D94C87B9-9231-456C-91B0-902D2C88C7D3}" presName="parentTextArrow" presStyleLbl="node1" presStyleIdx="2" presStyleCnt="3"/>
      <dgm:spPr/>
    </dgm:pt>
  </dgm:ptLst>
  <dgm:cxnLst>
    <dgm:cxn modelId="{03094504-51D8-447E-964A-28C60FAE458A}" type="presOf" srcId="{17FD92E8-6850-48C1-8920-29C63F2B9329}" destId="{F0A1B227-622C-419B-9A20-AAA2297D6D6C}" srcOrd="0" destOrd="0" presId="urn:microsoft.com/office/officeart/2005/8/layout/process4"/>
    <dgm:cxn modelId="{D02E6149-A5CD-44FF-A5DA-3BD353D3210F}" srcId="{17FD92E8-6850-48C1-8920-29C63F2B9329}" destId="{87DD9812-AFF9-457E-B639-772666EB60A9}" srcOrd="1" destOrd="0" parTransId="{BA86A82B-C7AD-4CA5-AABD-F5C3396B67CF}" sibTransId="{31A4CB96-7301-4C54-AB9D-3B4A384B53BA}"/>
    <dgm:cxn modelId="{E1A3735A-1EF2-42A5-9AEB-5B26AEDCC74C}" srcId="{17FD92E8-6850-48C1-8920-29C63F2B9329}" destId="{D94C87B9-9231-456C-91B0-902D2C88C7D3}" srcOrd="0" destOrd="0" parTransId="{96BBF7AC-391C-4764-967F-3204AD198597}" sibTransId="{7E7C1862-5037-481A-8791-32CDAD662F90}"/>
    <dgm:cxn modelId="{1FCD4780-E0D7-496F-A456-A5F633AAB458}" type="presOf" srcId="{87DD9812-AFF9-457E-B639-772666EB60A9}" destId="{671DF657-95AD-4933-9F57-443C4F4DE42E}" srcOrd="0" destOrd="0" presId="urn:microsoft.com/office/officeart/2005/8/layout/process4"/>
    <dgm:cxn modelId="{06DD00AC-B1F3-4E5C-A718-50D54A66CB7D}" type="presOf" srcId="{A76E3272-190C-4515-997E-95BAA144EA04}" destId="{62FF1296-486A-4604-B6CC-F5D7185F10E7}" srcOrd="0" destOrd="0" presId="urn:microsoft.com/office/officeart/2005/8/layout/process4"/>
    <dgm:cxn modelId="{3DB308D8-B5BB-4DB2-94FD-B4B0B3AA4484}" type="presOf" srcId="{D94C87B9-9231-456C-91B0-902D2C88C7D3}" destId="{EEC697D5-9DF2-45C9-ABBA-728DF811A9F9}" srcOrd="0" destOrd="0" presId="urn:microsoft.com/office/officeart/2005/8/layout/process4"/>
    <dgm:cxn modelId="{309522F4-33F0-4B91-B85C-14453414C7F9}" srcId="{17FD92E8-6850-48C1-8920-29C63F2B9329}" destId="{A76E3272-190C-4515-997E-95BAA144EA04}" srcOrd="2" destOrd="0" parTransId="{613C24E4-D752-4F1E-A4BB-58D3D75940B4}" sibTransId="{ACCC0516-99E8-4058-BBDE-663671F3D62F}"/>
    <dgm:cxn modelId="{AB1A6E97-394C-44A3-AE1C-484DC0976CB3}" type="presParOf" srcId="{F0A1B227-622C-419B-9A20-AAA2297D6D6C}" destId="{EE665961-380D-4134-8970-000F4868D701}" srcOrd="0" destOrd="0" presId="urn:microsoft.com/office/officeart/2005/8/layout/process4"/>
    <dgm:cxn modelId="{1FE617CF-ABD3-4AA8-80F3-BAC973BBB58B}" type="presParOf" srcId="{EE665961-380D-4134-8970-000F4868D701}" destId="{62FF1296-486A-4604-B6CC-F5D7185F10E7}" srcOrd="0" destOrd="0" presId="urn:microsoft.com/office/officeart/2005/8/layout/process4"/>
    <dgm:cxn modelId="{7F2E216D-D8BF-4E4A-9CAE-A4FD5F5A33F9}" type="presParOf" srcId="{F0A1B227-622C-419B-9A20-AAA2297D6D6C}" destId="{082CF1AB-0A9C-40F8-A959-BD560EEC72DA}" srcOrd="1" destOrd="0" presId="urn:microsoft.com/office/officeart/2005/8/layout/process4"/>
    <dgm:cxn modelId="{E52E8AA1-069A-4503-9413-DA6BAE6F72EE}" type="presParOf" srcId="{F0A1B227-622C-419B-9A20-AAA2297D6D6C}" destId="{1845BCEC-D1CC-4D2E-A9CD-96EB48A139D7}" srcOrd="2" destOrd="0" presId="urn:microsoft.com/office/officeart/2005/8/layout/process4"/>
    <dgm:cxn modelId="{77CDFBB1-8CD8-40F2-AE7C-854364B62197}" type="presParOf" srcId="{1845BCEC-D1CC-4D2E-A9CD-96EB48A139D7}" destId="{671DF657-95AD-4933-9F57-443C4F4DE42E}" srcOrd="0" destOrd="0" presId="urn:microsoft.com/office/officeart/2005/8/layout/process4"/>
    <dgm:cxn modelId="{A17B2F40-89EB-49AB-9873-5FE81653A6F9}" type="presParOf" srcId="{F0A1B227-622C-419B-9A20-AAA2297D6D6C}" destId="{82B73B48-1D9D-4684-896D-D2A62489E5F7}" srcOrd="3" destOrd="0" presId="urn:microsoft.com/office/officeart/2005/8/layout/process4"/>
    <dgm:cxn modelId="{E4604B3F-EB7D-497E-B6F3-FB97F7E12BEE}" type="presParOf" srcId="{F0A1B227-622C-419B-9A20-AAA2297D6D6C}" destId="{AC5D5A4F-99F3-444E-A2A0-A597EFDD4637}" srcOrd="4" destOrd="0" presId="urn:microsoft.com/office/officeart/2005/8/layout/process4"/>
    <dgm:cxn modelId="{E0F0094E-4989-4CA3-86FC-6D15BEB1C3CE}" type="presParOf" srcId="{AC5D5A4F-99F3-444E-A2A0-A597EFDD4637}" destId="{EEC697D5-9DF2-45C9-ABBA-728DF811A9F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65561463-D8B1-41FA-889D-CD8E790F150B}" type="doc">
      <dgm:prSet loTypeId="urn:microsoft.com/office/officeart/2005/8/layout/matrix3" loCatId="matrix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823FCF6-5871-4280-B580-8D409E7EE05B}">
      <dgm:prSet/>
      <dgm:spPr/>
      <dgm:t>
        <a:bodyPr/>
        <a:lstStyle/>
        <a:p>
          <a:r>
            <a:rPr lang="fr-FR" b="0" i="0" baseline="0"/>
            <a:t>"La synthèse et le clonage vocal deviennent ultra-réalistes."</a:t>
          </a:r>
          <a:endParaRPr lang="en-US"/>
        </a:p>
      </dgm:t>
    </dgm:pt>
    <dgm:pt modelId="{92C926D0-1331-4288-80F1-3B863333DD6F}" type="parTrans" cxnId="{EE041ABC-F842-49C2-BDB0-42C2B92A36DC}">
      <dgm:prSet/>
      <dgm:spPr/>
      <dgm:t>
        <a:bodyPr/>
        <a:lstStyle/>
        <a:p>
          <a:endParaRPr lang="en-US"/>
        </a:p>
      </dgm:t>
    </dgm:pt>
    <dgm:pt modelId="{BD39424B-5E52-4E53-92D0-FE5A84018DF5}" type="sibTrans" cxnId="{EE041ABC-F842-49C2-BDB0-42C2B92A36DC}">
      <dgm:prSet/>
      <dgm:spPr/>
      <dgm:t>
        <a:bodyPr/>
        <a:lstStyle/>
        <a:p>
          <a:endParaRPr lang="en-US"/>
        </a:p>
      </dgm:t>
    </dgm:pt>
    <dgm:pt modelId="{F5EC5298-A391-4EA8-A44F-63C7C4DA97CA}">
      <dgm:prSet/>
      <dgm:spPr/>
      <dgm:t>
        <a:bodyPr/>
        <a:lstStyle/>
        <a:p>
          <a:r>
            <a:rPr lang="fr-FR" b="1" i="0" baseline="0" dirty="0" err="1"/>
            <a:t>ElevenLabs</a:t>
          </a:r>
          <a:r>
            <a:rPr lang="fr-FR" b="1" i="0" baseline="0" dirty="0"/>
            <a:t> :</a:t>
          </a:r>
          <a:r>
            <a:rPr lang="fr-FR" b="0" i="0" baseline="0" dirty="0"/>
            <a:t> Le leader pour créer des </a:t>
          </a:r>
          <a:r>
            <a:rPr lang="fr-FR" b="1" i="0" baseline="0" dirty="0"/>
            <a:t>voix off</a:t>
          </a:r>
          <a:r>
            <a:rPr lang="fr-FR" b="0" i="0" baseline="0" dirty="0"/>
            <a:t> dans des dizaines de langues, ou pour </a:t>
          </a:r>
          <a:r>
            <a:rPr lang="fr-FR" b="1" i="0" baseline="0" dirty="0"/>
            <a:t>cloner votre propre voix</a:t>
          </a:r>
          <a:r>
            <a:rPr lang="fr-FR" b="0" i="0" baseline="0" dirty="0"/>
            <a:t> à partir d'un court échantillon audio.</a:t>
          </a:r>
          <a:endParaRPr lang="en-US" dirty="0"/>
        </a:p>
      </dgm:t>
    </dgm:pt>
    <dgm:pt modelId="{87DC355D-0004-4157-A27D-12A28D33A18A}" type="parTrans" cxnId="{078E8499-78D2-4795-BD3B-B231B7556DDE}">
      <dgm:prSet/>
      <dgm:spPr/>
      <dgm:t>
        <a:bodyPr/>
        <a:lstStyle/>
        <a:p>
          <a:endParaRPr lang="en-US"/>
        </a:p>
      </dgm:t>
    </dgm:pt>
    <dgm:pt modelId="{DC54AED0-D183-4759-8939-D72EA50666B8}" type="sibTrans" cxnId="{078E8499-78D2-4795-BD3B-B231B7556DDE}">
      <dgm:prSet/>
      <dgm:spPr/>
      <dgm:t>
        <a:bodyPr/>
        <a:lstStyle/>
        <a:p>
          <a:endParaRPr lang="en-US"/>
        </a:p>
      </dgm:t>
    </dgm:pt>
    <dgm:pt modelId="{94A79A9C-C3B7-4D86-9477-9ACCA4788A19}">
      <dgm:prSet/>
      <dgm:spPr/>
      <dgm:t>
        <a:bodyPr/>
        <a:lstStyle/>
        <a:p>
          <a:r>
            <a:rPr lang="fr-FR" b="1" i="0" baseline="0"/>
            <a:t>Deepbrain AI :</a:t>
          </a:r>
          <a:r>
            <a:rPr lang="fr-FR" b="0" i="0" baseline="0"/>
            <a:t> Spécialiste des </a:t>
          </a:r>
          <a:r>
            <a:rPr lang="fr-FR" b="1" i="0" baseline="0"/>
            <a:t>avatars IA</a:t>
          </a:r>
          <a:r>
            <a:rPr lang="fr-FR" b="0" i="0" baseline="0"/>
            <a:t>, des présentateurs virtuels qui parlent avec une voix de synthèse.</a:t>
          </a:r>
          <a:endParaRPr lang="en-US"/>
        </a:p>
      </dgm:t>
    </dgm:pt>
    <dgm:pt modelId="{FA6B7C5A-0C56-4A3E-A666-4395C133C257}" type="parTrans" cxnId="{29ECC608-9664-461C-94F8-85D622F4546F}">
      <dgm:prSet/>
      <dgm:spPr/>
      <dgm:t>
        <a:bodyPr/>
        <a:lstStyle/>
        <a:p>
          <a:endParaRPr lang="en-US"/>
        </a:p>
      </dgm:t>
    </dgm:pt>
    <dgm:pt modelId="{2D072DE5-6477-4DF3-A756-3E116013CDC0}" type="sibTrans" cxnId="{29ECC608-9664-461C-94F8-85D622F4546F}">
      <dgm:prSet/>
      <dgm:spPr/>
      <dgm:t>
        <a:bodyPr/>
        <a:lstStyle/>
        <a:p>
          <a:endParaRPr lang="en-US"/>
        </a:p>
      </dgm:t>
    </dgm:pt>
    <dgm:pt modelId="{3681C823-0CB9-435B-AB54-433581BDD60A}">
      <dgm:prSet/>
      <dgm:spPr/>
      <dgm:t>
        <a:bodyPr/>
        <a:lstStyle/>
        <a:p>
          <a:r>
            <a:rPr lang="fr-FR" b="1" i="0" baseline="0"/>
            <a:t>Usages :</a:t>
          </a:r>
          <a:r>
            <a:rPr lang="fr-FR" b="0" i="0" baseline="0"/>
            <a:t> Doublage, livres audio, assistants personnalisés, formation...</a:t>
          </a:r>
          <a:endParaRPr lang="en-US"/>
        </a:p>
      </dgm:t>
    </dgm:pt>
    <dgm:pt modelId="{FE6ECC4F-1044-4EB7-8F0B-77D6C2C9883A}" type="parTrans" cxnId="{3D0924F0-AC0B-4F46-BA1F-C44832FA64A6}">
      <dgm:prSet/>
      <dgm:spPr/>
      <dgm:t>
        <a:bodyPr/>
        <a:lstStyle/>
        <a:p>
          <a:endParaRPr lang="en-US"/>
        </a:p>
      </dgm:t>
    </dgm:pt>
    <dgm:pt modelId="{01944BA6-36D9-4371-B5E2-59906A07A708}" type="sibTrans" cxnId="{3D0924F0-AC0B-4F46-BA1F-C44832FA64A6}">
      <dgm:prSet/>
      <dgm:spPr/>
      <dgm:t>
        <a:bodyPr/>
        <a:lstStyle/>
        <a:p>
          <a:endParaRPr lang="en-US"/>
        </a:p>
      </dgm:t>
    </dgm:pt>
    <dgm:pt modelId="{23143945-38E2-4FAB-B602-4EA1AF599DBD}" type="pres">
      <dgm:prSet presAssocID="{65561463-D8B1-41FA-889D-CD8E790F150B}" presName="matrix" presStyleCnt="0">
        <dgm:presLayoutVars>
          <dgm:chMax val="1"/>
          <dgm:dir/>
          <dgm:resizeHandles val="exact"/>
        </dgm:presLayoutVars>
      </dgm:prSet>
      <dgm:spPr/>
    </dgm:pt>
    <dgm:pt modelId="{F89BEABA-3897-4712-80C5-6F36DD8F33B5}" type="pres">
      <dgm:prSet presAssocID="{65561463-D8B1-41FA-889D-CD8E790F150B}" presName="diamond" presStyleLbl="bgShp" presStyleIdx="0" presStyleCnt="1"/>
      <dgm:spPr/>
    </dgm:pt>
    <dgm:pt modelId="{4F8F550C-FA3C-4984-979A-23C555310C48}" type="pres">
      <dgm:prSet presAssocID="{65561463-D8B1-41FA-889D-CD8E790F15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F86A4AC-A806-43A1-8D3C-DB8335E3C46C}" type="pres">
      <dgm:prSet presAssocID="{65561463-D8B1-41FA-889D-CD8E790F15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7109017-942D-45D6-B008-B2D93E0C38C5}" type="pres">
      <dgm:prSet presAssocID="{65561463-D8B1-41FA-889D-CD8E790F15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BE893DC-D51F-43B7-AD3F-F88F7CB1A424}" type="pres">
      <dgm:prSet presAssocID="{65561463-D8B1-41FA-889D-CD8E790F15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9ECC608-9664-461C-94F8-85D622F4546F}" srcId="{65561463-D8B1-41FA-889D-CD8E790F150B}" destId="{94A79A9C-C3B7-4D86-9477-9ACCA4788A19}" srcOrd="2" destOrd="0" parTransId="{FA6B7C5A-0C56-4A3E-A666-4395C133C257}" sibTransId="{2D072DE5-6477-4DF3-A756-3E116013CDC0}"/>
    <dgm:cxn modelId="{351C486E-49F9-4F09-9423-5A8095F49FD2}" type="presOf" srcId="{F823FCF6-5871-4280-B580-8D409E7EE05B}" destId="{4F8F550C-FA3C-4984-979A-23C555310C48}" srcOrd="0" destOrd="0" presId="urn:microsoft.com/office/officeart/2005/8/layout/matrix3"/>
    <dgm:cxn modelId="{18D1348D-8591-41FD-8C0B-4D6B4F25A641}" type="presOf" srcId="{65561463-D8B1-41FA-889D-CD8E790F150B}" destId="{23143945-38E2-4FAB-B602-4EA1AF599DBD}" srcOrd="0" destOrd="0" presId="urn:microsoft.com/office/officeart/2005/8/layout/matrix3"/>
    <dgm:cxn modelId="{078E8499-78D2-4795-BD3B-B231B7556DDE}" srcId="{65561463-D8B1-41FA-889D-CD8E790F150B}" destId="{F5EC5298-A391-4EA8-A44F-63C7C4DA97CA}" srcOrd="1" destOrd="0" parTransId="{87DC355D-0004-4157-A27D-12A28D33A18A}" sibTransId="{DC54AED0-D183-4759-8939-D72EA50666B8}"/>
    <dgm:cxn modelId="{D9703C9D-1A17-4444-9642-7AF6EF178DFC}" type="presOf" srcId="{3681C823-0CB9-435B-AB54-433581BDD60A}" destId="{EBE893DC-D51F-43B7-AD3F-F88F7CB1A424}" srcOrd="0" destOrd="0" presId="urn:microsoft.com/office/officeart/2005/8/layout/matrix3"/>
    <dgm:cxn modelId="{373F71A0-1092-4604-B615-2369BF117B32}" type="presOf" srcId="{F5EC5298-A391-4EA8-A44F-63C7C4DA97CA}" destId="{1F86A4AC-A806-43A1-8D3C-DB8335E3C46C}" srcOrd="0" destOrd="0" presId="urn:microsoft.com/office/officeart/2005/8/layout/matrix3"/>
    <dgm:cxn modelId="{EE041ABC-F842-49C2-BDB0-42C2B92A36DC}" srcId="{65561463-D8B1-41FA-889D-CD8E790F150B}" destId="{F823FCF6-5871-4280-B580-8D409E7EE05B}" srcOrd="0" destOrd="0" parTransId="{92C926D0-1331-4288-80F1-3B863333DD6F}" sibTransId="{BD39424B-5E52-4E53-92D0-FE5A84018DF5}"/>
    <dgm:cxn modelId="{3D0924F0-AC0B-4F46-BA1F-C44832FA64A6}" srcId="{65561463-D8B1-41FA-889D-CD8E790F150B}" destId="{3681C823-0CB9-435B-AB54-433581BDD60A}" srcOrd="3" destOrd="0" parTransId="{FE6ECC4F-1044-4EB7-8F0B-77D6C2C9883A}" sibTransId="{01944BA6-36D9-4371-B5E2-59906A07A708}"/>
    <dgm:cxn modelId="{867CBAFA-8A61-402B-9746-583D2BD1B02E}" type="presOf" srcId="{94A79A9C-C3B7-4D86-9477-9ACCA4788A19}" destId="{07109017-942D-45D6-B008-B2D93E0C38C5}" srcOrd="0" destOrd="0" presId="urn:microsoft.com/office/officeart/2005/8/layout/matrix3"/>
    <dgm:cxn modelId="{BC050FFB-DEDA-4512-9D6B-A62CCEE78D6D}" type="presParOf" srcId="{23143945-38E2-4FAB-B602-4EA1AF599DBD}" destId="{F89BEABA-3897-4712-80C5-6F36DD8F33B5}" srcOrd="0" destOrd="0" presId="urn:microsoft.com/office/officeart/2005/8/layout/matrix3"/>
    <dgm:cxn modelId="{A29BAA1D-5E9B-4E35-96D0-956CCF8A2AEE}" type="presParOf" srcId="{23143945-38E2-4FAB-B602-4EA1AF599DBD}" destId="{4F8F550C-FA3C-4984-979A-23C555310C48}" srcOrd="1" destOrd="0" presId="urn:microsoft.com/office/officeart/2005/8/layout/matrix3"/>
    <dgm:cxn modelId="{6F8E6D60-8570-4061-856B-6655AD7724A3}" type="presParOf" srcId="{23143945-38E2-4FAB-B602-4EA1AF599DBD}" destId="{1F86A4AC-A806-43A1-8D3C-DB8335E3C46C}" srcOrd="2" destOrd="0" presId="urn:microsoft.com/office/officeart/2005/8/layout/matrix3"/>
    <dgm:cxn modelId="{E8DC73CA-858D-4DF8-AA52-65D9E5664B87}" type="presParOf" srcId="{23143945-38E2-4FAB-B602-4EA1AF599DBD}" destId="{07109017-942D-45D6-B008-B2D93E0C38C5}" srcOrd="3" destOrd="0" presId="urn:microsoft.com/office/officeart/2005/8/layout/matrix3"/>
    <dgm:cxn modelId="{5CDCC622-A672-49BB-A7E0-350D53C6AF0C}" type="presParOf" srcId="{23143945-38E2-4FAB-B602-4EA1AF599DBD}" destId="{EBE893DC-D51F-43B7-AD3F-F88F7CB1A42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2C0FC2C-9D04-4967-9F2F-72E13CDFFA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45D99EF-D12A-427A-B62C-46C3B915A5E8}">
      <dgm:prSet/>
      <dgm:spPr/>
      <dgm:t>
        <a:bodyPr/>
        <a:lstStyle/>
        <a:p>
          <a:pPr>
            <a:defRPr cap="all"/>
          </a:pPr>
          <a:r>
            <a:rPr lang="fr-FR" b="1" i="0" baseline="0"/>
            <a:t>Deepfake :</a:t>
          </a:r>
          <a:r>
            <a:rPr lang="fr-FR" b="0" i="0" baseline="0"/>
            <a:t> Hypertrucage vidéo ou audio ultra-réaliste.</a:t>
          </a:r>
          <a:endParaRPr lang="en-US"/>
        </a:p>
      </dgm:t>
    </dgm:pt>
    <dgm:pt modelId="{B1815F0A-1580-406F-A0AA-9F73478F880E}" type="parTrans" cxnId="{A37094AC-FC5F-45D8-8F7B-241D030D7225}">
      <dgm:prSet/>
      <dgm:spPr/>
      <dgm:t>
        <a:bodyPr/>
        <a:lstStyle/>
        <a:p>
          <a:endParaRPr lang="en-US"/>
        </a:p>
      </dgm:t>
    </dgm:pt>
    <dgm:pt modelId="{270473F6-045F-42EE-BC8D-B0FC4811100B}" type="sibTrans" cxnId="{A37094AC-FC5F-45D8-8F7B-241D030D7225}">
      <dgm:prSet/>
      <dgm:spPr/>
      <dgm:t>
        <a:bodyPr/>
        <a:lstStyle/>
        <a:p>
          <a:endParaRPr lang="en-US"/>
        </a:p>
      </dgm:t>
    </dgm:pt>
    <dgm:pt modelId="{F183B2B9-263A-4156-AFEB-89C243A05D0A}">
      <dgm:prSet/>
      <dgm:spPr/>
      <dgm:t>
        <a:bodyPr/>
        <a:lstStyle/>
        <a:p>
          <a:pPr>
            <a:defRPr cap="all"/>
          </a:pPr>
          <a:r>
            <a:rPr lang="fr-FR" b="1" i="0" baseline="0"/>
            <a:t>Les Risques :</a:t>
          </a:r>
          <a:r>
            <a:rPr lang="fr-FR" b="0" i="0" baseline="0"/>
            <a:t> Usurpation d'identité, propagation de fausses nouvelles, manipulation politique, arnaques...</a:t>
          </a:r>
          <a:endParaRPr lang="en-US"/>
        </a:p>
      </dgm:t>
    </dgm:pt>
    <dgm:pt modelId="{5E98E29C-FF73-4335-9B64-6C3E9FECB4F3}" type="parTrans" cxnId="{D06A0E77-4DF8-4B74-A2F6-8E316D254EC1}">
      <dgm:prSet/>
      <dgm:spPr/>
      <dgm:t>
        <a:bodyPr/>
        <a:lstStyle/>
        <a:p>
          <a:endParaRPr lang="en-US"/>
        </a:p>
      </dgm:t>
    </dgm:pt>
    <dgm:pt modelId="{439BC57E-C9A0-4853-9662-E156D3772267}" type="sibTrans" cxnId="{D06A0E77-4DF8-4B74-A2F6-8E316D254EC1}">
      <dgm:prSet/>
      <dgm:spPr/>
      <dgm:t>
        <a:bodyPr/>
        <a:lstStyle/>
        <a:p>
          <a:endParaRPr lang="en-US"/>
        </a:p>
      </dgm:t>
    </dgm:pt>
    <dgm:pt modelId="{5F6CCC08-CA11-4779-BB06-E41C283446DE}">
      <dgm:prSet/>
      <dgm:spPr/>
      <dgm:t>
        <a:bodyPr/>
        <a:lstStyle/>
        <a:p>
          <a:pPr>
            <a:defRPr cap="all"/>
          </a:pPr>
          <a:r>
            <a:rPr lang="fr-FR" b="1" i="0" baseline="0"/>
            <a:t>Notre Meilleure Défense :</a:t>
          </a:r>
          <a:r>
            <a:rPr lang="fr-FR" b="0" i="0" baseline="0"/>
            <a:t> L'esprit critique. Toujours se demander : </a:t>
          </a:r>
          <a:r>
            <a:rPr lang="fr-FR" b="1" i="0" baseline="0"/>
            <a:t>D'où vient cette information ? Est-elle trop choquante/incroyable pour être vraie ?</a:t>
          </a:r>
          <a:endParaRPr lang="en-US"/>
        </a:p>
      </dgm:t>
    </dgm:pt>
    <dgm:pt modelId="{C83B5BAA-7B64-4D9C-8850-50658CEEF20B}" type="parTrans" cxnId="{1A8364C5-860B-4364-9BF8-8E209D5C6499}">
      <dgm:prSet/>
      <dgm:spPr/>
      <dgm:t>
        <a:bodyPr/>
        <a:lstStyle/>
        <a:p>
          <a:endParaRPr lang="en-US"/>
        </a:p>
      </dgm:t>
    </dgm:pt>
    <dgm:pt modelId="{3A67B6FC-18F3-4222-8824-C3218E6AAFC2}" type="sibTrans" cxnId="{1A8364C5-860B-4364-9BF8-8E209D5C6499}">
      <dgm:prSet/>
      <dgm:spPr/>
      <dgm:t>
        <a:bodyPr/>
        <a:lstStyle/>
        <a:p>
          <a:endParaRPr lang="en-US"/>
        </a:p>
      </dgm:t>
    </dgm:pt>
    <dgm:pt modelId="{05BFC702-1601-4E54-B252-841E79D21329}" type="pres">
      <dgm:prSet presAssocID="{D2C0FC2C-9D04-4967-9F2F-72E13CDFFA72}" presName="diagram" presStyleCnt="0">
        <dgm:presLayoutVars>
          <dgm:dir/>
          <dgm:resizeHandles val="exact"/>
        </dgm:presLayoutVars>
      </dgm:prSet>
      <dgm:spPr/>
    </dgm:pt>
    <dgm:pt modelId="{1993ED77-E9B9-496F-AFCD-07E8A9FDD616}" type="pres">
      <dgm:prSet presAssocID="{645D99EF-D12A-427A-B62C-46C3B915A5E8}" presName="node" presStyleLbl="node1" presStyleIdx="0" presStyleCnt="3">
        <dgm:presLayoutVars>
          <dgm:bulletEnabled val="1"/>
        </dgm:presLayoutVars>
      </dgm:prSet>
      <dgm:spPr/>
    </dgm:pt>
    <dgm:pt modelId="{2CA0C623-9E1E-4541-9D1D-F0771ACD4B17}" type="pres">
      <dgm:prSet presAssocID="{270473F6-045F-42EE-BC8D-B0FC4811100B}" presName="sibTrans" presStyleCnt="0"/>
      <dgm:spPr/>
    </dgm:pt>
    <dgm:pt modelId="{6EC9AA54-5233-4D9D-8AFF-4152C185C5F2}" type="pres">
      <dgm:prSet presAssocID="{F183B2B9-263A-4156-AFEB-89C243A05D0A}" presName="node" presStyleLbl="node1" presStyleIdx="1" presStyleCnt="3">
        <dgm:presLayoutVars>
          <dgm:bulletEnabled val="1"/>
        </dgm:presLayoutVars>
      </dgm:prSet>
      <dgm:spPr/>
    </dgm:pt>
    <dgm:pt modelId="{FCFE46A7-DA64-4669-9FCC-261B8C1F933D}" type="pres">
      <dgm:prSet presAssocID="{439BC57E-C9A0-4853-9662-E156D3772267}" presName="sibTrans" presStyleCnt="0"/>
      <dgm:spPr/>
    </dgm:pt>
    <dgm:pt modelId="{B9FDFAC1-B6AA-41DD-A379-F7D15F8849BA}" type="pres">
      <dgm:prSet presAssocID="{5F6CCC08-CA11-4779-BB06-E41C283446DE}" presName="node" presStyleLbl="node1" presStyleIdx="2" presStyleCnt="3">
        <dgm:presLayoutVars>
          <dgm:bulletEnabled val="1"/>
        </dgm:presLayoutVars>
      </dgm:prSet>
      <dgm:spPr/>
    </dgm:pt>
  </dgm:ptLst>
  <dgm:cxnLst>
    <dgm:cxn modelId="{48AF6535-44E4-4529-A0CF-5D3B1E847FF6}" type="presOf" srcId="{F183B2B9-263A-4156-AFEB-89C243A05D0A}" destId="{6EC9AA54-5233-4D9D-8AFF-4152C185C5F2}" srcOrd="0" destOrd="0" presId="urn:microsoft.com/office/officeart/2005/8/layout/default"/>
    <dgm:cxn modelId="{D06A0E77-4DF8-4B74-A2F6-8E316D254EC1}" srcId="{D2C0FC2C-9D04-4967-9F2F-72E13CDFFA72}" destId="{F183B2B9-263A-4156-AFEB-89C243A05D0A}" srcOrd="1" destOrd="0" parTransId="{5E98E29C-FF73-4335-9B64-6C3E9FECB4F3}" sibTransId="{439BC57E-C9A0-4853-9662-E156D3772267}"/>
    <dgm:cxn modelId="{A37094AC-FC5F-45D8-8F7B-241D030D7225}" srcId="{D2C0FC2C-9D04-4967-9F2F-72E13CDFFA72}" destId="{645D99EF-D12A-427A-B62C-46C3B915A5E8}" srcOrd="0" destOrd="0" parTransId="{B1815F0A-1580-406F-A0AA-9F73478F880E}" sibTransId="{270473F6-045F-42EE-BC8D-B0FC4811100B}"/>
    <dgm:cxn modelId="{E1BF84B8-6326-4ADA-8308-EFAA8D532A1D}" type="presOf" srcId="{D2C0FC2C-9D04-4967-9F2F-72E13CDFFA72}" destId="{05BFC702-1601-4E54-B252-841E79D21329}" srcOrd="0" destOrd="0" presId="urn:microsoft.com/office/officeart/2005/8/layout/default"/>
    <dgm:cxn modelId="{1A8364C5-860B-4364-9BF8-8E209D5C6499}" srcId="{D2C0FC2C-9D04-4967-9F2F-72E13CDFFA72}" destId="{5F6CCC08-CA11-4779-BB06-E41C283446DE}" srcOrd="2" destOrd="0" parTransId="{C83B5BAA-7B64-4D9C-8850-50658CEEF20B}" sibTransId="{3A67B6FC-18F3-4222-8824-C3218E6AAFC2}"/>
    <dgm:cxn modelId="{1EFB54D9-AA79-4FF3-A4AD-68CD0BFF19B7}" type="presOf" srcId="{5F6CCC08-CA11-4779-BB06-E41C283446DE}" destId="{B9FDFAC1-B6AA-41DD-A379-F7D15F8849BA}" srcOrd="0" destOrd="0" presId="urn:microsoft.com/office/officeart/2005/8/layout/default"/>
    <dgm:cxn modelId="{D8F0D0DE-4ECF-4E8B-9DA8-506BDB451894}" type="presOf" srcId="{645D99EF-D12A-427A-B62C-46C3B915A5E8}" destId="{1993ED77-E9B9-496F-AFCD-07E8A9FDD616}" srcOrd="0" destOrd="0" presId="urn:microsoft.com/office/officeart/2005/8/layout/default"/>
    <dgm:cxn modelId="{2E7D08DF-C5B8-410A-8815-0A7ECE8219FB}" type="presParOf" srcId="{05BFC702-1601-4E54-B252-841E79D21329}" destId="{1993ED77-E9B9-496F-AFCD-07E8A9FDD616}" srcOrd="0" destOrd="0" presId="urn:microsoft.com/office/officeart/2005/8/layout/default"/>
    <dgm:cxn modelId="{D1CAC507-A73E-408C-A176-84A62DBC7DFC}" type="presParOf" srcId="{05BFC702-1601-4E54-B252-841E79D21329}" destId="{2CA0C623-9E1E-4541-9D1D-F0771ACD4B17}" srcOrd="1" destOrd="0" presId="urn:microsoft.com/office/officeart/2005/8/layout/default"/>
    <dgm:cxn modelId="{FBEBA4DD-5652-4BA7-B32F-46B868D5ECDA}" type="presParOf" srcId="{05BFC702-1601-4E54-B252-841E79D21329}" destId="{6EC9AA54-5233-4D9D-8AFF-4152C185C5F2}" srcOrd="2" destOrd="0" presId="urn:microsoft.com/office/officeart/2005/8/layout/default"/>
    <dgm:cxn modelId="{9621185B-AE50-4D78-9A6C-A682396F932D}" type="presParOf" srcId="{05BFC702-1601-4E54-B252-841E79D21329}" destId="{FCFE46A7-DA64-4669-9FCC-261B8C1F933D}" srcOrd="3" destOrd="0" presId="urn:microsoft.com/office/officeart/2005/8/layout/default"/>
    <dgm:cxn modelId="{97680A6C-84F2-4F18-A679-799B60A4E98E}" type="presParOf" srcId="{05BFC702-1601-4E54-B252-841E79D21329}" destId="{B9FDFAC1-B6AA-41DD-A379-F7D15F8849B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FE65821A-CBE9-4EDC-87D6-B174FAD0E357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9F026C0-FF5D-466E-918A-76813AE255D9}">
      <dgm:prSet/>
      <dgm:spPr/>
      <dgm:t>
        <a:bodyPr/>
        <a:lstStyle/>
        <a:p>
          <a:r>
            <a:rPr lang="fr-FR" b="0" i="0" baseline="0"/>
            <a:t>"La question qui vaut des milliards."</a:t>
          </a:r>
          <a:endParaRPr lang="en-US"/>
        </a:p>
      </dgm:t>
    </dgm:pt>
    <dgm:pt modelId="{18CEF762-4100-4192-947C-8DA2C46284C6}" type="parTrans" cxnId="{DBD8A5A7-A81B-4B9D-A3ED-5E3108E64F17}">
      <dgm:prSet/>
      <dgm:spPr/>
      <dgm:t>
        <a:bodyPr/>
        <a:lstStyle/>
        <a:p>
          <a:endParaRPr lang="en-US"/>
        </a:p>
      </dgm:t>
    </dgm:pt>
    <dgm:pt modelId="{84B782B2-853E-4DAF-9B93-AF6CD87B5F39}" type="sibTrans" cxnId="{DBD8A5A7-A81B-4B9D-A3ED-5E3108E64F17}">
      <dgm:prSet/>
      <dgm:spPr/>
      <dgm:t>
        <a:bodyPr/>
        <a:lstStyle/>
        <a:p>
          <a:endParaRPr lang="en-US"/>
        </a:p>
      </dgm:t>
    </dgm:pt>
    <dgm:pt modelId="{9C91EEA9-D3E2-4C1A-88FD-100D9443A6E0}">
      <dgm:prSet/>
      <dgm:spPr/>
      <dgm:t>
        <a:bodyPr/>
        <a:lstStyle/>
        <a:p>
          <a:r>
            <a:rPr lang="fr-FR" b="1" i="0" baseline="0" dirty="0"/>
            <a:t>Le Problème des Données :</a:t>
          </a:r>
        </a:p>
        <a:p>
          <a:r>
            <a:rPr lang="fr-FR" b="0" i="0" baseline="0" dirty="0"/>
            <a:t> Les IA ont-elles eu le droit d'apprendre sur des milliards d'images et de textes protégés ? </a:t>
          </a:r>
        </a:p>
        <a:p>
          <a:r>
            <a:rPr lang="fr-FR" b="0" i="0" baseline="0" dirty="0"/>
            <a:t>De nombreux procès sont en cours.</a:t>
          </a:r>
          <a:endParaRPr lang="en-US" dirty="0"/>
        </a:p>
      </dgm:t>
    </dgm:pt>
    <dgm:pt modelId="{C9F36F67-F383-4E68-9472-3911493890E1}" type="parTrans" cxnId="{E7EA7346-76EF-4FEB-BF74-7F17210C2E3F}">
      <dgm:prSet/>
      <dgm:spPr/>
      <dgm:t>
        <a:bodyPr/>
        <a:lstStyle/>
        <a:p>
          <a:endParaRPr lang="en-US"/>
        </a:p>
      </dgm:t>
    </dgm:pt>
    <dgm:pt modelId="{BAD27173-3EC3-46AE-A1DF-22D7065820FA}" type="sibTrans" cxnId="{E7EA7346-76EF-4FEB-BF74-7F17210C2E3F}">
      <dgm:prSet/>
      <dgm:spPr/>
      <dgm:t>
        <a:bodyPr/>
        <a:lstStyle/>
        <a:p>
          <a:endParaRPr lang="en-US"/>
        </a:p>
      </dgm:t>
    </dgm:pt>
    <dgm:pt modelId="{FF960DCF-C98B-4A24-B671-4C8280884AC7}">
      <dgm:prSet/>
      <dgm:spPr/>
      <dgm:t>
        <a:bodyPr/>
        <a:lstStyle/>
        <a:p>
          <a:r>
            <a:rPr lang="fr-FR" b="1" i="0" baseline="0" dirty="0"/>
            <a:t>Le Problème de l'Œuvre :</a:t>
          </a:r>
        </a:p>
        <a:p>
          <a:r>
            <a:rPr lang="fr-FR" b="0" i="0" baseline="0" dirty="0"/>
            <a:t> Pouvez-vous déposer un droit d'auteur sur une image que vous avez générée en 10 secondes ?</a:t>
          </a:r>
          <a:endParaRPr lang="en-US" dirty="0"/>
        </a:p>
      </dgm:t>
    </dgm:pt>
    <dgm:pt modelId="{3943D384-BAD6-46DA-81C5-240437ED8A60}" type="parTrans" cxnId="{EF1F316A-964C-4B04-AC0E-79C7427131F6}">
      <dgm:prSet/>
      <dgm:spPr/>
      <dgm:t>
        <a:bodyPr/>
        <a:lstStyle/>
        <a:p>
          <a:endParaRPr lang="en-US"/>
        </a:p>
      </dgm:t>
    </dgm:pt>
    <dgm:pt modelId="{94494F75-2E60-4795-A9C0-3FEACD9BAD6D}" type="sibTrans" cxnId="{EF1F316A-964C-4B04-AC0E-79C7427131F6}">
      <dgm:prSet/>
      <dgm:spPr/>
      <dgm:t>
        <a:bodyPr/>
        <a:lstStyle/>
        <a:p>
          <a:endParaRPr lang="en-US"/>
        </a:p>
      </dgm:t>
    </dgm:pt>
    <dgm:pt modelId="{DA417871-5057-4256-9A40-583B2C92175B}">
      <dgm:prSet/>
      <dgm:spPr/>
      <dgm:t>
        <a:bodyPr/>
        <a:lstStyle/>
        <a:p>
          <a:r>
            <a:rPr lang="fr-FR" b="1" i="0" baseline="0" dirty="0"/>
            <a:t>Le Flou Juridique (Juillet 2025) :</a:t>
          </a:r>
          <a:r>
            <a:rPr lang="fr-FR" b="0" i="0" baseline="0" dirty="0"/>
            <a:t> </a:t>
          </a:r>
        </a:p>
        <a:p>
          <a:r>
            <a:rPr lang="fr-FR" b="0" i="0" baseline="0" dirty="0"/>
            <a:t>La loi évolue vite ! </a:t>
          </a:r>
        </a:p>
        <a:p>
          <a:r>
            <a:rPr lang="fr-FR" b="0" i="0" baseline="0" dirty="0"/>
            <a:t>La tendance actuelle : une œuvre 100% générée par IA n'est pas protégeable. </a:t>
          </a:r>
        </a:p>
        <a:p>
          <a:r>
            <a:rPr lang="fr-FR" b="0" i="0" baseline="0" dirty="0"/>
            <a:t>Une œuvre où l'humain a fortement guidé, retouché et assemblé peut l'être. La frontière est mince.</a:t>
          </a:r>
          <a:endParaRPr lang="en-US" dirty="0"/>
        </a:p>
      </dgm:t>
    </dgm:pt>
    <dgm:pt modelId="{BC440E87-6C6C-4128-B5F3-224DABEF1387}" type="parTrans" cxnId="{2D9EDB8B-AA7C-4385-B47D-06E769BBD5A4}">
      <dgm:prSet/>
      <dgm:spPr/>
      <dgm:t>
        <a:bodyPr/>
        <a:lstStyle/>
        <a:p>
          <a:endParaRPr lang="en-US"/>
        </a:p>
      </dgm:t>
    </dgm:pt>
    <dgm:pt modelId="{F5CDC7AB-F001-416B-B740-ADF6C7D2BF83}" type="sibTrans" cxnId="{2D9EDB8B-AA7C-4385-B47D-06E769BBD5A4}">
      <dgm:prSet/>
      <dgm:spPr/>
      <dgm:t>
        <a:bodyPr/>
        <a:lstStyle/>
        <a:p>
          <a:endParaRPr lang="en-US"/>
        </a:p>
      </dgm:t>
    </dgm:pt>
    <dgm:pt modelId="{816E132B-B298-466E-8A4C-BA164ED9913B}" type="pres">
      <dgm:prSet presAssocID="{FE65821A-CBE9-4EDC-87D6-B174FAD0E357}" presName="Name0" presStyleCnt="0">
        <dgm:presLayoutVars>
          <dgm:dir/>
          <dgm:resizeHandles val="exact"/>
        </dgm:presLayoutVars>
      </dgm:prSet>
      <dgm:spPr/>
    </dgm:pt>
    <dgm:pt modelId="{6E7C5322-A1BD-423B-BD40-29E10D2B06AE}" type="pres">
      <dgm:prSet presAssocID="{89F026C0-FF5D-466E-918A-76813AE255D9}" presName="node" presStyleLbl="node1" presStyleIdx="0" presStyleCnt="4">
        <dgm:presLayoutVars>
          <dgm:bulletEnabled val="1"/>
        </dgm:presLayoutVars>
      </dgm:prSet>
      <dgm:spPr/>
    </dgm:pt>
    <dgm:pt modelId="{A7154633-B7EA-4DFE-926D-9AF9D976467D}" type="pres">
      <dgm:prSet presAssocID="{84B782B2-853E-4DAF-9B93-AF6CD87B5F39}" presName="sibTrans" presStyleLbl="sibTrans1D1" presStyleIdx="0" presStyleCnt="3"/>
      <dgm:spPr/>
    </dgm:pt>
    <dgm:pt modelId="{E0BE363B-71F7-4719-8DA0-00492855AAA8}" type="pres">
      <dgm:prSet presAssocID="{84B782B2-853E-4DAF-9B93-AF6CD87B5F39}" presName="connectorText" presStyleLbl="sibTrans1D1" presStyleIdx="0" presStyleCnt="3"/>
      <dgm:spPr/>
    </dgm:pt>
    <dgm:pt modelId="{3D8116F5-A712-4E5C-9934-39A238DBDA88}" type="pres">
      <dgm:prSet presAssocID="{9C91EEA9-D3E2-4C1A-88FD-100D9443A6E0}" presName="node" presStyleLbl="node1" presStyleIdx="1" presStyleCnt="4" custScaleX="124391" custScaleY="143478">
        <dgm:presLayoutVars>
          <dgm:bulletEnabled val="1"/>
        </dgm:presLayoutVars>
      </dgm:prSet>
      <dgm:spPr/>
    </dgm:pt>
    <dgm:pt modelId="{6644835F-9EB0-410C-BA30-EDEE721D0E08}" type="pres">
      <dgm:prSet presAssocID="{BAD27173-3EC3-46AE-A1DF-22D7065820FA}" presName="sibTrans" presStyleLbl="sibTrans1D1" presStyleIdx="1" presStyleCnt="3"/>
      <dgm:spPr/>
    </dgm:pt>
    <dgm:pt modelId="{F9E1F000-F03A-4151-9078-D7C5013B4AFB}" type="pres">
      <dgm:prSet presAssocID="{BAD27173-3EC3-46AE-A1DF-22D7065820FA}" presName="connectorText" presStyleLbl="sibTrans1D1" presStyleIdx="1" presStyleCnt="3"/>
      <dgm:spPr/>
    </dgm:pt>
    <dgm:pt modelId="{DC86092E-129E-4196-84BF-D816BAD0ABE1}" type="pres">
      <dgm:prSet presAssocID="{FF960DCF-C98B-4A24-B671-4C8280884AC7}" presName="node" presStyleLbl="node1" presStyleIdx="2" presStyleCnt="4">
        <dgm:presLayoutVars>
          <dgm:bulletEnabled val="1"/>
        </dgm:presLayoutVars>
      </dgm:prSet>
      <dgm:spPr/>
    </dgm:pt>
    <dgm:pt modelId="{B3681E04-1CA0-4604-9FDC-BF7FA03E903E}" type="pres">
      <dgm:prSet presAssocID="{94494F75-2E60-4795-A9C0-3FEACD9BAD6D}" presName="sibTrans" presStyleLbl="sibTrans1D1" presStyleIdx="2" presStyleCnt="3"/>
      <dgm:spPr/>
    </dgm:pt>
    <dgm:pt modelId="{8459BE38-AB1C-493F-8568-4099F94961FD}" type="pres">
      <dgm:prSet presAssocID="{94494F75-2E60-4795-A9C0-3FEACD9BAD6D}" presName="connectorText" presStyleLbl="sibTrans1D1" presStyleIdx="2" presStyleCnt="3"/>
      <dgm:spPr/>
    </dgm:pt>
    <dgm:pt modelId="{5DAABAA6-D0F0-4631-8A7D-664478387693}" type="pres">
      <dgm:prSet presAssocID="{DA417871-5057-4256-9A40-583B2C92175B}" presName="node" presStyleLbl="node1" presStyleIdx="3" presStyleCnt="4" custScaleX="120515" custScaleY="167964">
        <dgm:presLayoutVars>
          <dgm:bulletEnabled val="1"/>
        </dgm:presLayoutVars>
      </dgm:prSet>
      <dgm:spPr/>
    </dgm:pt>
  </dgm:ptLst>
  <dgm:cxnLst>
    <dgm:cxn modelId="{28140714-807C-48DC-87BB-86E517647323}" type="presOf" srcId="{84B782B2-853E-4DAF-9B93-AF6CD87B5F39}" destId="{A7154633-B7EA-4DFE-926D-9AF9D976467D}" srcOrd="0" destOrd="0" presId="urn:microsoft.com/office/officeart/2016/7/layout/RepeatingBendingProcessNew"/>
    <dgm:cxn modelId="{C1505017-0C47-4840-95F5-E930F160A53F}" type="presOf" srcId="{94494F75-2E60-4795-A9C0-3FEACD9BAD6D}" destId="{B3681E04-1CA0-4604-9FDC-BF7FA03E903E}" srcOrd="0" destOrd="0" presId="urn:microsoft.com/office/officeart/2016/7/layout/RepeatingBendingProcessNew"/>
    <dgm:cxn modelId="{830FC23B-CD0C-4C56-8EBE-1611C7BED901}" type="presOf" srcId="{FF960DCF-C98B-4A24-B671-4C8280884AC7}" destId="{DC86092E-129E-4196-84BF-D816BAD0ABE1}" srcOrd="0" destOrd="0" presId="urn:microsoft.com/office/officeart/2016/7/layout/RepeatingBendingProcessNew"/>
    <dgm:cxn modelId="{E7EA7346-76EF-4FEB-BF74-7F17210C2E3F}" srcId="{FE65821A-CBE9-4EDC-87D6-B174FAD0E357}" destId="{9C91EEA9-D3E2-4C1A-88FD-100D9443A6E0}" srcOrd="1" destOrd="0" parTransId="{C9F36F67-F383-4E68-9472-3911493890E1}" sibTransId="{BAD27173-3EC3-46AE-A1DF-22D7065820FA}"/>
    <dgm:cxn modelId="{EF1F316A-964C-4B04-AC0E-79C7427131F6}" srcId="{FE65821A-CBE9-4EDC-87D6-B174FAD0E357}" destId="{FF960DCF-C98B-4A24-B671-4C8280884AC7}" srcOrd="2" destOrd="0" parTransId="{3943D384-BAD6-46DA-81C5-240437ED8A60}" sibTransId="{94494F75-2E60-4795-A9C0-3FEACD9BAD6D}"/>
    <dgm:cxn modelId="{11610150-F9C9-4073-971F-794B05B5FFE9}" type="presOf" srcId="{89F026C0-FF5D-466E-918A-76813AE255D9}" destId="{6E7C5322-A1BD-423B-BD40-29E10D2B06AE}" srcOrd="0" destOrd="0" presId="urn:microsoft.com/office/officeart/2016/7/layout/RepeatingBendingProcessNew"/>
    <dgm:cxn modelId="{2D9EDB8B-AA7C-4385-B47D-06E769BBD5A4}" srcId="{FE65821A-CBE9-4EDC-87D6-B174FAD0E357}" destId="{DA417871-5057-4256-9A40-583B2C92175B}" srcOrd="3" destOrd="0" parTransId="{BC440E87-6C6C-4128-B5F3-224DABEF1387}" sibTransId="{F5CDC7AB-F001-416B-B740-ADF6C7D2BF83}"/>
    <dgm:cxn modelId="{A4F73992-A8A9-4F4E-B83C-027D4CA1B741}" type="presOf" srcId="{9C91EEA9-D3E2-4C1A-88FD-100D9443A6E0}" destId="{3D8116F5-A712-4E5C-9934-39A238DBDA88}" srcOrd="0" destOrd="0" presId="urn:microsoft.com/office/officeart/2016/7/layout/RepeatingBendingProcessNew"/>
    <dgm:cxn modelId="{553EFE9C-BC12-4B25-B718-B4F70B7ADF5B}" type="presOf" srcId="{FE65821A-CBE9-4EDC-87D6-B174FAD0E357}" destId="{816E132B-B298-466E-8A4C-BA164ED9913B}" srcOrd="0" destOrd="0" presId="urn:microsoft.com/office/officeart/2016/7/layout/RepeatingBendingProcessNew"/>
    <dgm:cxn modelId="{A3E94DA3-7A0F-4A59-8262-942D20A8142B}" type="presOf" srcId="{84B782B2-853E-4DAF-9B93-AF6CD87B5F39}" destId="{E0BE363B-71F7-4719-8DA0-00492855AAA8}" srcOrd="1" destOrd="0" presId="urn:microsoft.com/office/officeart/2016/7/layout/RepeatingBendingProcessNew"/>
    <dgm:cxn modelId="{DBD8A5A7-A81B-4B9D-A3ED-5E3108E64F17}" srcId="{FE65821A-CBE9-4EDC-87D6-B174FAD0E357}" destId="{89F026C0-FF5D-466E-918A-76813AE255D9}" srcOrd="0" destOrd="0" parTransId="{18CEF762-4100-4192-947C-8DA2C46284C6}" sibTransId="{84B782B2-853E-4DAF-9B93-AF6CD87B5F39}"/>
    <dgm:cxn modelId="{4D9FE9AE-EFF4-4C45-BB2B-D0B3F451DDF0}" type="presOf" srcId="{BAD27173-3EC3-46AE-A1DF-22D7065820FA}" destId="{6644835F-9EB0-410C-BA30-EDEE721D0E08}" srcOrd="0" destOrd="0" presId="urn:microsoft.com/office/officeart/2016/7/layout/RepeatingBendingProcessNew"/>
    <dgm:cxn modelId="{26E543B6-42A3-4A05-8547-6A67F32D9620}" type="presOf" srcId="{BAD27173-3EC3-46AE-A1DF-22D7065820FA}" destId="{F9E1F000-F03A-4151-9078-D7C5013B4AFB}" srcOrd="1" destOrd="0" presId="urn:microsoft.com/office/officeart/2016/7/layout/RepeatingBendingProcessNew"/>
    <dgm:cxn modelId="{3B5AABCA-B0D0-424A-81B8-2612FC617E46}" type="presOf" srcId="{DA417871-5057-4256-9A40-583B2C92175B}" destId="{5DAABAA6-D0F0-4631-8A7D-664478387693}" srcOrd="0" destOrd="0" presId="urn:microsoft.com/office/officeart/2016/7/layout/RepeatingBendingProcessNew"/>
    <dgm:cxn modelId="{249515FC-0350-432B-97B2-8E8D3B331763}" type="presOf" srcId="{94494F75-2E60-4795-A9C0-3FEACD9BAD6D}" destId="{8459BE38-AB1C-493F-8568-4099F94961FD}" srcOrd="1" destOrd="0" presId="urn:microsoft.com/office/officeart/2016/7/layout/RepeatingBendingProcessNew"/>
    <dgm:cxn modelId="{867A356B-55E3-4F1A-BD2B-34B4D8B60A49}" type="presParOf" srcId="{816E132B-B298-466E-8A4C-BA164ED9913B}" destId="{6E7C5322-A1BD-423B-BD40-29E10D2B06AE}" srcOrd="0" destOrd="0" presId="urn:microsoft.com/office/officeart/2016/7/layout/RepeatingBendingProcessNew"/>
    <dgm:cxn modelId="{E678D985-1BA6-4464-B77A-FDDE432F6B23}" type="presParOf" srcId="{816E132B-B298-466E-8A4C-BA164ED9913B}" destId="{A7154633-B7EA-4DFE-926D-9AF9D976467D}" srcOrd="1" destOrd="0" presId="urn:microsoft.com/office/officeart/2016/7/layout/RepeatingBendingProcessNew"/>
    <dgm:cxn modelId="{B189D2FD-41A7-4D2A-841E-194BF286B53E}" type="presParOf" srcId="{A7154633-B7EA-4DFE-926D-9AF9D976467D}" destId="{E0BE363B-71F7-4719-8DA0-00492855AAA8}" srcOrd="0" destOrd="0" presId="urn:microsoft.com/office/officeart/2016/7/layout/RepeatingBendingProcessNew"/>
    <dgm:cxn modelId="{751925FB-C2CE-4409-8EEF-31A80C203BFE}" type="presParOf" srcId="{816E132B-B298-466E-8A4C-BA164ED9913B}" destId="{3D8116F5-A712-4E5C-9934-39A238DBDA88}" srcOrd="2" destOrd="0" presId="urn:microsoft.com/office/officeart/2016/7/layout/RepeatingBendingProcessNew"/>
    <dgm:cxn modelId="{9CE1DB09-1FF3-4CCC-BB66-C8C620FE5CDD}" type="presParOf" srcId="{816E132B-B298-466E-8A4C-BA164ED9913B}" destId="{6644835F-9EB0-410C-BA30-EDEE721D0E08}" srcOrd="3" destOrd="0" presId="urn:microsoft.com/office/officeart/2016/7/layout/RepeatingBendingProcessNew"/>
    <dgm:cxn modelId="{724C38E4-2C88-40B2-9BEF-3719081C3E2A}" type="presParOf" srcId="{6644835F-9EB0-410C-BA30-EDEE721D0E08}" destId="{F9E1F000-F03A-4151-9078-D7C5013B4AFB}" srcOrd="0" destOrd="0" presId="urn:microsoft.com/office/officeart/2016/7/layout/RepeatingBendingProcessNew"/>
    <dgm:cxn modelId="{61076FCF-C8DA-4041-AED1-CDE6A45C9B7B}" type="presParOf" srcId="{816E132B-B298-466E-8A4C-BA164ED9913B}" destId="{DC86092E-129E-4196-84BF-D816BAD0ABE1}" srcOrd="4" destOrd="0" presId="urn:microsoft.com/office/officeart/2016/7/layout/RepeatingBendingProcessNew"/>
    <dgm:cxn modelId="{4AFBCCE6-0491-4B2C-8E31-FBFEFA9EA531}" type="presParOf" srcId="{816E132B-B298-466E-8A4C-BA164ED9913B}" destId="{B3681E04-1CA0-4604-9FDC-BF7FA03E903E}" srcOrd="5" destOrd="0" presId="urn:microsoft.com/office/officeart/2016/7/layout/RepeatingBendingProcessNew"/>
    <dgm:cxn modelId="{281447D6-70DB-4408-BFF2-8D27D5AC9EA7}" type="presParOf" srcId="{B3681E04-1CA0-4604-9FDC-BF7FA03E903E}" destId="{8459BE38-AB1C-493F-8568-4099F94961FD}" srcOrd="0" destOrd="0" presId="urn:microsoft.com/office/officeart/2016/7/layout/RepeatingBendingProcessNew"/>
    <dgm:cxn modelId="{2101B823-620D-4278-A69C-514DC18D7796}" type="presParOf" srcId="{816E132B-B298-466E-8A4C-BA164ED9913B}" destId="{5DAABAA6-D0F0-4631-8A7D-664478387693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0A46CDDD-8F8A-4D26-A5BD-51445165C36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42C7A6-BB9E-497D-B06C-D26961B5F3D2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baseline="0"/>
            <a:t>"Comment ces outils peuvent-ils concrètement transformer les métiers et décupler votre productivité ?"</a:t>
          </a:r>
          <a:endParaRPr lang="en-US"/>
        </a:p>
      </dgm:t>
    </dgm:pt>
    <dgm:pt modelId="{D432CB1A-6431-435B-B0A2-51C5DA783683}" type="parTrans" cxnId="{8F65B5E1-B04E-403B-80C0-12C675F94525}">
      <dgm:prSet/>
      <dgm:spPr/>
      <dgm:t>
        <a:bodyPr/>
        <a:lstStyle/>
        <a:p>
          <a:endParaRPr lang="en-US"/>
        </a:p>
      </dgm:t>
    </dgm:pt>
    <dgm:pt modelId="{F048845B-2027-468A-99FB-4A493E0293A6}" type="sibTrans" cxnId="{8F65B5E1-B04E-403B-80C0-12C675F94525}">
      <dgm:prSet/>
      <dgm:spPr/>
      <dgm:t>
        <a:bodyPr/>
        <a:lstStyle/>
        <a:p>
          <a:endParaRPr lang="en-US"/>
        </a:p>
      </dgm:t>
    </dgm:pt>
    <dgm:pt modelId="{454CCBA0-49C0-481A-83B1-E500CCDFD955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baseline="0"/>
            <a:t>"Tour d'horizon de quelques super-pouvoirs."</a:t>
          </a:r>
          <a:endParaRPr lang="en-US"/>
        </a:p>
      </dgm:t>
    </dgm:pt>
    <dgm:pt modelId="{A2648CBC-0D5E-4CE8-B9CA-850A1CF5E23C}" type="parTrans" cxnId="{28B9E699-3669-4BFD-8960-624CD0055D48}">
      <dgm:prSet/>
      <dgm:spPr/>
      <dgm:t>
        <a:bodyPr/>
        <a:lstStyle/>
        <a:p>
          <a:endParaRPr lang="en-US"/>
        </a:p>
      </dgm:t>
    </dgm:pt>
    <dgm:pt modelId="{227D63AF-1B7E-41DB-9F99-8220EFBFA73E}" type="sibTrans" cxnId="{28B9E699-3669-4BFD-8960-624CD0055D48}">
      <dgm:prSet/>
      <dgm:spPr/>
      <dgm:t>
        <a:bodyPr/>
        <a:lstStyle/>
        <a:p>
          <a:endParaRPr lang="en-US"/>
        </a:p>
      </dgm:t>
    </dgm:pt>
    <dgm:pt modelId="{D368DCC6-610F-4091-ADDE-DF31F7BF6CB3}" type="pres">
      <dgm:prSet presAssocID="{0A46CDDD-8F8A-4D26-A5BD-51445165C369}" presName="root" presStyleCnt="0">
        <dgm:presLayoutVars>
          <dgm:dir/>
          <dgm:resizeHandles val="exact"/>
        </dgm:presLayoutVars>
      </dgm:prSet>
      <dgm:spPr/>
    </dgm:pt>
    <dgm:pt modelId="{65C1487D-EDE5-492F-AFB1-973B3764B6FA}" type="pres">
      <dgm:prSet presAssocID="{A942C7A6-BB9E-497D-B06C-D26961B5F3D2}" presName="compNode" presStyleCnt="0"/>
      <dgm:spPr/>
    </dgm:pt>
    <dgm:pt modelId="{72E8F574-0881-4EA7-88C4-2BE58AA6CFAC}" type="pres">
      <dgm:prSet presAssocID="{A942C7A6-BB9E-497D-B06C-D26961B5F3D2}" presName="bgRect" presStyleLbl="bgShp" presStyleIdx="0" presStyleCnt="2"/>
      <dgm:spPr/>
    </dgm:pt>
    <dgm:pt modelId="{A8255214-3409-468B-9AD6-4C01CE8D2CF3}" type="pres">
      <dgm:prSet presAssocID="{A942C7A6-BB9E-497D-B06C-D26961B5F3D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ement truck"/>
        </a:ext>
      </dgm:extLst>
    </dgm:pt>
    <dgm:pt modelId="{17E4DBB1-072F-4205-A2CE-7F943C267F00}" type="pres">
      <dgm:prSet presAssocID="{A942C7A6-BB9E-497D-B06C-D26961B5F3D2}" presName="spaceRect" presStyleCnt="0"/>
      <dgm:spPr/>
    </dgm:pt>
    <dgm:pt modelId="{8CB0ACB7-2752-4415-9C74-11E8CCDDB1A0}" type="pres">
      <dgm:prSet presAssocID="{A942C7A6-BB9E-497D-B06C-D26961B5F3D2}" presName="parTx" presStyleLbl="revTx" presStyleIdx="0" presStyleCnt="2">
        <dgm:presLayoutVars>
          <dgm:chMax val="0"/>
          <dgm:chPref val="0"/>
        </dgm:presLayoutVars>
      </dgm:prSet>
      <dgm:spPr/>
    </dgm:pt>
    <dgm:pt modelId="{52044CDD-79E0-4448-AA4F-9FAA8AFA8CE7}" type="pres">
      <dgm:prSet presAssocID="{F048845B-2027-468A-99FB-4A493E0293A6}" presName="sibTrans" presStyleCnt="0"/>
      <dgm:spPr/>
    </dgm:pt>
    <dgm:pt modelId="{86503214-2FED-417F-9C5F-73D674289EDB}" type="pres">
      <dgm:prSet presAssocID="{454CCBA0-49C0-481A-83B1-E500CCDFD955}" presName="compNode" presStyleCnt="0"/>
      <dgm:spPr/>
    </dgm:pt>
    <dgm:pt modelId="{3E7C001B-4FF3-4B30-B074-41861C98CE74}" type="pres">
      <dgm:prSet presAssocID="{454CCBA0-49C0-481A-83B1-E500CCDFD955}" presName="bgRect" presStyleLbl="bgShp" presStyleIdx="1" presStyleCnt="2"/>
      <dgm:spPr/>
    </dgm:pt>
    <dgm:pt modelId="{874B5220-6091-4963-9670-4A8F33582CB2}" type="pres">
      <dgm:prSet presAssocID="{454CCBA0-49C0-481A-83B1-E500CCDFD95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tronaute"/>
        </a:ext>
      </dgm:extLst>
    </dgm:pt>
    <dgm:pt modelId="{9E1AFF72-6E17-41E3-9DED-CCDCECBE879E}" type="pres">
      <dgm:prSet presAssocID="{454CCBA0-49C0-481A-83B1-E500CCDFD955}" presName="spaceRect" presStyleCnt="0"/>
      <dgm:spPr/>
    </dgm:pt>
    <dgm:pt modelId="{37832312-DABA-4B24-87AF-0915C9AE35E7}" type="pres">
      <dgm:prSet presAssocID="{454CCBA0-49C0-481A-83B1-E500CCDFD95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8193B3A-830E-4E8C-916A-8CA733337D87}" type="presOf" srcId="{A942C7A6-BB9E-497D-B06C-D26961B5F3D2}" destId="{8CB0ACB7-2752-4415-9C74-11E8CCDDB1A0}" srcOrd="0" destOrd="0" presId="urn:microsoft.com/office/officeart/2018/2/layout/IconVerticalSolidList"/>
    <dgm:cxn modelId="{8EE25B86-15DD-423D-A2DF-C807BCE31CA5}" type="presOf" srcId="{454CCBA0-49C0-481A-83B1-E500CCDFD955}" destId="{37832312-DABA-4B24-87AF-0915C9AE35E7}" srcOrd="0" destOrd="0" presId="urn:microsoft.com/office/officeart/2018/2/layout/IconVerticalSolidList"/>
    <dgm:cxn modelId="{28B9E699-3669-4BFD-8960-624CD0055D48}" srcId="{0A46CDDD-8F8A-4D26-A5BD-51445165C369}" destId="{454CCBA0-49C0-481A-83B1-E500CCDFD955}" srcOrd="1" destOrd="0" parTransId="{A2648CBC-0D5E-4CE8-B9CA-850A1CF5E23C}" sibTransId="{227D63AF-1B7E-41DB-9F99-8220EFBFA73E}"/>
    <dgm:cxn modelId="{8F65B5E1-B04E-403B-80C0-12C675F94525}" srcId="{0A46CDDD-8F8A-4D26-A5BD-51445165C369}" destId="{A942C7A6-BB9E-497D-B06C-D26961B5F3D2}" srcOrd="0" destOrd="0" parTransId="{D432CB1A-6431-435B-B0A2-51C5DA783683}" sibTransId="{F048845B-2027-468A-99FB-4A493E0293A6}"/>
    <dgm:cxn modelId="{C696BFEF-8656-4BDB-AF87-A120A91094F1}" type="presOf" srcId="{0A46CDDD-8F8A-4D26-A5BD-51445165C369}" destId="{D368DCC6-610F-4091-ADDE-DF31F7BF6CB3}" srcOrd="0" destOrd="0" presId="urn:microsoft.com/office/officeart/2018/2/layout/IconVerticalSolidList"/>
    <dgm:cxn modelId="{E6F1ECFF-F01A-4557-B695-2CE61C6F857F}" type="presParOf" srcId="{D368DCC6-610F-4091-ADDE-DF31F7BF6CB3}" destId="{65C1487D-EDE5-492F-AFB1-973B3764B6FA}" srcOrd="0" destOrd="0" presId="urn:microsoft.com/office/officeart/2018/2/layout/IconVerticalSolidList"/>
    <dgm:cxn modelId="{4C7007D6-5637-4549-B57E-C5260EA047CA}" type="presParOf" srcId="{65C1487D-EDE5-492F-AFB1-973B3764B6FA}" destId="{72E8F574-0881-4EA7-88C4-2BE58AA6CFAC}" srcOrd="0" destOrd="0" presId="urn:microsoft.com/office/officeart/2018/2/layout/IconVerticalSolidList"/>
    <dgm:cxn modelId="{A7BA908A-0871-4F6D-BD2D-60A67DFE9581}" type="presParOf" srcId="{65C1487D-EDE5-492F-AFB1-973B3764B6FA}" destId="{A8255214-3409-468B-9AD6-4C01CE8D2CF3}" srcOrd="1" destOrd="0" presId="urn:microsoft.com/office/officeart/2018/2/layout/IconVerticalSolidList"/>
    <dgm:cxn modelId="{BB80F4CF-7EA5-42B4-B1C9-88CA24A517B1}" type="presParOf" srcId="{65C1487D-EDE5-492F-AFB1-973B3764B6FA}" destId="{17E4DBB1-072F-4205-A2CE-7F943C267F00}" srcOrd="2" destOrd="0" presId="urn:microsoft.com/office/officeart/2018/2/layout/IconVerticalSolidList"/>
    <dgm:cxn modelId="{060AAF59-AB9B-40AC-AD4E-27F273FCFAC4}" type="presParOf" srcId="{65C1487D-EDE5-492F-AFB1-973B3764B6FA}" destId="{8CB0ACB7-2752-4415-9C74-11E8CCDDB1A0}" srcOrd="3" destOrd="0" presId="urn:microsoft.com/office/officeart/2018/2/layout/IconVerticalSolidList"/>
    <dgm:cxn modelId="{857A2E41-63B7-40C9-BED4-4D7AA849AF57}" type="presParOf" srcId="{D368DCC6-610F-4091-ADDE-DF31F7BF6CB3}" destId="{52044CDD-79E0-4448-AA4F-9FAA8AFA8CE7}" srcOrd="1" destOrd="0" presId="urn:microsoft.com/office/officeart/2018/2/layout/IconVerticalSolidList"/>
    <dgm:cxn modelId="{B2507ADE-0509-4FBB-AA7D-0C01AB1BDB49}" type="presParOf" srcId="{D368DCC6-610F-4091-ADDE-DF31F7BF6CB3}" destId="{86503214-2FED-417F-9C5F-73D674289EDB}" srcOrd="2" destOrd="0" presId="urn:microsoft.com/office/officeart/2018/2/layout/IconVerticalSolidList"/>
    <dgm:cxn modelId="{796EDE61-0AB4-4694-9239-EDF67DDC6FD1}" type="presParOf" srcId="{86503214-2FED-417F-9C5F-73D674289EDB}" destId="{3E7C001B-4FF3-4B30-B074-41861C98CE74}" srcOrd="0" destOrd="0" presId="urn:microsoft.com/office/officeart/2018/2/layout/IconVerticalSolidList"/>
    <dgm:cxn modelId="{BF647C63-8167-4102-9355-B3CDE51A3B12}" type="presParOf" srcId="{86503214-2FED-417F-9C5F-73D674289EDB}" destId="{874B5220-6091-4963-9670-4A8F33582CB2}" srcOrd="1" destOrd="0" presId="urn:microsoft.com/office/officeart/2018/2/layout/IconVerticalSolidList"/>
    <dgm:cxn modelId="{CECDF7DE-A975-4A66-8FDF-E2774234CA99}" type="presParOf" srcId="{86503214-2FED-417F-9C5F-73D674289EDB}" destId="{9E1AFF72-6E17-41E3-9DED-CCDCECBE879E}" srcOrd="2" destOrd="0" presId="urn:microsoft.com/office/officeart/2018/2/layout/IconVerticalSolidList"/>
    <dgm:cxn modelId="{5DC413FF-313E-42D6-AA25-A5E7AADCE99C}" type="presParOf" srcId="{86503214-2FED-417F-9C5F-73D674289EDB}" destId="{37832312-DABA-4B24-87AF-0915C9AE35E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7C860436-A632-4CAB-9ADF-C376B18D9945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B197DDB-24CE-4EFA-8E22-B469733AEDA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b="1" i="0" baseline="0"/>
            <a:t>Préparation :</a:t>
          </a:r>
          <a:r>
            <a:rPr lang="fr-FR" b="0" i="0" baseline="0"/>
            <a:t> Résumer le profil LinkedIn d'un prospect en 3 points clés et suggérer des sujets pour briser la glace.</a:t>
          </a:r>
          <a:endParaRPr lang="en-US"/>
        </a:p>
      </dgm:t>
    </dgm:pt>
    <dgm:pt modelId="{2AA9CDB3-2D1C-4343-94D0-F3B4749C0210}" type="parTrans" cxnId="{0726CA3C-18D8-4531-A215-F60212520389}">
      <dgm:prSet/>
      <dgm:spPr/>
      <dgm:t>
        <a:bodyPr/>
        <a:lstStyle/>
        <a:p>
          <a:endParaRPr lang="en-US"/>
        </a:p>
      </dgm:t>
    </dgm:pt>
    <dgm:pt modelId="{429CF18A-297F-489C-8950-A72F7A15BDF8}" type="sibTrans" cxnId="{0726CA3C-18D8-4531-A215-F60212520389}">
      <dgm:prSet/>
      <dgm:spPr/>
      <dgm:t>
        <a:bodyPr/>
        <a:lstStyle/>
        <a:p>
          <a:endParaRPr lang="en-US"/>
        </a:p>
      </dgm:t>
    </dgm:pt>
    <dgm:pt modelId="{8C8AC812-7F1D-4EE8-BD4D-E1B9B1405EF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b="1" i="0" baseline="0" dirty="0"/>
            <a:t>Prospection :</a:t>
          </a:r>
          <a:r>
            <a:rPr lang="fr-FR" b="0" i="0" baseline="0" dirty="0"/>
            <a:t> Rédiger 10 versions différentes d'un email de prise de contact pour tester celle qui fonctionne le mieux.</a:t>
          </a:r>
          <a:endParaRPr lang="en-US" dirty="0"/>
        </a:p>
      </dgm:t>
    </dgm:pt>
    <dgm:pt modelId="{8DDFE59A-216E-4D00-9249-6A8D7376F150}" type="parTrans" cxnId="{5D02522C-C299-4C19-AE72-12E63114FD6C}">
      <dgm:prSet/>
      <dgm:spPr/>
      <dgm:t>
        <a:bodyPr/>
        <a:lstStyle/>
        <a:p>
          <a:endParaRPr lang="en-US"/>
        </a:p>
      </dgm:t>
    </dgm:pt>
    <dgm:pt modelId="{F7C0718B-6D61-49E7-AAC3-815AEB07BDCE}" type="sibTrans" cxnId="{5D02522C-C299-4C19-AE72-12E63114FD6C}">
      <dgm:prSet/>
      <dgm:spPr/>
      <dgm:t>
        <a:bodyPr/>
        <a:lstStyle/>
        <a:p>
          <a:endParaRPr lang="en-US"/>
        </a:p>
      </dgm:t>
    </dgm:pt>
    <dgm:pt modelId="{7A0F310B-09E0-4BC1-8A8D-F607DC9BE56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b="1" i="0" baseline="0"/>
            <a:t>Argumentaire :</a:t>
          </a:r>
          <a:r>
            <a:rPr lang="fr-FR" b="0" i="0" baseline="0"/>
            <a:t> Simuler un entretien de vente en demandant à l'IA de jouer le rôle d'un client difficile pour s'entraîner à répondre aux objections.</a:t>
          </a:r>
          <a:endParaRPr lang="en-US"/>
        </a:p>
      </dgm:t>
    </dgm:pt>
    <dgm:pt modelId="{24B0A6B9-8E3D-4604-B941-A7310DA239D2}" type="parTrans" cxnId="{EE4F7661-AA2E-42EF-B732-0C00AFD1962A}">
      <dgm:prSet/>
      <dgm:spPr/>
      <dgm:t>
        <a:bodyPr/>
        <a:lstStyle/>
        <a:p>
          <a:endParaRPr lang="en-US"/>
        </a:p>
      </dgm:t>
    </dgm:pt>
    <dgm:pt modelId="{2FE0B42B-FADD-493B-A4DC-DE7D60096431}" type="sibTrans" cxnId="{EE4F7661-AA2E-42EF-B732-0C00AFD1962A}">
      <dgm:prSet/>
      <dgm:spPr/>
      <dgm:t>
        <a:bodyPr/>
        <a:lstStyle/>
        <a:p>
          <a:endParaRPr lang="en-US"/>
        </a:p>
      </dgm:t>
    </dgm:pt>
    <dgm:pt modelId="{012B6A3E-58C9-4C0E-9E75-399471AD005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b="1" i="0" baseline="0"/>
            <a:t>Suivi :</a:t>
          </a:r>
          <a:r>
            <a:rPr lang="fr-FR" b="0" i="0" baseline="0"/>
            <a:t> Dicter le résumé d'un appel et demander à l'IA de rédiger un email de compte-rendu professionnel.</a:t>
          </a:r>
          <a:endParaRPr lang="en-US"/>
        </a:p>
      </dgm:t>
    </dgm:pt>
    <dgm:pt modelId="{787B077D-129C-47A8-B44A-CBB85D5E199F}" type="parTrans" cxnId="{A6615212-7958-4813-AC89-1AC04224C8AE}">
      <dgm:prSet/>
      <dgm:spPr/>
      <dgm:t>
        <a:bodyPr/>
        <a:lstStyle/>
        <a:p>
          <a:endParaRPr lang="en-US"/>
        </a:p>
      </dgm:t>
    </dgm:pt>
    <dgm:pt modelId="{E0BBEAEC-E93A-4474-A824-B67BEAF24FC7}" type="sibTrans" cxnId="{A6615212-7958-4813-AC89-1AC04224C8AE}">
      <dgm:prSet/>
      <dgm:spPr/>
      <dgm:t>
        <a:bodyPr/>
        <a:lstStyle/>
        <a:p>
          <a:endParaRPr lang="en-US"/>
        </a:p>
      </dgm:t>
    </dgm:pt>
    <dgm:pt modelId="{507108DB-5450-451B-AED5-8721EDAE9480}" type="pres">
      <dgm:prSet presAssocID="{7C860436-A632-4CAB-9ADF-C376B18D9945}" presName="root" presStyleCnt="0">
        <dgm:presLayoutVars>
          <dgm:dir/>
          <dgm:resizeHandles val="exact"/>
        </dgm:presLayoutVars>
      </dgm:prSet>
      <dgm:spPr/>
    </dgm:pt>
    <dgm:pt modelId="{2991D6E1-46DD-47EB-AB1F-70A7E34C8B6A}" type="pres">
      <dgm:prSet presAssocID="{4B197DDB-24CE-4EFA-8E22-B469733AEDA5}" presName="compNode" presStyleCnt="0"/>
      <dgm:spPr/>
    </dgm:pt>
    <dgm:pt modelId="{EE28EE77-1A31-45A2-8D62-2A66D2B1969F}" type="pres">
      <dgm:prSet presAssocID="{4B197DDB-24CE-4EFA-8E22-B469733AEDA5}" presName="iconBgRect" presStyleLbl="bgShp" presStyleIdx="0" presStyleCnt="4"/>
      <dgm:spPr/>
    </dgm:pt>
    <dgm:pt modelId="{FE4D4B29-B356-405E-912A-422E98350266}" type="pres">
      <dgm:prSet presAssocID="{4B197DDB-24CE-4EFA-8E22-B469733AEDA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é"/>
        </a:ext>
      </dgm:extLst>
    </dgm:pt>
    <dgm:pt modelId="{A986B402-48BC-4892-91C8-95860BF45990}" type="pres">
      <dgm:prSet presAssocID="{4B197DDB-24CE-4EFA-8E22-B469733AEDA5}" presName="spaceRect" presStyleCnt="0"/>
      <dgm:spPr/>
    </dgm:pt>
    <dgm:pt modelId="{5FCC8BD7-B392-4A19-B1D9-DF9E017842EA}" type="pres">
      <dgm:prSet presAssocID="{4B197DDB-24CE-4EFA-8E22-B469733AEDA5}" presName="textRect" presStyleLbl="revTx" presStyleIdx="0" presStyleCnt="4">
        <dgm:presLayoutVars>
          <dgm:chMax val="1"/>
          <dgm:chPref val="1"/>
        </dgm:presLayoutVars>
      </dgm:prSet>
      <dgm:spPr/>
    </dgm:pt>
    <dgm:pt modelId="{8CD8E73F-9114-4B64-BA12-60D7B0B27917}" type="pres">
      <dgm:prSet presAssocID="{429CF18A-297F-489C-8950-A72F7A15BDF8}" presName="sibTrans" presStyleCnt="0"/>
      <dgm:spPr/>
    </dgm:pt>
    <dgm:pt modelId="{BDAA8AF1-1ED8-4B3D-8AD9-36596AC50041}" type="pres">
      <dgm:prSet presAssocID="{8C8AC812-7F1D-4EE8-BD4D-E1B9B1405EF1}" presName="compNode" presStyleCnt="0"/>
      <dgm:spPr/>
    </dgm:pt>
    <dgm:pt modelId="{83B4C14F-3759-4D3E-B8E3-FC2595BA16CB}" type="pres">
      <dgm:prSet presAssocID="{8C8AC812-7F1D-4EE8-BD4D-E1B9B1405EF1}" presName="iconBgRect" presStyleLbl="bgShp" presStyleIdx="1" presStyleCnt="4"/>
      <dgm:spPr/>
    </dgm:pt>
    <dgm:pt modelId="{EC1AD94C-3D15-421C-9406-9DD4A18A6076}" type="pres">
      <dgm:prSet presAssocID="{8C8AC812-7F1D-4EE8-BD4D-E1B9B1405EF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pe"/>
        </a:ext>
      </dgm:extLst>
    </dgm:pt>
    <dgm:pt modelId="{3404AD16-8BA6-4953-AE7F-93CD1E870267}" type="pres">
      <dgm:prSet presAssocID="{8C8AC812-7F1D-4EE8-BD4D-E1B9B1405EF1}" presName="spaceRect" presStyleCnt="0"/>
      <dgm:spPr/>
    </dgm:pt>
    <dgm:pt modelId="{C2498A76-2393-4F8D-B913-0FAD417A1CD7}" type="pres">
      <dgm:prSet presAssocID="{8C8AC812-7F1D-4EE8-BD4D-E1B9B1405EF1}" presName="textRect" presStyleLbl="revTx" presStyleIdx="1" presStyleCnt="4">
        <dgm:presLayoutVars>
          <dgm:chMax val="1"/>
          <dgm:chPref val="1"/>
        </dgm:presLayoutVars>
      </dgm:prSet>
      <dgm:spPr/>
    </dgm:pt>
    <dgm:pt modelId="{4B44F81E-57EB-4477-AEC9-39C1CC83B9FC}" type="pres">
      <dgm:prSet presAssocID="{F7C0718B-6D61-49E7-AAC3-815AEB07BDCE}" presName="sibTrans" presStyleCnt="0"/>
      <dgm:spPr/>
    </dgm:pt>
    <dgm:pt modelId="{F1826023-6C3F-4F17-904A-9C0C692B2FBB}" type="pres">
      <dgm:prSet presAssocID="{7A0F310B-09E0-4BC1-8A8D-F607DC9BE562}" presName="compNode" presStyleCnt="0"/>
      <dgm:spPr/>
    </dgm:pt>
    <dgm:pt modelId="{6E31E722-2B53-48B0-8F51-F8616A073E07}" type="pres">
      <dgm:prSet presAssocID="{7A0F310B-09E0-4BC1-8A8D-F607DC9BE562}" presName="iconBgRect" presStyleLbl="bgShp" presStyleIdx="2" presStyleCnt="4"/>
      <dgm:spPr/>
    </dgm:pt>
    <dgm:pt modelId="{8EAEE2AF-0B53-4022-9B69-946D5533CC2F}" type="pres">
      <dgm:prSet presAssocID="{7A0F310B-09E0-4BC1-8A8D-F607DC9BE56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tilisateur"/>
        </a:ext>
      </dgm:extLst>
    </dgm:pt>
    <dgm:pt modelId="{0E46EE8C-A659-4573-A1A3-7026FDF7F670}" type="pres">
      <dgm:prSet presAssocID="{7A0F310B-09E0-4BC1-8A8D-F607DC9BE562}" presName="spaceRect" presStyleCnt="0"/>
      <dgm:spPr/>
    </dgm:pt>
    <dgm:pt modelId="{6B1B05B1-CDC6-4A3D-AC0F-9BE67E0C7AB2}" type="pres">
      <dgm:prSet presAssocID="{7A0F310B-09E0-4BC1-8A8D-F607DC9BE562}" presName="textRect" presStyleLbl="revTx" presStyleIdx="2" presStyleCnt="4">
        <dgm:presLayoutVars>
          <dgm:chMax val="1"/>
          <dgm:chPref val="1"/>
        </dgm:presLayoutVars>
      </dgm:prSet>
      <dgm:spPr/>
    </dgm:pt>
    <dgm:pt modelId="{08C4AB70-CFBF-46DE-B87B-623E266DE97C}" type="pres">
      <dgm:prSet presAssocID="{2FE0B42B-FADD-493B-A4DC-DE7D60096431}" presName="sibTrans" presStyleCnt="0"/>
      <dgm:spPr/>
    </dgm:pt>
    <dgm:pt modelId="{FA7E52D3-4A3E-4B7C-9690-2D5809035D0C}" type="pres">
      <dgm:prSet presAssocID="{012B6A3E-58C9-4C0E-9E75-399471AD005B}" presName="compNode" presStyleCnt="0"/>
      <dgm:spPr/>
    </dgm:pt>
    <dgm:pt modelId="{B5C79EBA-5639-491E-85AE-282E9D84535A}" type="pres">
      <dgm:prSet presAssocID="{012B6A3E-58C9-4C0E-9E75-399471AD005B}" presName="iconBgRect" presStyleLbl="bgShp" presStyleIdx="3" presStyleCnt="4"/>
      <dgm:spPr/>
    </dgm:pt>
    <dgm:pt modelId="{8848FA77-BDF6-40A2-A4AB-65421E975B22}" type="pres">
      <dgm:prSet presAssocID="{012B6A3E-58C9-4C0E-9E75-399471AD005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6A340687-8313-452B-BA25-7B7EB422FB58}" type="pres">
      <dgm:prSet presAssocID="{012B6A3E-58C9-4C0E-9E75-399471AD005B}" presName="spaceRect" presStyleCnt="0"/>
      <dgm:spPr/>
    </dgm:pt>
    <dgm:pt modelId="{7527429E-CE73-4549-ACE2-B569CA50A45B}" type="pres">
      <dgm:prSet presAssocID="{012B6A3E-58C9-4C0E-9E75-399471AD005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6615212-7958-4813-AC89-1AC04224C8AE}" srcId="{7C860436-A632-4CAB-9ADF-C376B18D9945}" destId="{012B6A3E-58C9-4C0E-9E75-399471AD005B}" srcOrd="3" destOrd="0" parTransId="{787B077D-129C-47A8-B44A-CBB85D5E199F}" sibTransId="{E0BBEAEC-E93A-4474-A824-B67BEAF24FC7}"/>
    <dgm:cxn modelId="{5D02522C-C299-4C19-AE72-12E63114FD6C}" srcId="{7C860436-A632-4CAB-9ADF-C376B18D9945}" destId="{8C8AC812-7F1D-4EE8-BD4D-E1B9B1405EF1}" srcOrd="1" destOrd="0" parTransId="{8DDFE59A-216E-4D00-9249-6A8D7376F150}" sibTransId="{F7C0718B-6D61-49E7-AAC3-815AEB07BDCE}"/>
    <dgm:cxn modelId="{FEBAD330-9557-4500-B125-1B7B0E4F697F}" type="presOf" srcId="{4B197DDB-24CE-4EFA-8E22-B469733AEDA5}" destId="{5FCC8BD7-B392-4A19-B1D9-DF9E017842EA}" srcOrd="0" destOrd="0" presId="urn:microsoft.com/office/officeart/2018/5/layout/IconCircleLabelList"/>
    <dgm:cxn modelId="{0726CA3C-18D8-4531-A215-F60212520389}" srcId="{7C860436-A632-4CAB-9ADF-C376B18D9945}" destId="{4B197DDB-24CE-4EFA-8E22-B469733AEDA5}" srcOrd="0" destOrd="0" parTransId="{2AA9CDB3-2D1C-4343-94D0-F3B4749C0210}" sibTransId="{429CF18A-297F-489C-8950-A72F7A15BDF8}"/>
    <dgm:cxn modelId="{EE4F7661-AA2E-42EF-B732-0C00AFD1962A}" srcId="{7C860436-A632-4CAB-9ADF-C376B18D9945}" destId="{7A0F310B-09E0-4BC1-8A8D-F607DC9BE562}" srcOrd="2" destOrd="0" parTransId="{24B0A6B9-8E3D-4604-B941-A7310DA239D2}" sibTransId="{2FE0B42B-FADD-493B-A4DC-DE7D60096431}"/>
    <dgm:cxn modelId="{F4EDF592-024A-435C-90DF-5085C06E2C64}" type="presOf" srcId="{8C8AC812-7F1D-4EE8-BD4D-E1B9B1405EF1}" destId="{C2498A76-2393-4F8D-B913-0FAD417A1CD7}" srcOrd="0" destOrd="0" presId="urn:microsoft.com/office/officeart/2018/5/layout/IconCircleLabelList"/>
    <dgm:cxn modelId="{1CE118B2-DFA0-4030-8814-7FACA1FC3A5A}" type="presOf" srcId="{7C860436-A632-4CAB-9ADF-C376B18D9945}" destId="{507108DB-5450-451B-AED5-8721EDAE9480}" srcOrd="0" destOrd="0" presId="urn:microsoft.com/office/officeart/2018/5/layout/IconCircleLabelList"/>
    <dgm:cxn modelId="{E16CC9F3-1468-4DC0-9178-C987CCFBB5B3}" type="presOf" srcId="{7A0F310B-09E0-4BC1-8A8D-F607DC9BE562}" destId="{6B1B05B1-CDC6-4A3D-AC0F-9BE67E0C7AB2}" srcOrd="0" destOrd="0" presId="urn:microsoft.com/office/officeart/2018/5/layout/IconCircleLabelList"/>
    <dgm:cxn modelId="{45B1DFF5-98CF-4A3E-B373-8F0B7BEB1452}" type="presOf" srcId="{012B6A3E-58C9-4C0E-9E75-399471AD005B}" destId="{7527429E-CE73-4549-ACE2-B569CA50A45B}" srcOrd="0" destOrd="0" presId="urn:microsoft.com/office/officeart/2018/5/layout/IconCircleLabelList"/>
    <dgm:cxn modelId="{95DD315F-BD02-42B7-80D7-7EA82D19E916}" type="presParOf" srcId="{507108DB-5450-451B-AED5-8721EDAE9480}" destId="{2991D6E1-46DD-47EB-AB1F-70A7E34C8B6A}" srcOrd="0" destOrd="0" presId="urn:microsoft.com/office/officeart/2018/5/layout/IconCircleLabelList"/>
    <dgm:cxn modelId="{798D2E19-344E-4AA9-9DD4-E0A2DB4F2DC0}" type="presParOf" srcId="{2991D6E1-46DD-47EB-AB1F-70A7E34C8B6A}" destId="{EE28EE77-1A31-45A2-8D62-2A66D2B1969F}" srcOrd="0" destOrd="0" presId="urn:microsoft.com/office/officeart/2018/5/layout/IconCircleLabelList"/>
    <dgm:cxn modelId="{6F4DC01D-D31D-4754-A619-EB3EFAD8FC62}" type="presParOf" srcId="{2991D6E1-46DD-47EB-AB1F-70A7E34C8B6A}" destId="{FE4D4B29-B356-405E-912A-422E98350266}" srcOrd="1" destOrd="0" presId="urn:microsoft.com/office/officeart/2018/5/layout/IconCircleLabelList"/>
    <dgm:cxn modelId="{B38F9EC5-2A01-4B2B-9CCB-00C694A04A81}" type="presParOf" srcId="{2991D6E1-46DD-47EB-AB1F-70A7E34C8B6A}" destId="{A986B402-48BC-4892-91C8-95860BF45990}" srcOrd="2" destOrd="0" presId="urn:microsoft.com/office/officeart/2018/5/layout/IconCircleLabelList"/>
    <dgm:cxn modelId="{4BE0A83A-DF2A-4D6D-B958-E7DACF66343B}" type="presParOf" srcId="{2991D6E1-46DD-47EB-AB1F-70A7E34C8B6A}" destId="{5FCC8BD7-B392-4A19-B1D9-DF9E017842EA}" srcOrd="3" destOrd="0" presId="urn:microsoft.com/office/officeart/2018/5/layout/IconCircleLabelList"/>
    <dgm:cxn modelId="{17C53B2E-AB32-46F6-A3C4-F4FF4086C5FD}" type="presParOf" srcId="{507108DB-5450-451B-AED5-8721EDAE9480}" destId="{8CD8E73F-9114-4B64-BA12-60D7B0B27917}" srcOrd="1" destOrd="0" presId="urn:microsoft.com/office/officeart/2018/5/layout/IconCircleLabelList"/>
    <dgm:cxn modelId="{00994BD0-963E-43AB-B593-2D717CC44148}" type="presParOf" srcId="{507108DB-5450-451B-AED5-8721EDAE9480}" destId="{BDAA8AF1-1ED8-4B3D-8AD9-36596AC50041}" srcOrd="2" destOrd="0" presId="urn:microsoft.com/office/officeart/2018/5/layout/IconCircleLabelList"/>
    <dgm:cxn modelId="{56F3708A-5FF0-49D6-9A1E-4BEF84F44C0E}" type="presParOf" srcId="{BDAA8AF1-1ED8-4B3D-8AD9-36596AC50041}" destId="{83B4C14F-3759-4D3E-B8E3-FC2595BA16CB}" srcOrd="0" destOrd="0" presId="urn:microsoft.com/office/officeart/2018/5/layout/IconCircleLabelList"/>
    <dgm:cxn modelId="{FFD2794A-C9EA-401E-99DD-B9A61536434F}" type="presParOf" srcId="{BDAA8AF1-1ED8-4B3D-8AD9-36596AC50041}" destId="{EC1AD94C-3D15-421C-9406-9DD4A18A6076}" srcOrd="1" destOrd="0" presId="urn:microsoft.com/office/officeart/2018/5/layout/IconCircleLabelList"/>
    <dgm:cxn modelId="{BC49D9DE-70D5-43C6-B73D-07B658867C67}" type="presParOf" srcId="{BDAA8AF1-1ED8-4B3D-8AD9-36596AC50041}" destId="{3404AD16-8BA6-4953-AE7F-93CD1E870267}" srcOrd="2" destOrd="0" presId="urn:microsoft.com/office/officeart/2018/5/layout/IconCircleLabelList"/>
    <dgm:cxn modelId="{23419068-FA69-4FEC-9F75-0604BE617AB5}" type="presParOf" srcId="{BDAA8AF1-1ED8-4B3D-8AD9-36596AC50041}" destId="{C2498A76-2393-4F8D-B913-0FAD417A1CD7}" srcOrd="3" destOrd="0" presId="urn:microsoft.com/office/officeart/2018/5/layout/IconCircleLabelList"/>
    <dgm:cxn modelId="{0CCCC3AB-633B-4DAE-81F1-3339AFC34C14}" type="presParOf" srcId="{507108DB-5450-451B-AED5-8721EDAE9480}" destId="{4B44F81E-57EB-4477-AEC9-39C1CC83B9FC}" srcOrd="3" destOrd="0" presId="urn:microsoft.com/office/officeart/2018/5/layout/IconCircleLabelList"/>
    <dgm:cxn modelId="{4A0A1599-C92A-40E5-A865-AE3267C8975D}" type="presParOf" srcId="{507108DB-5450-451B-AED5-8721EDAE9480}" destId="{F1826023-6C3F-4F17-904A-9C0C692B2FBB}" srcOrd="4" destOrd="0" presId="urn:microsoft.com/office/officeart/2018/5/layout/IconCircleLabelList"/>
    <dgm:cxn modelId="{D5891480-0EC8-4FF4-9BA1-7EFADD986D45}" type="presParOf" srcId="{F1826023-6C3F-4F17-904A-9C0C692B2FBB}" destId="{6E31E722-2B53-48B0-8F51-F8616A073E07}" srcOrd="0" destOrd="0" presId="urn:microsoft.com/office/officeart/2018/5/layout/IconCircleLabelList"/>
    <dgm:cxn modelId="{4558B778-1EF3-464F-A037-4DE212D1C1B8}" type="presParOf" srcId="{F1826023-6C3F-4F17-904A-9C0C692B2FBB}" destId="{8EAEE2AF-0B53-4022-9B69-946D5533CC2F}" srcOrd="1" destOrd="0" presId="urn:microsoft.com/office/officeart/2018/5/layout/IconCircleLabelList"/>
    <dgm:cxn modelId="{D87DE947-5691-4C82-B074-AFFBDB500070}" type="presParOf" srcId="{F1826023-6C3F-4F17-904A-9C0C692B2FBB}" destId="{0E46EE8C-A659-4573-A1A3-7026FDF7F670}" srcOrd="2" destOrd="0" presId="urn:microsoft.com/office/officeart/2018/5/layout/IconCircleLabelList"/>
    <dgm:cxn modelId="{3656D43E-5DC8-4925-8704-546909004665}" type="presParOf" srcId="{F1826023-6C3F-4F17-904A-9C0C692B2FBB}" destId="{6B1B05B1-CDC6-4A3D-AC0F-9BE67E0C7AB2}" srcOrd="3" destOrd="0" presId="urn:microsoft.com/office/officeart/2018/5/layout/IconCircleLabelList"/>
    <dgm:cxn modelId="{9E4D5246-97C5-442B-9A9A-86C4D57D84D5}" type="presParOf" srcId="{507108DB-5450-451B-AED5-8721EDAE9480}" destId="{08C4AB70-CFBF-46DE-B87B-623E266DE97C}" srcOrd="5" destOrd="0" presId="urn:microsoft.com/office/officeart/2018/5/layout/IconCircleLabelList"/>
    <dgm:cxn modelId="{9AF53E69-179D-4E15-A88A-3F0F099D5C7A}" type="presParOf" srcId="{507108DB-5450-451B-AED5-8721EDAE9480}" destId="{FA7E52D3-4A3E-4B7C-9690-2D5809035D0C}" srcOrd="6" destOrd="0" presId="urn:microsoft.com/office/officeart/2018/5/layout/IconCircleLabelList"/>
    <dgm:cxn modelId="{282BFD35-2A1C-40DA-94B9-0DBC86F474DA}" type="presParOf" srcId="{FA7E52D3-4A3E-4B7C-9690-2D5809035D0C}" destId="{B5C79EBA-5639-491E-85AE-282E9D84535A}" srcOrd="0" destOrd="0" presId="urn:microsoft.com/office/officeart/2018/5/layout/IconCircleLabelList"/>
    <dgm:cxn modelId="{F720DAFB-0B5C-481F-859A-24E80F40BC77}" type="presParOf" srcId="{FA7E52D3-4A3E-4B7C-9690-2D5809035D0C}" destId="{8848FA77-BDF6-40A2-A4AB-65421E975B22}" srcOrd="1" destOrd="0" presId="urn:microsoft.com/office/officeart/2018/5/layout/IconCircleLabelList"/>
    <dgm:cxn modelId="{6B202DC0-35FD-410C-9A0C-7F946BF27146}" type="presParOf" srcId="{FA7E52D3-4A3E-4B7C-9690-2D5809035D0C}" destId="{6A340687-8313-452B-BA25-7B7EB422FB58}" srcOrd="2" destOrd="0" presId="urn:microsoft.com/office/officeart/2018/5/layout/IconCircleLabelList"/>
    <dgm:cxn modelId="{FA3BF9F7-AFA1-46D8-921E-73DD752982D2}" type="presParOf" srcId="{FA7E52D3-4A3E-4B7C-9690-2D5809035D0C}" destId="{7527429E-CE73-4549-ACE2-B569CA50A45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5345C56F-B76B-4132-ABB8-DB5E71393AF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B545DB7-B03B-407F-A58D-07D8E1DEE803}">
      <dgm:prSet/>
      <dgm:spPr/>
      <dgm:t>
        <a:bodyPr/>
        <a:lstStyle/>
        <a:p>
          <a:r>
            <a:rPr lang="fr-FR" b="1" i="0" baseline="0"/>
            <a:t>"Augmenter l'inspiration, pas remplacer le talent"</a:t>
          </a:r>
          <a:endParaRPr lang="en-US"/>
        </a:p>
      </dgm:t>
    </dgm:pt>
    <dgm:pt modelId="{4678ABA4-68A5-4C08-8EF8-3E0496F6BC98}" type="parTrans" cxnId="{99C5429E-2C04-4291-BC9A-3C4D3ADA1209}">
      <dgm:prSet/>
      <dgm:spPr/>
      <dgm:t>
        <a:bodyPr/>
        <a:lstStyle/>
        <a:p>
          <a:endParaRPr lang="en-US"/>
        </a:p>
      </dgm:t>
    </dgm:pt>
    <dgm:pt modelId="{4B4980BD-329B-4040-B486-46DEB6335F84}" type="sibTrans" cxnId="{99C5429E-2C04-4291-BC9A-3C4D3ADA1209}">
      <dgm:prSet/>
      <dgm:spPr/>
      <dgm:t>
        <a:bodyPr/>
        <a:lstStyle/>
        <a:p>
          <a:endParaRPr lang="en-US"/>
        </a:p>
      </dgm:t>
    </dgm:pt>
    <dgm:pt modelId="{3FB8B291-51B7-4C06-98C8-2C36F574F9D0}">
      <dgm:prSet/>
      <dgm:spPr/>
      <dgm:t>
        <a:bodyPr/>
        <a:lstStyle/>
        <a:p>
          <a:r>
            <a:rPr lang="fr-FR" b="1" i="0" baseline="0"/>
            <a:t>Idéation :</a:t>
          </a:r>
          <a:r>
            <a:rPr lang="fr-FR" b="0" i="0" baseline="0"/>
            <a:t> Générer des dizaines de concepts visuels ou de logos en quelques minutes pour lancer la créativité.</a:t>
          </a:r>
          <a:endParaRPr lang="en-US"/>
        </a:p>
      </dgm:t>
    </dgm:pt>
    <dgm:pt modelId="{2C683FA5-8EB1-4614-89F2-5D09E460E245}" type="parTrans" cxnId="{9F7CB374-8A7B-4A22-88C4-6E7AF10FE7B8}">
      <dgm:prSet/>
      <dgm:spPr/>
      <dgm:t>
        <a:bodyPr/>
        <a:lstStyle/>
        <a:p>
          <a:endParaRPr lang="en-US"/>
        </a:p>
      </dgm:t>
    </dgm:pt>
    <dgm:pt modelId="{86497A16-1ED6-4C5F-853B-AB7FEA8A9E00}" type="sibTrans" cxnId="{9F7CB374-8A7B-4A22-88C4-6E7AF10FE7B8}">
      <dgm:prSet/>
      <dgm:spPr/>
      <dgm:t>
        <a:bodyPr/>
        <a:lstStyle/>
        <a:p>
          <a:endParaRPr lang="en-US"/>
        </a:p>
      </dgm:t>
    </dgm:pt>
    <dgm:pt modelId="{147FEBF7-F6BA-467A-998D-21B5FE1B9971}">
      <dgm:prSet/>
      <dgm:spPr/>
      <dgm:t>
        <a:bodyPr/>
        <a:lstStyle/>
        <a:p>
          <a:r>
            <a:rPr lang="fr-FR" b="1" i="0" baseline="0"/>
            <a:t>Prototypage :</a:t>
          </a:r>
          <a:r>
            <a:rPr lang="fr-FR" b="0" i="0" baseline="0"/>
            <a:t> Créer des "mockups" (maquettes visuelles) d'un site web ou d'une application à partir d'un simple dessin.</a:t>
          </a:r>
          <a:endParaRPr lang="en-US"/>
        </a:p>
      </dgm:t>
    </dgm:pt>
    <dgm:pt modelId="{C2672258-94AC-4A51-9E23-1BE6FF090B5B}" type="parTrans" cxnId="{C175060F-685C-4A1A-886F-71A9D28D2991}">
      <dgm:prSet/>
      <dgm:spPr/>
      <dgm:t>
        <a:bodyPr/>
        <a:lstStyle/>
        <a:p>
          <a:endParaRPr lang="en-US"/>
        </a:p>
      </dgm:t>
    </dgm:pt>
    <dgm:pt modelId="{6A4F6F4A-1FD8-4E7D-AA9F-F3D63B9365D1}" type="sibTrans" cxnId="{C175060F-685C-4A1A-886F-71A9D28D2991}">
      <dgm:prSet/>
      <dgm:spPr/>
      <dgm:t>
        <a:bodyPr/>
        <a:lstStyle/>
        <a:p>
          <a:endParaRPr lang="en-US"/>
        </a:p>
      </dgm:t>
    </dgm:pt>
    <dgm:pt modelId="{EF11AD24-8EB4-4C2E-93DC-848569E85337}">
      <dgm:prSet/>
      <dgm:spPr/>
      <dgm:t>
        <a:bodyPr/>
        <a:lstStyle/>
        <a:p>
          <a:r>
            <a:rPr lang="fr-FR" b="1" i="0" baseline="0"/>
            <a:t>Illustration :</a:t>
          </a:r>
          <a:r>
            <a:rPr lang="fr-FR" b="0" i="0" baseline="0"/>
            <a:t> Produire des icônes et des illustrations sur-mesure respectant la charte graphique d'un projet.</a:t>
          </a:r>
          <a:endParaRPr lang="en-US"/>
        </a:p>
      </dgm:t>
    </dgm:pt>
    <dgm:pt modelId="{B57FAE07-29CF-457C-9CFA-F63B9B5E974D}" type="parTrans" cxnId="{19F6B4DA-27CD-4225-9CAF-715B3E046188}">
      <dgm:prSet/>
      <dgm:spPr/>
      <dgm:t>
        <a:bodyPr/>
        <a:lstStyle/>
        <a:p>
          <a:endParaRPr lang="en-US"/>
        </a:p>
      </dgm:t>
    </dgm:pt>
    <dgm:pt modelId="{B2A040A1-27EB-472F-8A71-6969BABDAA71}" type="sibTrans" cxnId="{19F6B4DA-27CD-4225-9CAF-715B3E046188}">
      <dgm:prSet/>
      <dgm:spPr/>
      <dgm:t>
        <a:bodyPr/>
        <a:lstStyle/>
        <a:p>
          <a:endParaRPr lang="en-US"/>
        </a:p>
      </dgm:t>
    </dgm:pt>
    <dgm:pt modelId="{C703DFA0-8B96-4243-A474-A4574ADDA579}">
      <dgm:prSet/>
      <dgm:spPr/>
      <dgm:t>
        <a:bodyPr/>
        <a:lstStyle/>
        <a:p>
          <a:r>
            <a:rPr lang="fr-FR" b="1" i="0" baseline="0"/>
            <a:t>Vidéo :</a:t>
          </a:r>
          <a:r>
            <a:rPr lang="fr-FR" b="0" i="0" baseline="0"/>
            <a:t> Créer des storyboards animés (animatics) pour valider une idée avant de tourner.</a:t>
          </a:r>
          <a:endParaRPr lang="en-US"/>
        </a:p>
      </dgm:t>
    </dgm:pt>
    <dgm:pt modelId="{87936E43-E87C-4CBA-8174-0C4329D26224}" type="parTrans" cxnId="{ED9DADCF-504F-422D-99CD-BC2D72BABF0E}">
      <dgm:prSet/>
      <dgm:spPr/>
      <dgm:t>
        <a:bodyPr/>
        <a:lstStyle/>
        <a:p>
          <a:endParaRPr lang="en-US"/>
        </a:p>
      </dgm:t>
    </dgm:pt>
    <dgm:pt modelId="{39F02416-DE1D-4411-828B-3FD2942F7ED0}" type="sibTrans" cxnId="{ED9DADCF-504F-422D-99CD-BC2D72BABF0E}">
      <dgm:prSet/>
      <dgm:spPr/>
      <dgm:t>
        <a:bodyPr/>
        <a:lstStyle/>
        <a:p>
          <a:endParaRPr lang="en-US"/>
        </a:p>
      </dgm:t>
    </dgm:pt>
    <dgm:pt modelId="{795969D1-437B-4ECF-9529-33170B48DEE2}" type="pres">
      <dgm:prSet presAssocID="{5345C56F-B76B-4132-ABB8-DB5E71393AFF}" presName="root" presStyleCnt="0">
        <dgm:presLayoutVars>
          <dgm:dir/>
          <dgm:resizeHandles val="exact"/>
        </dgm:presLayoutVars>
      </dgm:prSet>
      <dgm:spPr/>
    </dgm:pt>
    <dgm:pt modelId="{56E0D4A0-C6CB-4D00-93CD-6FFBB88587B6}" type="pres">
      <dgm:prSet presAssocID="{3B545DB7-B03B-407F-A58D-07D8E1DEE803}" presName="compNode" presStyleCnt="0"/>
      <dgm:spPr/>
    </dgm:pt>
    <dgm:pt modelId="{CEE3DC66-6E63-4F9A-B579-821189CF4704}" type="pres">
      <dgm:prSet presAssocID="{3B545DB7-B03B-407F-A58D-07D8E1DEE803}" presName="bgRect" presStyleLbl="bgShp" presStyleIdx="0" presStyleCnt="5"/>
      <dgm:spPr/>
    </dgm:pt>
    <dgm:pt modelId="{B4FD1B4F-5EB3-456B-B619-29101F01D53F}" type="pres">
      <dgm:prSet presAssocID="{3B545DB7-B03B-407F-A58D-07D8E1DEE80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rgement"/>
        </a:ext>
      </dgm:extLst>
    </dgm:pt>
    <dgm:pt modelId="{B91A126E-C5D0-4E08-94FA-14D7BA8F397C}" type="pres">
      <dgm:prSet presAssocID="{3B545DB7-B03B-407F-A58D-07D8E1DEE803}" presName="spaceRect" presStyleCnt="0"/>
      <dgm:spPr/>
    </dgm:pt>
    <dgm:pt modelId="{E8EF63BA-7F69-4DCD-8568-7E9E3A174AF1}" type="pres">
      <dgm:prSet presAssocID="{3B545DB7-B03B-407F-A58D-07D8E1DEE803}" presName="parTx" presStyleLbl="revTx" presStyleIdx="0" presStyleCnt="5">
        <dgm:presLayoutVars>
          <dgm:chMax val="0"/>
          <dgm:chPref val="0"/>
        </dgm:presLayoutVars>
      </dgm:prSet>
      <dgm:spPr/>
    </dgm:pt>
    <dgm:pt modelId="{5CA693EC-B0D5-40B3-8CEB-1BF7977EDD5A}" type="pres">
      <dgm:prSet presAssocID="{4B4980BD-329B-4040-B486-46DEB6335F84}" presName="sibTrans" presStyleCnt="0"/>
      <dgm:spPr/>
    </dgm:pt>
    <dgm:pt modelId="{B5A63021-96F8-4CB1-923E-037D1CF422AC}" type="pres">
      <dgm:prSet presAssocID="{3FB8B291-51B7-4C06-98C8-2C36F574F9D0}" presName="compNode" presStyleCnt="0"/>
      <dgm:spPr/>
    </dgm:pt>
    <dgm:pt modelId="{A9DF2F5F-E569-4873-B31D-C66F8BFF2D19}" type="pres">
      <dgm:prSet presAssocID="{3FB8B291-51B7-4C06-98C8-2C36F574F9D0}" presName="bgRect" presStyleLbl="bgShp" presStyleIdx="1" presStyleCnt="5"/>
      <dgm:spPr/>
    </dgm:pt>
    <dgm:pt modelId="{CA1B62EB-068A-4D2C-82DA-A9B634F8D0E0}" type="pres">
      <dgm:prSet presAssocID="{3FB8B291-51B7-4C06-98C8-2C36F574F9D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alet"/>
        </a:ext>
      </dgm:extLst>
    </dgm:pt>
    <dgm:pt modelId="{8F5A6BE0-A40B-41AD-8E1B-7A3E1292821F}" type="pres">
      <dgm:prSet presAssocID="{3FB8B291-51B7-4C06-98C8-2C36F574F9D0}" presName="spaceRect" presStyleCnt="0"/>
      <dgm:spPr/>
    </dgm:pt>
    <dgm:pt modelId="{BC1E95B2-A48A-4B7B-BCF5-60CE45419B5C}" type="pres">
      <dgm:prSet presAssocID="{3FB8B291-51B7-4C06-98C8-2C36F574F9D0}" presName="parTx" presStyleLbl="revTx" presStyleIdx="1" presStyleCnt="5">
        <dgm:presLayoutVars>
          <dgm:chMax val="0"/>
          <dgm:chPref val="0"/>
        </dgm:presLayoutVars>
      </dgm:prSet>
      <dgm:spPr/>
    </dgm:pt>
    <dgm:pt modelId="{6F02A2A3-0903-4BFD-A0D8-39A7B9228788}" type="pres">
      <dgm:prSet presAssocID="{86497A16-1ED6-4C5F-853B-AB7FEA8A9E00}" presName="sibTrans" presStyleCnt="0"/>
      <dgm:spPr/>
    </dgm:pt>
    <dgm:pt modelId="{DB5C0D5B-D47C-4F35-B8FF-4C0EDF4F5C83}" type="pres">
      <dgm:prSet presAssocID="{147FEBF7-F6BA-467A-998D-21B5FE1B9971}" presName="compNode" presStyleCnt="0"/>
      <dgm:spPr/>
    </dgm:pt>
    <dgm:pt modelId="{690803C1-5F7A-44AA-B212-DE02CD84F684}" type="pres">
      <dgm:prSet presAssocID="{147FEBF7-F6BA-467A-998D-21B5FE1B9971}" presName="bgRect" presStyleLbl="bgShp" presStyleIdx="2" presStyleCnt="5"/>
      <dgm:spPr/>
    </dgm:pt>
    <dgm:pt modelId="{3FA4D55B-1AF2-4C1B-801E-E3D9A839C466}" type="pres">
      <dgm:prSet presAssocID="{147FEBF7-F6BA-467A-998D-21B5FE1B997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1DBC8B6D-6C87-4491-974A-EFBF30816C62}" type="pres">
      <dgm:prSet presAssocID="{147FEBF7-F6BA-467A-998D-21B5FE1B9971}" presName="spaceRect" presStyleCnt="0"/>
      <dgm:spPr/>
    </dgm:pt>
    <dgm:pt modelId="{765EF1A7-4FD3-485C-B822-C6D8A23F11B1}" type="pres">
      <dgm:prSet presAssocID="{147FEBF7-F6BA-467A-998D-21B5FE1B9971}" presName="parTx" presStyleLbl="revTx" presStyleIdx="2" presStyleCnt="5">
        <dgm:presLayoutVars>
          <dgm:chMax val="0"/>
          <dgm:chPref val="0"/>
        </dgm:presLayoutVars>
      </dgm:prSet>
      <dgm:spPr/>
    </dgm:pt>
    <dgm:pt modelId="{D72D3727-7DE8-4B7D-A8AE-A55447338909}" type="pres">
      <dgm:prSet presAssocID="{6A4F6F4A-1FD8-4E7D-AA9F-F3D63B9365D1}" presName="sibTrans" presStyleCnt="0"/>
      <dgm:spPr/>
    </dgm:pt>
    <dgm:pt modelId="{6C0D734D-5DAA-41B5-A572-899D8E0DC1F5}" type="pres">
      <dgm:prSet presAssocID="{EF11AD24-8EB4-4C2E-93DC-848569E85337}" presName="compNode" presStyleCnt="0"/>
      <dgm:spPr/>
    </dgm:pt>
    <dgm:pt modelId="{221F62A9-D491-4152-80DB-8AEE07F19B71}" type="pres">
      <dgm:prSet presAssocID="{EF11AD24-8EB4-4C2E-93DC-848569E85337}" presName="bgRect" presStyleLbl="bgShp" presStyleIdx="3" presStyleCnt="5"/>
      <dgm:spPr/>
    </dgm:pt>
    <dgm:pt modelId="{536E1F54-65A2-48BA-90DF-7C5CBE79CA35}" type="pres">
      <dgm:prSet presAssocID="{EF11AD24-8EB4-4C2E-93DC-848569E8533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474C6F91-0ED3-4077-BB46-0B07FE650C39}" type="pres">
      <dgm:prSet presAssocID="{EF11AD24-8EB4-4C2E-93DC-848569E85337}" presName="spaceRect" presStyleCnt="0"/>
      <dgm:spPr/>
    </dgm:pt>
    <dgm:pt modelId="{A3F6361B-9E9D-40E8-A6F6-8A3DFB570F29}" type="pres">
      <dgm:prSet presAssocID="{EF11AD24-8EB4-4C2E-93DC-848569E85337}" presName="parTx" presStyleLbl="revTx" presStyleIdx="3" presStyleCnt="5">
        <dgm:presLayoutVars>
          <dgm:chMax val="0"/>
          <dgm:chPref val="0"/>
        </dgm:presLayoutVars>
      </dgm:prSet>
      <dgm:spPr/>
    </dgm:pt>
    <dgm:pt modelId="{3147A67D-7C49-4269-A383-C2AB2DF3AB7D}" type="pres">
      <dgm:prSet presAssocID="{B2A040A1-27EB-472F-8A71-6969BABDAA71}" presName="sibTrans" presStyleCnt="0"/>
      <dgm:spPr/>
    </dgm:pt>
    <dgm:pt modelId="{4E779E96-D0D5-42CF-AA81-AFD2128BAEEE}" type="pres">
      <dgm:prSet presAssocID="{C703DFA0-8B96-4243-A474-A4574ADDA579}" presName="compNode" presStyleCnt="0"/>
      <dgm:spPr/>
    </dgm:pt>
    <dgm:pt modelId="{C2BE508F-C7C0-4768-9C9D-6345234F233E}" type="pres">
      <dgm:prSet presAssocID="{C703DFA0-8B96-4243-A474-A4574ADDA579}" presName="bgRect" presStyleLbl="bgShp" presStyleIdx="4" presStyleCnt="5"/>
      <dgm:spPr/>
    </dgm:pt>
    <dgm:pt modelId="{076FECF2-CED5-4130-962F-3D6C44FD059E}" type="pres">
      <dgm:prSet presAssocID="{C703DFA0-8B96-4243-A474-A4574ADDA57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81CA261B-82C7-461F-816D-D2193D90AD5F}" type="pres">
      <dgm:prSet presAssocID="{C703DFA0-8B96-4243-A474-A4574ADDA579}" presName="spaceRect" presStyleCnt="0"/>
      <dgm:spPr/>
    </dgm:pt>
    <dgm:pt modelId="{4C25A58B-E76B-4140-9109-A9BADEDAA66C}" type="pres">
      <dgm:prSet presAssocID="{C703DFA0-8B96-4243-A474-A4574ADDA57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175060F-685C-4A1A-886F-71A9D28D2991}" srcId="{5345C56F-B76B-4132-ABB8-DB5E71393AFF}" destId="{147FEBF7-F6BA-467A-998D-21B5FE1B9971}" srcOrd="2" destOrd="0" parTransId="{C2672258-94AC-4A51-9E23-1BE6FF090B5B}" sibTransId="{6A4F6F4A-1FD8-4E7D-AA9F-F3D63B9365D1}"/>
    <dgm:cxn modelId="{7AB0D731-8515-472F-B4EE-7A0315F1C19F}" type="presOf" srcId="{3B545DB7-B03B-407F-A58D-07D8E1DEE803}" destId="{E8EF63BA-7F69-4DCD-8568-7E9E3A174AF1}" srcOrd="0" destOrd="0" presId="urn:microsoft.com/office/officeart/2018/2/layout/IconVerticalSolidList"/>
    <dgm:cxn modelId="{BFB0823C-635C-42EE-8E6C-26191006759C}" type="presOf" srcId="{147FEBF7-F6BA-467A-998D-21B5FE1B9971}" destId="{765EF1A7-4FD3-485C-B822-C6D8A23F11B1}" srcOrd="0" destOrd="0" presId="urn:microsoft.com/office/officeart/2018/2/layout/IconVerticalSolidList"/>
    <dgm:cxn modelId="{59EA4A73-D8E9-4D2F-BD99-F32A1A40DA9F}" type="presOf" srcId="{C703DFA0-8B96-4243-A474-A4574ADDA579}" destId="{4C25A58B-E76B-4140-9109-A9BADEDAA66C}" srcOrd="0" destOrd="0" presId="urn:microsoft.com/office/officeart/2018/2/layout/IconVerticalSolidList"/>
    <dgm:cxn modelId="{9F7CB374-8A7B-4A22-88C4-6E7AF10FE7B8}" srcId="{5345C56F-B76B-4132-ABB8-DB5E71393AFF}" destId="{3FB8B291-51B7-4C06-98C8-2C36F574F9D0}" srcOrd="1" destOrd="0" parTransId="{2C683FA5-8EB1-4614-89F2-5D09E460E245}" sibTransId="{86497A16-1ED6-4C5F-853B-AB7FEA8A9E00}"/>
    <dgm:cxn modelId="{B1909558-3B73-4DA7-96FB-8F35D7A699FE}" type="presOf" srcId="{5345C56F-B76B-4132-ABB8-DB5E71393AFF}" destId="{795969D1-437B-4ECF-9529-33170B48DEE2}" srcOrd="0" destOrd="0" presId="urn:microsoft.com/office/officeart/2018/2/layout/IconVerticalSolidList"/>
    <dgm:cxn modelId="{99C5429E-2C04-4291-BC9A-3C4D3ADA1209}" srcId="{5345C56F-B76B-4132-ABB8-DB5E71393AFF}" destId="{3B545DB7-B03B-407F-A58D-07D8E1DEE803}" srcOrd="0" destOrd="0" parTransId="{4678ABA4-68A5-4C08-8EF8-3E0496F6BC98}" sibTransId="{4B4980BD-329B-4040-B486-46DEB6335F84}"/>
    <dgm:cxn modelId="{9F30B3B1-6516-4FD5-A7BB-D07E28CE53C6}" type="presOf" srcId="{EF11AD24-8EB4-4C2E-93DC-848569E85337}" destId="{A3F6361B-9E9D-40E8-A6F6-8A3DFB570F29}" srcOrd="0" destOrd="0" presId="urn:microsoft.com/office/officeart/2018/2/layout/IconVerticalSolidList"/>
    <dgm:cxn modelId="{92821ABF-3517-42AF-B873-3A75921EA5B5}" type="presOf" srcId="{3FB8B291-51B7-4C06-98C8-2C36F574F9D0}" destId="{BC1E95B2-A48A-4B7B-BCF5-60CE45419B5C}" srcOrd="0" destOrd="0" presId="urn:microsoft.com/office/officeart/2018/2/layout/IconVerticalSolidList"/>
    <dgm:cxn modelId="{ED9DADCF-504F-422D-99CD-BC2D72BABF0E}" srcId="{5345C56F-B76B-4132-ABB8-DB5E71393AFF}" destId="{C703DFA0-8B96-4243-A474-A4574ADDA579}" srcOrd="4" destOrd="0" parTransId="{87936E43-E87C-4CBA-8174-0C4329D26224}" sibTransId="{39F02416-DE1D-4411-828B-3FD2942F7ED0}"/>
    <dgm:cxn modelId="{19F6B4DA-27CD-4225-9CAF-715B3E046188}" srcId="{5345C56F-B76B-4132-ABB8-DB5E71393AFF}" destId="{EF11AD24-8EB4-4C2E-93DC-848569E85337}" srcOrd="3" destOrd="0" parTransId="{B57FAE07-29CF-457C-9CFA-F63B9B5E974D}" sibTransId="{B2A040A1-27EB-472F-8A71-6969BABDAA71}"/>
    <dgm:cxn modelId="{F2470240-D06D-4FB1-9D2A-13CDE0585246}" type="presParOf" srcId="{795969D1-437B-4ECF-9529-33170B48DEE2}" destId="{56E0D4A0-C6CB-4D00-93CD-6FFBB88587B6}" srcOrd="0" destOrd="0" presId="urn:microsoft.com/office/officeart/2018/2/layout/IconVerticalSolidList"/>
    <dgm:cxn modelId="{4CE74865-BDBD-4789-82E6-B0911943C113}" type="presParOf" srcId="{56E0D4A0-C6CB-4D00-93CD-6FFBB88587B6}" destId="{CEE3DC66-6E63-4F9A-B579-821189CF4704}" srcOrd="0" destOrd="0" presId="urn:microsoft.com/office/officeart/2018/2/layout/IconVerticalSolidList"/>
    <dgm:cxn modelId="{EA4A2B67-420A-466F-9CB5-35991E487B97}" type="presParOf" srcId="{56E0D4A0-C6CB-4D00-93CD-6FFBB88587B6}" destId="{B4FD1B4F-5EB3-456B-B619-29101F01D53F}" srcOrd="1" destOrd="0" presId="urn:microsoft.com/office/officeart/2018/2/layout/IconVerticalSolidList"/>
    <dgm:cxn modelId="{EA4708D8-EC17-4CB3-A6A7-9B89EB9702B6}" type="presParOf" srcId="{56E0D4A0-C6CB-4D00-93CD-6FFBB88587B6}" destId="{B91A126E-C5D0-4E08-94FA-14D7BA8F397C}" srcOrd="2" destOrd="0" presId="urn:microsoft.com/office/officeart/2018/2/layout/IconVerticalSolidList"/>
    <dgm:cxn modelId="{3220086C-2A8D-4096-95BF-1D8C655886D9}" type="presParOf" srcId="{56E0D4A0-C6CB-4D00-93CD-6FFBB88587B6}" destId="{E8EF63BA-7F69-4DCD-8568-7E9E3A174AF1}" srcOrd="3" destOrd="0" presId="urn:microsoft.com/office/officeart/2018/2/layout/IconVerticalSolidList"/>
    <dgm:cxn modelId="{3481D53E-31A9-4924-86AB-E1D0AC47F72F}" type="presParOf" srcId="{795969D1-437B-4ECF-9529-33170B48DEE2}" destId="{5CA693EC-B0D5-40B3-8CEB-1BF7977EDD5A}" srcOrd="1" destOrd="0" presId="urn:microsoft.com/office/officeart/2018/2/layout/IconVerticalSolidList"/>
    <dgm:cxn modelId="{3A423F07-3F42-4124-B2EF-591B75B7BD7E}" type="presParOf" srcId="{795969D1-437B-4ECF-9529-33170B48DEE2}" destId="{B5A63021-96F8-4CB1-923E-037D1CF422AC}" srcOrd="2" destOrd="0" presId="urn:microsoft.com/office/officeart/2018/2/layout/IconVerticalSolidList"/>
    <dgm:cxn modelId="{5175F4C3-C24F-43B3-BA45-5CA1FC35BD56}" type="presParOf" srcId="{B5A63021-96F8-4CB1-923E-037D1CF422AC}" destId="{A9DF2F5F-E569-4873-B31D-C66F8BFF2D19}" srcOrd="0" destOrd="0" presId="urn:microsoft.com/office/officeart/2018/2/layout/IconVerticalSolidList"/>
    <dgm:cxn modelId="{F0CD9D14-BF98-4FAF-A1B4-BFE8E4A38C22}" type="presParOf" srcId="{B5A63021-96F8-4CB1-923E-037D1CF422AC}" destId="{CA1B62EB-068A-4D2C-82DA-A9B634F8D0E0}" srcOrd="1" destOrd="0" presId="urn:microsoft.com/office/officeart/2018/2/layout/IconVerticalSolidList"/>
    <dgm:cxn modelId="{BCB050D4-1A4D-450C-A20B-601864E1E4BE}" type="presParOf" srcId="{B5A63021-96F8-4CB1-923E-037D1CF422AC}" destId="{8F5A6BE0-A40B-41AD-8E1B-7A3E1292821F}" srcOrd="2" destOrd="0" presId="urn:microsoft.com/office/officeart/2018/2/layout/IconVerticalSolidList"/>
    <dgm:cxn modelId="{62BA0F76-A083-4709-95D1-E3C637432ECF}" type="presParOf" srcId="{B5A63021-96F8-4CB1-923E-037D1CF422AC}" destId="{BC1E95B2-A48A-4B7B-BCF5-60CE45419B5C}" srcOrd="3" destOrd="0" presId="urn:microsoft.com/office/officeart/2018/2/layout/IconVerticalSolidList"/>
    <dgm:cxn modelId="{C8903BE4-A976-42EA-BCA4-8472B8DD4A52}" type="presParOf" srcId="{795969D1-437B-4ECF-9529-33170B48DEE2}" destId="{6F02A2A3-0903-4BFD-A0D8-39A7B9228788}" srcOrd="3" destOrd="0" presId="urn:microsoft.com/office/officeart/2018/2/layout/IconVerticalSolidList"/>
    <dgm:cxn modelId="{17C57A6B-6F30-4E84-95FB-CF2BF4A3C4A6}" type="presParOf" srcId="{795969D1-437B-4ECF-9529-33170B48DEE2}" destId="{DB5C0D5B-D47C-4F35-B8FF-4C0EDF4F5C83}" srcOrd="4" destOrd="0" presId="urn:microsoft.com/office/officeart/2018/2/layout/IconVerticalSolidList"/>
    <dgm:cxn modelId="{72C5C5E6-EF0A-4FA0-A477-D9371D6654BE}" type="presParOf" srcId="{DB5C0D5B-D47C-4F35-B8FF-4C0EDF4F5C83}" destId="{690803C1-5F7A-44AA-B212-DE02CD84F684}" srcOrd="0" destOrd="0" presId="urn:microsoft.com/office/officeart/2018/2/layout/IconVerticalSolidList"/>
    <dgm:cxn modelId="{089C7626-9BCF-4FB0-B343-533C00FEE693}" type="presParOf" srcId="{DB5C0D5B-D47C-4F35-B8FF-4C0EDF4F5C83}" destId="{3FA4D55B-1AF2-4C1B-801E-E3D9A839C466}" srcOrd="1" destOrd="0" presId="urn:microsoft.com/office/officeart/2018/2/layout/IconVerticalSolidList"/>
    <dgm:cxn modelId="{040D31A2-857C-4622-87D3-2A2630FFE021}" type="presParOf" srcId="{DB5C0D5B-D47C-4F35-B8FF-4C0EDF4F5C83}" destId="{1DBC8B6D-6C87-4491-974A-EFBF30816C62}" srcOrd="2" destOrd="0" presId="urn:microsoft.com/office/officeart/2018/2/layout/IconVerticalSolidList"/>
    <dgm:cxn modelId="{15DE5F96-5FEE-45BA-88AC-08419694390F}" type="presParOf" srcId="{DB5C0D5B-D47C-4F35-B8FF-4C0EDF4F5C83}" destId="{765EF1A7-4FD3-485C-B822-C6D8A23F11B1}" srcOrd="3" destOrd="0" presId="urn:microsoft.com/office/officeart/2018/2/layout/IconVerticalSolidList"/>
    <dgm:cxn modelId="{FEE0825B-04EC-43E6-9BFF-82D5FFB7A362}" type="presParOf" srcId="{795969D1-437B-4ECF-9529-33170B48DEE2}" destId="{D72D3727-7DE8-4B7D-A8AE-A55447338909}" srcOrd="5" destOrd="0" presId="urn:microsoft.com/office/officeart/2018/2/layout/IconVerticalSolidList"/>
    <dgm:cxn modelId="{9A844031-E11F-409A-8C6E-9066AA3BF899}" type="presParOf" srcId="{795969D1-437B-4ECF-9529-33170B48DEE2}" destId="{6C0D734D-5DAA-41B5-A572-899D8E0DC1F5}" srcOrd="6" destOrd="0" presId="urn:microsoft.com/office/officeart/2018/2/layout/IconVerticalSolidList"/>
    <dgm:cxn modelId="{30D09461-911C-4D6A-9E28-917792295D46}" type="presParOf" srcId="{6C0D734D-5DAA-41B5-A572-899D8E0DC1F5}" destId="{221F62A9-D491-4152-80DB-8AEE07F19B71}" srcOrd="0" destOrd="0" presId="urn:microsoft.com/office/officeart/2018/2/layout/IconVerticalSolidList"/>
    <dgm:cxn modelId="{C82B4577-781D-4142-81EA-C8AA455B3138}" type="presParOf" srcId="{6C0D734D-5DAA-41B5-A572-899D8E0DC1F5}" destId="{536E1F54-65A2-48BA-90DF-7C5CBE79CA35}" srcOrd="1" destOrd="0" presId="urn:microsoft.com/office/officeart/2018/2/layout/IconVerticalSolidList"/>
    <dgm:cxn modelId="{1BB30891-1800-442E-ACE4-5AA1E6B06D15}" type="presParOf" srcId="{6C0D734D-5DAA-41B5-A572-899D8E0DC1F5}" destId="{474C6F91-0ED3-4077-BB46-0B07FE650C39}" srcOrd="2" destOrd="0" presId="urn:microsoft.com/office/officeart/2018/2/layout/IconVerticalSolidList"/>
    <dgm:cxn modelId="{D965316D-DCAF-4C2C-936B-73646FBD2417}" type="presParOf" srcId="{6C0D734D-5DAA-41B5-A572-899D8E0DC1F5}" destId="{A3F6361B-9E9D-40E8-A6F6-8A3DFB570F29}" srcOrd="3" destOrd="0" presId="urn:microsoft.com/office/officeart/2018/2/layout/IconVerticalSolidList"/>
    <dgm:cxn modelId="{D9B0CC10-D18D-4819-822B-DA10AE2C16E2}" type="presParOf" srcId="{795969D1-437B-4ECF-9529-33170B48DEE2}" destId="{3147A67D-7C49-4269-A383-C2AB2DF3AB7D}" srcOrd="7" destOrd="0" presId="urn:microsoft.com/office/officeart/2018/2/layout/IconVerticalSolidList"/>
    <dgm:cxn modelId="{6D2FE1E6-E3A9-4ABD-BB07-F4E056F148F2}" type="presParOf" srcId="{795969D1-437B-4ECF-9529-33170B48DEE2}" destId="{4E779E96-D0D5-42CF-AA81-AFD2128BAEEE}" srcOrd="8" destOrd="0" presId="urn:microsoft.com/office/officeart/2018/2/layout/IconVerticalSolidList"/>
    <dgm:cxn modelId="{B91EDF53-9A0B-43C2-80C8-A65BB59E03CD}" type="presParOf" srcId="{4E779E96-D0D5-42CF-AA81-AFD2128BAEEE}" destId="{C2BE508F-C7C0-4768-9C9D-6345234F233E}" srcOrd="0" destOrd="0" presId="urn:microsoft.com/office/officeart/2018/2/layout/IconVerticalSolidList"/>
    <dgm:cxn modelId="{1AB3CE46-F2E1-4991-BB24-B77531095B3B}" type="presParOf" srcId="{4E779E96-D0D5-42CF-AA81-AFD2128BAEEE}" destId="{076FECF2-CED5-4130-962F-3D6C44FD059E}" srcOrd="1" destOrd="0" presId="urn:microsoft.com/office/officeart/2018/2/layout/IconVerticalSolidList"/>
    <dgm:cxn modelId="{26E31226-A4A4-4930-95F3-763195AFDA3D}" type="presParOf" srcId="{4E779E96-D0D5-42CF-AA81-AFD2128BAEEE}" destId="{81CA261B-82C7-461F-816D-D2193D90AD5F}" srcOrd="2" destOrd="0" presId="urn:microsoft.com/office/officeart/2018/2/layout/IconVerticalSolidList"/>
    <dgm:cxn modelId="{00A2584D-C5D1-4434-8FFD-BB937D4F15C5}" type="presParOf" srcId="{4E779E96-D0D5-42CF-AA81-AFD2128BAEEE}" destId="{4C25A58B-E76B-4140-9109-A9BADEDAA66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E2BC3BBE-7130-46A6-BAE8-8C785668E09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014B452-426E-4DAD-AED3-0CC6CFBFD000}">
      <dgm:prSet/>
      <dgm:spPr/>
      <dgm:t>
        <a:bodyPr/>
        <a:lstStyle/>
        <a:p>
          <a:pPr>
            <a:defRPr cap="all"/>
          </a:pPr>
          <a:r>
            <a:rPr lang="fr-FR" b="1" i="0" baseline="0"/>
            <a:t>"Attirer, intégrer et former les talents"</a:t>
          </a:r>
          <a:endParaRPr lang="en-US"/>
        </a:p>
      </dgm:t>
    </dgm:pt>
    <dgm:pt modelId="{E533E73C-A376-4BD0-B44C-B3D031A2D92C}" type="parTrans" cxnId="{9984A926-CE08-45FC-A45E-5C1C51AD6CAB}">
      <dgm:prSet/>
      <dgm:spPr/>
      <dgm:t>
        <a:bodyPr/>
        <a:lstStyle/>
        <a:p>
          <a:endParaRPr lang="en-US"/>
        </a:p>
      </dgm:t>
    </dgm:pt>
    <dgm:pt modelId="{1E152D0E-A2C5-4FCE-A0CC-6E7CD6D84FF0}" type="sibTrans" cxnId="{9984A926-CE08-45FC-A45E-5C1C51AD6CAB}">
      <dgm:prSet/>
      <dgm:spPr/>
      <dgm:t>
        <a:bodyPr/>
        <a:lstStyle/>
        <a:p>
          <a:endParaRPr lang="en-US"/>
        </a:p>
      </dgm:t>
    </dgm:pt>
    <dgm:pt modelId="{226128FF-DE7A-4FFA-B35F-B2D78031412B}">
      <dgm:prSet/>
      <dgm:spPr/>
      <dgm:t>
        <a:bodyPr/>
        <a:lstStyle/>
        <a:p>
          <a:pPr>
            <a:defRPr cap="all"/>
          </a:pPr>
          <a:r>
            <a:rPr lang="fr-FR" b="1" i="0" baseline="0"/>
            <a:t>Recrutement :</a:t>
          </a:r>
          <a:r>
            <a:rPr lang="fr-FR" b="0" i="0" baseline="0"/>
            <a:t> Rédiger des fiches de poste attractives, inclusives et sans biais de genre.</a:t>
          </a:r>
          <a:endParaRPr lang="en-US"/>
        </a:p>
      </dgm:t>
    </dgm:pt>
    <dgm:pt modelId="{63B2047C-E154-48F9-BB4C-4774FAD17416}" type="parTrans" cxnId="{9EB9EC37-D943-4835-9E13-CE6C40B62EF1}">
      <dgm:prSet/>
      <dgm:spPr/>
      <dgm:t>
        <a:bodyPr/>
        <a:lstStyle/>
        <a:p>
          <a:endParaRPr lang="en-US"/>
        </a:p>
      </dgm:t>
    </dgm:pt>
    <dgm:pt modelId="{91704861-5356-46CA-BBD4-CD32F92A35D0}" type="sibTrans" cxnId="{9EB9EC37-D943-4835-9E13-CE6C40B62EF1}">
      <dgm:prSet/>
      <dgm:spPr/>
      <dgm:t>
        <a:bodyPr/>
        <a:lstStyle/>
        <a:p>
          <a:endParaRPr lang="en-US"/>
        </a:p>
      </dgm:t>
    </dgm:pt>
    <dgm:pt modelId="{2568E3FF-DD65-4751-8268-F9829C3FA9F1}">
      <dgm:prSet/>
      <dgm:spPr/>
      <dgm:t>
        <a:bodyPr/>
        <a:lstStyle/>
        <a:p>
          <a:pPr>
            <a:defRPr cap="all"/>
          </a:pPr>
          <a:r>
            <a:rPr lang="fr-FR" b="1" i="0" baseline="0"/>
            <a:t>Communication Interne :</a:t>
          </a:r>
          <a:r>
            <a:rPr lang="fr-FR" b="0" i="0" baseline="0"/>
            <a:t> Préparer des brouillons pour les newsletters RH, les annonces importantes ou les discours.</a:t>
          </a:r>
          <a:endParaRPr lang="en-US"/>
        </a:p>
      </dgm:t>
    </dgm:pt>
    <dgm:pt modelId="{000356DE-5F88-4D0D-B55C-597B94A420F6}" type="parTrans" cxnId="{32A74407-B6AF-4F17-8ED4-A961B95088FF}">
      <dgm:prSet/>
      <dgm:spPr/>
      <dgm:t>
        <a:bodyPr/>
        <a:lstStyle/>
        <a:p>
          <a:endParaRPr lang="en-US"/>
        </a:p>
      </dgm:t>
    </dgm:pt>
    <dgm:pt modelId="{1E85DBE3-B5BB-47F7-B611-5070669FBFE0}" type="sibTrans" cxnId="{32A74407-B6AF-4F17-8ED4-A961B95088FF}">
      <dgm:prSet/>
      <dgm:spPr/>
      <dgm:t>
        <a:bodyPr/>
        <a:lstStyle/>
        <a:p>
          <a:endParaRPr lang="en-US"/>
        </a:p>
      </dgm:t>
    </dgm:pt>
    <dgm:pt modelId="{4FD98D46-34DE-4A77-B78D-70FF5769858C}">
      <dgm:prSet/>
      <dgm:spPr/>
      <dgm:t>
        <a:bodyPr/>
        <a:lstStyle/>
        <a:p>
          <a:pPr>
            <a:defRPr cap="all"/>
          </a:pPr>
          <a:r>
            <a:rPr lang="fr-FR" b="1" i="0" baseline="0"/>
            <a:t>Formation :</a:t>
          </a:r>
          <a:r>
            <a:rPr lang="fr-FR" b="0" i="0" baseline="0"/>
            <a:t> Créer le contenu de modules de e-learning (textes, quiz, images pédagogiques) sur n'importe quel sujet.</a:t>
          </a:r>
          <a:endParaRPr lang="en-US"/>
        </a:p>
      </dgm:t>
    </dgm:pt>
    <dgm:pt modelId="{FB00290A-3680-4188-815B-58945E585427}" type="parTrans" cxnId="{E73C46B5-BC69-4C5B-8F6D-FAC0D57E218A}">
      <dgm:prSet/>
      <dgm:spPr/>
      <dgm:t>
        <a:bodyPr/>
        <a:lstStyle/>
        <a:p>
          <a:endParaRPr lang="en-US"/>
        </a:p>
      </dgm:t>
    </dgm:pt>
    <dgm:pt modelId="{2C227516-BE38-4E8D-BBE0-5959BDBE033E}" type="sibTrans" cxnId="{E73C46B5-BC69-4C5B-8F6D-FAC0D57E218A}">
      <dgm:prSet/>
      <dgm:spPr/>
      <dgm:t>
        <a:bodyPr/>
        <a:lstStyle/>
        <a:p>
          <a:endParaRPr lang="en-US"/>
        </a:p>
      </dgm:t>
    </dgm:pt>
    <dgm:pt modelId="{57A696A8-E860-4E4E-AD36-1DA55AB5FBD1}">
      <dgm:prSet/>
      <dgm:spPr/>
      <dgm:t>
        <a:bodyPr/>
        <a:lstStyle/>
        <a:p>
          <a:pPr>
            <a:defRPr cap="all"/>
          </a:pPr>
          <a:r>
            <a:rPr lang="fr-FR" b="1" i="0" baseline="0"/>
            <a:t>Intégration (Onboarding) :</a:t>
          </a:r>
          <a:r>
            <a:rPr lang="fr-FR" b="0" i="0" baseline="0"/>
            <a:t> Générer un livret d'accueil personnalisé pour un nouvel arrivant en se basant sur son rôle et son équipe.</a:t>
          </a:r>
          <a:endParaRPr lang="en-US"/>
        </a:p>
      </dgm:t>
    </dgm:pt>
    <dgm:pt modelId="{1A343350-3D84-4FE7-BAA2-2C515E0AC8C7}" type="parTrans" cxnId="{565E1B85-2084-43D7-A525-5E6176ED4433}">
      <dgm:prSet/>
      <dgm:spPr/>
      <dgm:t>
        <a:bodyPr/>
        <a:lstStyle/>
        <a:p>
          <a:endParaRPr lang="en-US"/>
        </a:p>
      </dgm:t>
    </dgm:pt>
    <dgm:pt modelId="{6E86D594-68BF-4098-94FF-A704B8F84589}" type="sibTrans" cxnId="{565E1B85-2084-43D7-A525-5E6176ED4433}">
      <dgm:prSet/>
      <dgm:spPr/>
      <dgm:t>
        <a:bodyPr/>
        <a:lstStyle/>
        <a:p>
          <a:endParaRPr lang="en-US"/>
        </a:p>
      </dgm:t>
    </dgm:pt>
    <dgm:pt modelId="{8E5C4ADD-1AF4-453C-AA8E-85F520DB49ED}" type="pres">
      <dgm:prSet presAssocID="{E2BC3BBE-7130-46A6-BAE8-8C785668E099}" presName="root" presStyleCnt="0">
        <dgm:presLayoutVars>
          <dgm:dir/>
          <dgm:resizeHandles val="exact"/>
        </dgm:presLayoutVars>
      </dgm:prSet>
      <dgm:spPr/>
    </dgm:pt>
    <dgm:pt modelId="{58AAD3D5-4E45-42BD-B2DF-A2CE38BEA9CA}" type="pres">
      <dgm:prSet presAssocID="{D014B452-426E-4DAD-AED3-0CC6CFBFD000}" presName="compNode" presStyleCnt="0"/>
      <dgm:spPr/>
    </dgm:pt>
    <dgm:pt modelId="{E0DCE1A9-26D0-42CB-B5C1-375518229F89}" type="pres">
      <dgm:prSet presAssocID="{D014B452-426E-4DAD-AED3-0CC6CFBFD000}" presName="iconBgRect" presStyleLbl="bgShp" presStyleIdx="0" presStyleCnt="5"/>
      <dgm:spPr/>
    </dgm:pt>
    <dgm:pt modelId="{75B0A8F4-345F-4BAD-BCF9-FFD5445B2F4E}" type="pres">
      <dgm:prSet presAssocID="{D014B452-426E-4DAD-AED3-0CC6CFBFD00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mant"/>
        </a:ext>
      </dgm:extLst>
    </dgm:pt>
    <dgm:pt modelId="{4BD552BE-A15D-476A-B2F0-1A33319D1A9C}" type="pres">
      <dgm:prSet presAssocID="{D014B452-426E-4DAD-AED3-0CC6CFBFD000}" presName="spaceRect" presStyleCnt="0"/>
      <dgm:spPr/>
    </dgm:pt>
    <dgm:pt modelId="{301A6544-9E4D-4448-AC8E-4048A7B0E390}" type="pres">
      <dgm:prSet presAssocID="{D014B452-426E-4DAD-AED3-0CC6CFBFD000}" presName="textRect" presStyleLbl="revTx" presStyleIdx="0" presStyleCnt="5">
        <dgm:presLayoutVars>
          <dgm:chMax val="1"/>
          <dgm:chPref val="1"/>
        </dgm:presLayoutVars>
      </dgm:prSet>
      <dgm:spPr/>
    </dgm:pt>
    <dgm:pt modelId="{29973AA1-5719-4038-8930-5022D131DA60}" type="pres">
      <dgm:prSet presAssocID="{1E152D0E-A2C5-4FCE-A0CC-6E7CD6D84FF0}" presName="sibTrans" presStyleCnt="0"/>
      <dgm:spPr/>
    </dgm:pt>
    <dgm:pt modelId="{D015F34C-768A-4706-A43A-358D4AC3704B}" type="pres">
      <dgm:prSet presAssocID="{226128FF-DE7A-4FFA-B35F-B2D78031412B}" presName="compNode" presStyleCnt="0"/>
      <dgm:spPr/>
    </dgm:pt>
    <dgm:pt modelId="{62B82BD2-0779-4A99-B539-EC60A083047E}" type="pres">
      <dgm:prSet presAssocID="{226128FF-DE7A-4FFA-B35F-B2D78031412B}" presName="iconBgRect" presStyleLbl="bgShp" presStyleIdx="1" presStyleCnt="5"/>
      <dgm:spPr/>
    </dgm:pt>
    <dgm:pt modelId="{B3139BE7-4D0D-4475-9D15-0E5608FD73C0}" type="pres">
      <dgm:prSet presAssocID="{226128FF-DE7A-4FFA-B35F-B2D78031412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4B27A212-20B2-40F3-9DAE-010E09140128}" type="pres">
      <dgm:prSet presAssocID="{226128FF-DE7A-4FFA-B35F-B2D78031412B}" presName="spaceRect" presStyleCnt="0"/>
      <dgm:spPr/>
    </dgm:pt>
    <dgm:pt modelId="{2937873E-1A2A-4AE5-9DB0-142316F7D9E8}" type="pres">
      <dgm:prSet presAssocID="{226128FF-DE7A-4FFA-B35F-B2D78031412B}" presName="textRect" presStyleLbl="revTx" presStyleIdx="1" presStyleCnt="5">
        <dgm:presLayoutVars>
          <dgm:chMax val="1"/>
          <dgm:chPref val="1"/>
        </dgm:presLayoutVars>
      </dgm:prSet>
      <dgm:spPr/>
    </dgm:pt>
    <dgm:pt modelId="{30C9ED7E-6318-44C9-AB16-8AE6CC8AE4B7}" type="pres">
      <dgm:prSet presAssocID="{91704861-5356-46CA-BBD4-CD32F92A35D0}" presName="sibTrans" presStyleCnt="0"/>
      <dgm:spPr/>
    </dgm:pt>
    <dgm:pt modelId="{76006445-C9C1-4106-A05D-2557D704C8EC}" type="pres">
      <dgm:prSet presAssocID="{2568E3FF-DD65-4751-8268-F9829C3FA9F1}" presName="compNode" presStyleCnt="0"/>
      <dgm:spPr/>
    </dgm:pt>
    <dgm:pt modelId="{B7664985-34D5-4F56-922F-0896A0973DE2}" type="pres">
      <dgm:prSet presAssocID="{2568E3FF-DD65-4751-8268-F9829C3FA9F1}" presName="iconBgRect" presStyleLbl="bgShp" presStyleIdx="2" presStyleCnt="5"/>
      <dgm:spPr/>
    </dgm:pt>
    <dgm:pt modelId="{5FD7921B-8971-44CF-A07F-3621B6772B17}" type="pres">
      <dgm:prSet presAssocID="{2568E3FF-DD65-4751-8268-F9829C3FA9F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urnal"/>
        </a:ext>
      </dgm:extLst>
    </dgm:pt>
    <dgm:pt modelId="{4B63670A-5930-4B4A-A0A8-197348018998}" type="pres">
      <dgm:prSet presAssocID="{2568E3FF-DD65-4751-8268-F9829C3FA9F1}" presName="spaceRect" presStyleCnt="0"/>
      <dgm:spPr/>
    </dgm:pt>
    <dgm:pt modelId="{F53503EF-2F5C-4D52-85E9-F1C9AF4D1A08}" type="pres">
      <dgm:prSet presAssocID="{2568E3FF-DD65-4751-8268-F9829C3FA9F1}" presName="textRect" presStyleLbl="revTx" presStyleIdx="2" presStyleCnt="5">
        <dgm:presLayoutVars>
          <dgm:chMax val="1"/>
          <dgm:chPref val="1"/>
        </dgm:presLayoutVars>
      </dgm:prSet>
      <dgm:spPr/>
    </dgm:pt>
    <dgm:pt modelId="{49EDE729-ACA8-443D-B3BA-C97D01960FEE}" type="pres">
      <dgm:prSet presAssocID="{1E85DBE3-B5BB-47F7-B611-5070669FBFE0}" presName="sibTrans" presStyleCnt="0"/>
      <dgm:spPr/>
    </dgm:pt>
    <dgm:pt modelId="{107C2400-8009-4747-A3BF-23179F532F94}" type="pres">
      <dgm:prSet presAssocID="{4FD98D46-34DE-4A77-B78D-70FF5769858C}" presName="compNode" presStyleCnt="0"/>
      <dgm:spPr/>
    </dgm:pt>
    <dgm:pt modelId="{6C485A56-C3F1-4F39-8E6C-131C640BF3A6}" type="pres">
      <dgm:prSet presAssocID="{4FD98D46-34DE-4A77-B78D-70FF5769858C}" presName="iconBgRect" presStyleLbl="bgShp" presStyleIdx="3" presStyleCnt="5"/>
      <dgm:spPr/>
    </dgm:pt>
    <dgm:pt modelId="{024DFC39-4057-410A-8CC7-7FF0E5BC4FC3}" type="pres">
      <dgm:prSet presAssocID="{4FD98D46-34DE-4A77-B78D-70FF5769858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343A62A-E24B-4412-B2CD-722CB5F219D3}" type="pres">
      <dgm:prSet presAssocID="{4FD98D46-34DE-4A77-B78D-70FF5769858C}" presName="spaceRect" presStyleCnt="0"/>
      <dgm:spPr/>
    </dgm:pt>
    <dgm:pt modelId="{D9FA7BC9-81AA-4BA1-9CE7-84C58BD60C56}" type="pres">
      <dgm:prSet presAssocID="{4FD98D46-34DE-4A77-B78D-70FF5769858C}" presName="textRect" presStyleLbl="revTx" presStyleIdx="3" presStyleCnt="5">
        <dgm:presLayoutVars>
          <dgm:chMax val="1"/>
          <dgm:chPref val="1"/>
        </dgm:presLayoutVars>
      </dgm:prSet>
      <dgm:spPr/>
    </dgm:pt>
    <dgm:pt modelId="{E01AA66C-F24A-422F-B884-EF33A9A76ADD}" type="pres">
      <dgm:prSet presAssocID="{2C227516-BE38-4E8D-BBE0-5959BDBE033E}" presName="sibTrans" presStyleCnt="0"/>
      <dgm:spPr/>
    </dgm:pt>
    <dgm:pt modelId="{39D444FA-A662-4484-BEB0-3F8F0C91B95A}" type="pres">
      <dgm:prSet presAssocID="{57A696A8-E860-4E4E-AD36-1DA55AB5FBD1}" presName="compNode" presStyleCnt="0"/>
      <dgm:spPr/>
    </dgm:pt>
    <dgm:pt modelId="{DEC772D1-BE8B-43A9-A4C6-A7B040114967}" type="pres">
      <dgm:prSet presAssocID="{57A696A8-E860-4E4E-AD36-1DA55AB5FBD1}" presName="iconBgRect" presStyleLbl="bgShp" presStyleIdx="4" presStyleCnt="5"/>
      <dgm:spPr/>
    </dgm:pt>
    <dgm:pt modelId="{63F0D83D-45C4-47F2-96FC-A36BBE9BEA80}" type="pres">
      <dgm:prSet presAssocID="{57A696A8-E860-4E4E-AD36-1DA55AB5FBD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40DA8E24-CB64-4CDF-8B2A-88A99FB25109}" type="pres">
      <dgm:prSet presAssocID="{57A696A8-E860-4E4E-AD36-1DA55AB5FBD1}" presName="spaceRect" presStyleCnt="0"/>
      <dgm:spPr/>
    </dgm:pt>
    <dgm:pt modelId="{CE0C6E38-A268-4CD2-B7A6-6CB8A187BB93}" type="pres">
      <dgm:prSet presAssocID="{57A696A8-E860-4E4E-AD36-1DA55AB5FBD1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110B603-0080-4041-9AD9-9646F945E7D7}" type="presOf" srcId="{D014B452-426E-4DAD-AED3-0CC6CFBFD000}" destId="{301A6544-9E4D-4448-AC8E-4048A7B0E390}" srcOrd="0" destOrd="0" presId="urn:microsoft.com/office/officeart/2018/5/layout/IconCircleLabelList"/>
    <dgm:cxn modelId="{32A74407-B6AF-4F17-8ED4-A961B95088FF}" srcId="{E2BC3BBE-7130-46A6-BAE8-8C785668E099}" destId="{2568E3FF-DD65-4751-8268-F9829C3FA9F1}" srcOrd="2" destOrd="0" parTransId="{000356DE-5F88-4D0D-B55C-597B94A420F6}" sibTransId="{1E85DBE3-B5BB-47F7-B611-5070669FBFE0}"/>
    <dgm:cxn modelId="{9984A926-CE08-45FC-A45E-5C1C51AD6CAB}" srcId="{E2BC3BBE-7130-46A6-BAE8-8C785668E099}" destId="{D014B452-426E-4DAD-AED3-0CC6CFBFD000}" srcOrd="0" destOrd="0" parTransId="{E533E73C-A376-4BD0-B44C-B3D031A2D92C}" sibTransId="{1E152D0E-A2C5-4FCE-A0CC-6E7CD6D84FF0}"/>
    <dgm:cxn modelId="{9EB9EC37-D943-4835-9E13-CE6C40B62EF1}" srcId="{E2BC3BBE-7130-46A6-BAE8-8C785668E099}" destId="{226128FF-DE7A-4FFA-B35F-B2D78031412B}" srcOrd="1" destOrd="0" parTransId="{63B2047C-E154-48F9-BB4C-4774FAD17416}" sibTransId="{91704861-5356-46CA-BBD4-CD32F92A35D0}"/>
    <dgm:cxn modelId="{BB86C156-7F4C-40DE-8C07-6C2409FD259E}" type="presOf" srcId="{226128FF-DE7A-4FFA-B35F-B2D78031412B}" destId="{2937873E-1A2A-4AE5-9DB0-142316F7D9E8}" srcOrd="0" destOrd="0" presId="urn:microsoft.com/office/officeart/2018/5/layout/IconCircleLabelList"/>
    <dgm:cxn modelId="{A8BC0659-F627-4FCF-BFB8-1864AE646924}" type="presOf" srcId="{2568E3FF-DD65-4751-8268-F9829C3FA9F1}" destId="{F53503EF-2F5C-4D52-85E9-F1C9AF4D1A08}" srcOrd="0" destOrd="0" presId="urn:microsoft.com/office/officeart/2018/5/layout/IconCircleLabelList"/>
    <dgm:cxn modelId="{565E1B85-2084-43D7-A525-5E6176ED4433}" srcId="{E2BC3BBE-7130-46A6-BAE8-8C785668E099}" destId="{57A696A8-E860-4E4E-AD36-1DA55AB5FBD1}" srcOrd="4" destOrd="0" parTransId="{1A343350-3D84-4FE7-BAA2-2C515E0AC8C7}" sibTransId="{6E86D594-68BF-4098-94FF-A704B8F84589}"/>
    <dgm:cxn modelId="{07BCC18C-59F1-4FBB-9E50-B04266E5B5A3}" type="presOf" srcId="{4FD98D46-34DE-4A77-B78D-70FF5769858C}" destId="{D9FA7BC9-81AA-4BA1-9CE7-84C58BD60C56}" srcOrd="0" destOrd="0" presId="urn:microsoft.com/office/officeart/2018/5/layout/IconCircleLabelList"/>
    <dgm:cxn modelId="{B840E79B-2540-4317-A738-4453B4F53700}" type="presOf" srcId="{57A696A8-E860-4E4E-AD36-1DA55AB5FBD1}" destId="{CE0C6E38-A268-4CD2-B7A6-6CB8A187BB93}" srcOrd="0" destOrd="0" presId="urn:microsoft.com/office/officeart/2018/5/layout/IconCircleLabelList"/>
    <dgm:cxn modelId="{E73C46B5-BC69-4C5B-8F6D-FAC0D57E218A}" srcId="{E2BC3BBE-7130-46A6-BAE8-8C785668E099}" destId="{4FD98D46-34DE-4A77-B78D-70FF5769858C}" srcOrd="3" destOrd="0" parTransId="{FB00290A-3680-4188-815B-58945E585427}" sibTransId="{2C227516-BE38-4E8D-BBE0-5959BDBE033E}"/>
    <dgm:cxn modelId="{FBC4EEB5-0495-435C-8C23-86782C9F6F66}" type="presOf" srcId="{E2BC3BBE-7130-46A6-BAE8-8C785668E099}" destId="{8E5C4ADD-1AF4-453C-AA8E-85F520DB49ED}" srcOrd="0" destOrd="0" presId="urn:microsoft.com/office/officeart/2018/5/layout/IconCircleLabelList"/>
    <dgm:cxn modelId="{1EA07173-50E4-4698-8B4A-6AAEFF51536A}" type="presParOf" srcId="{8E5C4ADD-1AF4-453C-AA8E-85F520DB49ED}" destId="{58AAD3D5-4E45-42BD-B2DF-A2CE38BEA9CA}" srcOrd="0" destOrd="0" presId="urn:microsoft.com/office/officeart/2018/5/layout/IconCircleLabelList"/>
    <dgm:cxn modelId="{054A30B1-3FEC-40BA-A9BE-EDDFF56752E3}" type="presParOf" srcId="{58AAD3D5-4E45-42BD-B2DF-A2CE38BEA9CA}" destId="{E0DCE1A9-26D0-42CB-B5C1-375518229F89}" srcOrd="0" destOrd="0" presId="urn:microsoft.com/office/officeart/2018/5/layout/IconCircleLabelList"/>
    <dgm:cxn modelId="{76074AE5-B0E1-49F1-B9D4-25DCC3F03DC4}" type="presParOf" srcId="{58AAD3D5-4E45-42BD-B2DF-A2CE38BEA9CA}" destId="{75B0A8F4-345F-4BAD-BCF9-FFD5445B2F4E}" srcOrd="1" destOrd="0" presId="urn:microsoft.com/office/officeart/2018/5/layout/IconCircleLabelList"/>
    <dgm:cxn modelId="{479F1B6D-CE8F-4EFA-A295-6113FA0A271F}" type="presParOf" srcId="{58AAD3D5-4E45-42BD-B2DF-A2CE38BEA9CA}" destId="{4BD552BE-A15D-476A-B2F0-1A33319D1A9C}" srcOrd="2" destOrd="0" presId="urn:microsoft.com/office/officeart/2018/5/layout/IconCircleLabelList"/>
    <dgm:cxn modelId="{198F1F33-AB76-4493-A9C2-74BA7E1A73C9}" type="presParOf" srcId="{58AAD3D5-4E45-42BD-B2DF-A2CE38BEA9CA}" destId="{301A6544-9E4D-4448-AC8E-4048A7B0E390}" srcOrd="3" destOrd="0" presId="urn:microsoft.com/office/officeart/2018/5/layout/IconCircleLabelList"/>
    <dgm:cxn modelId="{839ECF3A-F6DE-4306-B4A6-EC8FD8082E10}" type="presParOf" srcId="{8E5C4ADD-1AF4-453C-AA8E-85F520DB49ED}" destId="{29973AA1-5719-4038-8930-5022D131DA60}" srcOrd="1" destOrd="0" presId="urn:microsoft.com/office/officeart/2018/5/layout/IconCircleLabelList"/>
    <dgm:cxn modelId="{02694945-6387-4F57-A414-59D54CD84604}" type="presParOf" srcId="{8E5C4ADD-1AF4-453C-AA8E-85F520DB49ED}" destId="{D015F34C-768A-4706-A43A-358D4AC3704B}" srcOrd="2" destOrd="0" presId="urn:microsoft.com/office/officeart/2018/5/layout/IconCircleLabelList"/>
    <dgm:cxn modelId="{A18D76B7-E698-4AFB-AA1E-0123E9F0CADC}" type="presParOf" srcId="{D015F34C-768A-4706-A43A-358D4AC3704B}" destId="{62B82BD2-0779-4A99-B539-EC60A083047E}" srcOrd="0" destOrd="0" presId="urn:microsoft.com/office/officeart/2018/5/layout/IconCircleLabelList"/>
    <dgm:cxn modelId="{AA7BFA22-A3D9-4A96-AD9A-9893BF8E681E}" type="presParOf" srcId="{D015F34C-768A-4706-A43A-358D4AC3704B}" destId="{B3139BE7-4D0D-4475-9D15-0E5608FD73C0}" srcOrd="1" destOrd="0" presId="urn:microsoft.com/office/officeart/2018/5/layout/IconCircleLabelList"/>
    <dgm:cxn modelId="{89388098-4DDB-4167-8013-C5C01A38ACA7}" type="presParOf" srcId="{D015F34C-768A-4706-A43A-358D4AC3704B}" destId="{4B27A212-20B2-40F3-9DAE-010E09140128}" srcOrd="2" destOrd="0" presId="urn:microsoft.com/office/officeart/2018/5/layout/IconCircleLabelList"/>
    <dgm:cxn modelId="{82C77A9D-0A59-46A3-A09E-B640BCEDB966}" type="presParOf" srcId="{D015F34C-768A-4706-A43A-358D4AC3704B}" destId="{2937873E-1A2A-4AE5-9DB0-142316F7D9E8}" srcOrd="3" destOrd="0" presId="urn:microsoft.com/office/officeart/2018/5/layout/IconCircleLabelList"/>
    <dgm:cxn modelId="{00C6B313-BE42-48CB-A85C-8E3060272F07}" type="presParOf" srcId="{8E5C4ADD-1AF4-453C-AA8E-85F520DB49ED}" destId="{30C9ED7E-6318-44C9-AB16-8AE6CC8AE4B7}" srcOrd="3" destOrd="0" presId="urn:microsoft.com/office/officeart/2018/5/layout/IconCircleLabelList"/>
    <dgm:cxn modelId="{F7E5C95F-CAFC-46D7-A2D2-DD3BC74BBC06}" type="presParOf" srcId="{8E5C4ADD-1AF4-453C-AA8E-85F520DB49ED}" destId="{76006445-C9C1-4106-A05D-2557D704C8EC}" srcOrd="4" destOrd="0" presId="urn:microsoft.com/office/officeart/2018/5/layout/IconCircleLabelList"/>
    <dgm:cxn modelId="{E651EFF5-19C9-4BAE-8440-C7418178C303}" type="presParOf" srcId="{76006445-C9C1-4106-A05D-2557D704C8EC}" destId="{B7664985-34D5-4F56-922F-0896A0973DE2}" srcOrd="0" destOrd="0" presId="urn:microsoft.com/office/officeart/2018/5/layout/IconCircleLabelList"/>
    <dgm:cxn modelId="{2B961B4A-E360-4489-B4A2-4914B3EB5224}" type="presParOf" srcId="{76006445-C9C1-4106-A05D-2557D704C8EC}" destId="{5FD7921B-8971-44CF-A07F-3621B6772B17}" srcOrd="1" destOrd="0" presId="urn:microsoft.com/office/officeart/2018/5/layout/IconCircleLabelList"/>
    <dgm:cxn modelId="{8498FF24-640B-482B-9694-3205087FA427}" type="presParOf" srcId="{76006445-C9C1-4106-A05D-2557D704C8EC}" destId="{4B63670A-5930-4B4A-A0A8-197348018998}" srcOrd="2" destOrd="0" presId="urn:microsoft.com/office/officeart/2018/5/layout/IconCircleLabelList"/>
    <dgm:cxn modelId="{4121A97F-8F60-4888-8E1C-9A54D358AA70}" type="presParOf" srcId="{76006445-C9C1-4106-A05D-2557D704C8EC}" destId="{F53503EF-2F5C-4D52-85E9-F1C9AF4D1A08}" srcOrd="3" destOrd="0" presId="urn:microsoft.com/office/officeart/2018/5/layout/IconCircleLabelList"/>
    <dgm:cxn modelId="{8B06E5A6-75A7-4D54-9223-5F9EE952DF81}" type="presParOf" srcId="{8E5C4ADD-1AF4-453C-AA8E-85F520DB49ED}" destId="{49EDE729-ACA8-443D-B3BA-C97D01960FEE}" srcOrd="5" destOrd="0" presId="urn:microsoft.com/office/officeart/2018/5/layout/IconCircleLabelList"/>
    <dgm:cxn modelId="{29862CF9-736E-46FE-BF14-4BC61BE1D990}" type="presParOf" srcId="{8E5C4ADD-1AF4-453C-AA8E-85F520DB49ED}" destId="{107C2400-8009-4747-A3BF-23179F532F94}" srcOrd="6" destOrd="0" presId="urn:microsoft.com/office/officeart/2018/5/layout/IconCircleLabelList"/>
    <dgm:cxn modelId="{7C4957BC-5175-4DD1-B3F2-B3AF4D271E83}" type="presParOf" srcId="{107C2400-8009-4747-A3BF-23179F532F94}" destId="{6C485A56-C3F1-4F39-8E6C-131C640BF3A6}" srcOrd="0" destOrd="0" presId="urn:microsoft.com/office/officeart/2018/5/layout/IconCircleLabelList"/>
    <dgm:cxn modelId="{094C225C-33C8-4141-9D25-312F333836AD}" type="presParOf" srcId="{107C2400-8009-4747-A3BF-23179F532F94}" destId="{024DFC39-4057-410A-8CC7-7FF0E5BC4FC3}" srcOrd="1" destOrd="0" presId="urn:microsoft.com/office/officeart/2018/5/layout/IconCircleLabelList"/>
    <dgm:cxn modelId="{A8984290-20CD-40E1-9F39-5976F725EB47}" type="presParOf" srcId="{107C2400-8009-4747-A3BF-23179F532F94}" destId="{1343A62A-E24B-4412-B2CD-722CB5F219D3}" srcOrd="2" destOrd="0" presId="urn:microsoft.com/office/officeart/2018/5/layout/IconCircleLabelList"/>
    <dgm:cxn modelId="{65773AED-8F5A-42E8-94BE-A4B3FBE487FA}" type="presParOf" srcId="{107C2400-8009-4747-A3BF-23179F532F94}" destId="{D9FA7BC9-81AA-4BA1-9CE7-84C58BD60C56}" srcOrd="3" destOrd="0" presId="urn:microsoft.com/office/officeart/2018/5/layout/IconCircleLabelList"/>
    <dgm:cxn modelId="{600ADB21-1CBE-42AA-B9DB-6963CBA3B67C}" type="presParOf" srcId="{8E5C4ADD-1AF4-453C-AA8E-85F520DB49ED}" destId="{E01AA66C-F24A-422F-B884-EF33A9A76ADD}" srcOrd="7" destOrd="0" presId="urn:microsoft.com/office/officeart/2018/5/layout/IconCircleLabelList"/>
    <dgm:cxn modelId="{2421F8B2-EECC-4C7F-B4AA-3229CA59A0F5}" type="presParOf" srcId="{8E5C4ADD-1AF4-453C-AA8E-85F520DB49ED}" destId="{39D444FA-A662-4484-BEB0-3F8F0C91B95A}" srcOrd="8" destOrd="0" presId="urn:microsoft.com/office/officeart/2018/5/layout/IconCircleLabelList"/>
    <dgm:cxn modelId="{4C28C26F-C5AF-4FE8-B6FA-CD3EED926C41}" type="presParOf" srcId="{39D444FA-A662-4484-BEB0-3F8F0C91B95A}" destId="{DEC772D1-BE8B-43A9-A4C6-A7B040114967}" srcOrd="0" destOrd="0" presId="urn:microsoft.com/office/officeart/2018/5/layout/IconCircleLabelList"/>
    <dgm:cxn modelId="{4E7A8AC1-BE75-49EC-B11D-4ACE4FE23E7F}" type="presParOf" srcId="{39D444FA-A662-4484-BEB0-3F8F0C91B95A}" destId="{63F0D83D-45C4-47F2-96FC-A36BBE9BEA80}" srcOrd="1" destOrd="0" presId="urn:microsoft.com/office/officeart/2018/5/layout/IconCircleLabelList"/>
    <dgm:cxn modelId="{3933C053-3F98-4233-B23C-1E982F4CB542}" type="presParOf" srcId="{39D444FA-A662-4484-BEB0-3F8F0C91B95A}" destId="{40DA8E24-CB64-4CDF-8B2A-88A99FB25109}" srcOrd="2" destOrd="0" presId="urn:microsoft.com/office/officeart/2018/5/layout/IconCircleLabelList"/>
    <dgm:cxn modelId="{C44DBC8C-5E4A-43C6-9A58-F1465EEEEF87}" type="presParOf" srcId="{39D444FA-A662-4484-BEB0-3F8F0C91B95A}" destId="{CE0C6E38-A268-4CD2-B7A6-6CB8A187BB9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29FCA6D5-5C43-4773-B473-FB0B32457D7C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CA214C8-8652-4CC4-80BF-3BF1575696A9}">
      <dgm:prSet/>
      <dgm:spPr/>
      <dgm:t>
        <a:bodyPr/>
        <a:lstStyle/>
        <a:p>
          <a:pPr>
            <a:defRPr cap="all"/>
          </a:pPr>
          <a:r>
            <a:rPr lang="fr-FR" b="1" i="0" baseline="0"/>
            <a:t>"Coder plus vite, mieux, et apprendre en continu"</a:t>
          </a:r>
          <a:endParaRPr lang="en-US"/>
        </a:p>
      </dgm:t>
    </dgm:pt>
    <dgm:pt modelId="{E8D609E6-C687-4F93-B21A-FA62D193BD90}" type="parTrans" cxnId="{7AD04CE5-1147-4E75-9A40-BF8B43FD1425}">
      <dgm:prSet/>
      <dgm:spPr/>
      <dgm:t>
        <a:bodyPr/>
        <a:lstStyle/>
        <a:p>
          <a:endParaRPr lang="en-US"/>
        </a:p>
      </dgm:t>
    </dgm:pt>
    <dgm:pt modelId="{1B343CFC-F329-4A1A-B82A-B792CBD77792}" type="sibTrans" cxnId="{7AD04CE5-1147-4E75-9A40-BF8B43FD1425}">
      <dgm:prSet/>
      <dgm:spPr/>
      <dgm:t>
        <a:bodyPr/>
        <a:lstStyle/>
        <a:p>
          <a:endParaRPr lang="en-US"/>
        </a:p>
      </dgm:t>
    </dgm:pt>
    <dgm:pt modelId="{C7055EC5-E286-4430-B0EC-61BCD6E9776D}">
      <dgm:prSet/>
      <dgm:spPr/>
      <dgm:t>
        <a:bodyPr/>
        <a:lstStyle/>
        <a:p>
          <a:pPr>
            <a:defRPr cap="all"/>
          </a:pPr>
          <a:r>
            <a:rPr lang="fr-FR" b="1" i="0" baseline="0"/>
            <a:t>Génération de code :</a:t>
          </a:r>
          <a:r>
            <a:rPr lang="fr-FR" b="0" i="0" baseline="0"/>
            <a:t> Écrire des fonctions ou des scripts complets en décrivant en français ce qu'ils doivent faire.</a:t>
          </a:r>
          <a:endParaRPr lang="en-US"/>
        </a:p>
      </dgm:t>
    </dgm:pt>
    <dgm:pt modelId="{F02FA936-D1BB-427D-A83C-7E6AF5DCE729}" type="parTrans" cxnId="{E32503D0-B02B-471B-9D51-4EE1041CA9E5}">
      <dgm:prSet/>
      <dgm:spPr/>
      <dgm:t>
        <a:bodyPr/>
        <a:lstStyle/>
        <a:p>
          <a:endParaRPr lang="en-US"/>
        </a:p>
      </dgm:t>
    </dgm:pt>
    <dgm:pt modelId="{746055F3-BD70-46F6-99E5-36C2893BB6DF}" type="sibTrans" cxnId="{E32503D0-B02B-471B-9D51-4EE1041CA9E5}">
      <dgm:prSet/>
      <dgm:spPr/>
      <dgm:t>
        <a:bodyPr/>
        <a:lstStyle/>
        <a:p>
          <a:endParaRPr lang="en-US"/>
        </a:p>
      </dgm:t>
    </dgm:pt>
    <dgm:pt modelId="{B3EFBD79-0FA9-4E8E-8E14-6F28EC664C70}">
      <dgm:prSet/>
      <dgm:spPr/>
      <dgm:t>
        <a:bodyPr/>
        <a:lstStyle/>
        <a:p>
          <a:pPr>
            <a:defRPr cap="all"/>
          </a:pPr>
          <a:r>
            <a:rPr lang="fr-FR" b="1" i="0" baseline="0" dirty="0"/>
            <a:t>Débogage ("Trouver l'erreur") :</a:t>
          </a:r>
          <a:r>
            <a:rPr lang="fr-FR" b="0" i="0" baseline="0" dirty="0"/>
            <a:t> Coller un morceau de code qui ne marche pas et demander à l'IA de trouver l'erreur et de l'expliquer.</a:t>
          </a:r>
          <a:endParaRPr lang="en-US" dirty="0"/>
        </a:p>
      </dgm:t>
    </dgm:pt>
    <dgm:pt modelId="{9E32EBBB-D4BE-4E75-B963-710CE4434BC6}" type="parTrans" cxnId="{56880AB5-9EB7-42FF-96D4-68C15ADF3B87}">
      <dgm:prSet/>
      <dgm:spPr/>
      <dgm:t>
        <a:bodyPr/>
        <a:lstStyle/>
        <a:p>
          <a:endParaRPr lang="en-US"/>
        </a:p>
      </dgm:t>
    </dgm:pt>
    <dgm:pt modelId="{975E71F6-F5FD-469D-9823-E4DC2C32EAF7}" type="sibTrans" cxnId="{56880AB5-9EB7-42FF-96D4-68C15ADF3B87}">
      <dgm:prSet/>
      <dgm:spPr/>
      <dgm:t>
        <a:bodyPr/>
        <a:lstStyle/>
        <a:p>
          <a:endParaRPr lang="en-US"/>
        </a:p>
      </dgm:t>
    </dgm:pt>
    <dgm:pt modelId="{52DD308A-7E94-47EC-A390-0C0B3E5C8AB6}">
      <dgm:prSet/>
      <dgm:spPr/>
      <dgm:t>
        <a:bodyPr/>
        <a:lstStyle/>
        <a:p>
          <a:pPr>
            <a:defRPr cap="all"/>
          </a:pPr>
          <a:r>
            <a:rPr lang="fr-FR" b="1" i="0" baseline="0" dirty="0"/>
            <a:t>Documentation :</a:t>
          </a:r>
          <a:r>
            <a:rPr lang="fr-FR" b="0" i="0" baseline="0" dirty="0"/>
            <a:t> "Commenter" automatiquement le code pour que d'autres développeurs puissent le comprendre facilement.</a:t>
          </a:r>
          <a:endParaRPr lang="en-US" dirty="0"/>
        </a:p>
      </dgm:t>
    </dgm:pt>
    <dgm:pt modelId="{0214F455-61EF-4E3D-8AFA-60C0A9852C19}" type="parTrans" cxnId="{1272FAF2-9139-46FE-AC89-E44349EFB17A}">
      <dgm:prSet/>
      <dgm:spPr/>
      <dgm:t>
        <a:bodyPr/>
        <a:lstStyle/>
        <a:p>
          <a:endParaRPr lang="en-US"/>
        </a:p>
      </dgm:t>
    </dgm:pt>
    <dgm:pt modelId="{8025A5CD-9301-4862-8F3D-7E7D39184BC8}" type="sibTrans" cxnId="{1272FAF2-9139-46FE-AC89-E44349EFB17A}">
      <dgm:prSet/>
      <dgm:spPr/>
      <dgm:t>
        <a:bodyPr/>
        <a:lstStyle/>
        <a:p>
          <a:endParaRPr lang="en-US"/>
        </a:p>
      </dgm:t>
    </dgm:pt>
    <dgm:pt modelId="{28ADEBAE-FDA9-452A-A828-D797B2E0849B}">
      <dgm:prSet/>
      <dgm:spPr/>
      <dgm:t>
        <a:bodyPr/>
        <a:lstStyle/>
        <a:p>
          <a:pPr>
            <a:defRPr cap="all"/>
          </a:pPr>
          <a:r>
            <a:rPr lang="fr-FR" b="1" i="0" baseline="0"/>
            <a:t>Traduction :</a:t>
          </a:r>
          <a:r>
            <a:rPr lang="fr-FR" b="0" i="0" baseline="0"/>
            <a:t> Convertir un script du langage Python au langage Javascript.</a:t>
          </a:r>
          <a:endParaRPr lang="en-US"/>
        </a:p>
      </dgm:t>
    </dgm:pt>
    <dgm:pt modelId="{31A826A1-FA23-4DA2-9746-17A5DD322879}" type="parTrans" cxnId="{289C711D-8DFD-414F-BD95-267E11F3C7B3}">
      <dgm:prSet/>
      <dgm:spPr/>
      <dgm:t>
        <a:bodyPr/>
        <a:lstStyle/>
        <a:p>
          <a:endParaRPr lang="en-US"/>
        </a:p>
      </dgm:t>
    </dgm:pt>
    <dgm:pt modelId="{8986D034-4F28-4D2A-9529-4170B56A7372}" type="sibTrans" cxnId="{289C711D-8DFD-414F-BD95-267E11F3C7B3}">
      <dgm:prSet/>
      <dgm:spPr/>
      <dgm:t>
        <a:bodyPr/>
        <a:lstStyle/>
        <a:p>
          <a:endParaRPr lang="en-US"/>
        </a:p>
      </dgm:t>
    </dgm:pt>
    <dgm:pt modelId="{CEFFAFAA-ADE1-4E4B-ABA8-3BCC87DF1358}" type="pres">
      <dgm:prSet presAssocID="{29FCA6D5-5C43-4773-B473-FB0B32457D7C}" presName="root" presStyleCnt="0">
        <dgm:presLayoutVars>
          <dgm:dir/>
          <dgm:resizeHandles val="exact"/>
        </dgm:presLayoutVars>
      </dgm:prSet>
      <dgm:spPr/>
    </dgm:pt>
    <dgm:pt modelId="{44F8F6E0-8D41-4F46-9C28-0241ECA1DE9B}" type="pres">
      <dgm:prSet presAssocID="{DCA214C8-8652-4CC4-80BF-3BF1575696A9}" presName="compNode" presStyleCnt="0"/>
      <dgm:spPr/>
    </dgm:pt>
    <dgm:pt modelId="{D8AED3CD-DAC7-4945-88C2-A4C9D9400F0E}" type="pres">
      <dgm:prSet presAssocID="{DCA214C8-8652-4CC4-80BF-3BF1575696A9}" presName="iconBgRect" presStyleLbl="bgShp" presStyleIdx="0" presStyleCnt="5"/>
      <dgm:spPr/>
    </dgm:pt>
    <dgm:pt modelId="{87CEC42D-FB5C-4ED3-99CB-A0C3E21E711D}" type="pres">
      <dgm:prSet presAssocID="{DCA214C8-8652-4CC4-80BF-3BF1575696A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de-barres"/>
        </a:ext>
      </dgm:extLst>
    </dgm:pt>
    <dgm:pt modelId="{014294BA-DD2A-4514-8EBB-0C6857F79457}" type="pres">
      <dgm:prSet presAssocID="{DCA214C8-8652-4CC4-80BF-3BF1575696A9}" presName="spaceRect" presStyleCnt="0"/>
      <dgm:spPr/>
    </dgm:pt>
    <dgm:pt modelId="{A826C4F4-2DD5-464E-8142-9E2E31E39A58}" type="pres">
      <dgm:prSet presAssocID="{DCA214C8-8652-4CC4-80BF-3BF1575696A9}" presName="textRect" presStyleLbl="revTx" presStyleIdx="0" presStyleCnt="5">
        <dgm:presLayoutVars>
          <dgm:chMax val="1"/>
          <dgm:chPref val="1"/>
        </dgm:presLayoutVars>
      </dgm:prSet>
      <dgm:spPr/>
    </dgm:pt>
    <dgm:pt modelId="{6D7EAA0A-BBBA-4E28-8BE3-824A080F9BCC}" type="pres">
      <dgm:prSet presAssocID="{1B343CFC-F329-4A1A-B82A-B792CBD77792}" presName="sibTrans" presStyleCnt="0"/>
      <dgm:spPr/>
    </dgm:pt>
    <dgm:pt modelId="{68C6E317-2923-422A-B126-DBAB78979C1B}" type="pres">
      <dgm:prSet presAssocID="{C7055EC5-E286-4430-B0EC-61BCD6E9776D}" presName="compNode" presStyleCnt="0"/>
      <dgm:spPr/>
    </dgm:pt>
    <dgm:pt modelId="{DF90FEB6-838B-4F12-94F8-EA1E625A8AA0}" type="pres">
      <dgm:prSet presAssocID="{C7055EC5-E286-4430-B0EC-61BCD6E9776D}" presName="iconBgRect" presStyleLbl="bgShp" presStyleIdx="1" presStyleCnt="5"/>
      <dgm:spPr/>
    </dgm:pt>
    <dgm:pt modelId="{B13B239A-CAE2-4C32-A1F1-CBC4E2F783D6}" type="pres">
      <dgm:prSet presAssocID="{C7055EC5-E286-4430-B0EC-61BCD6E9776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ayon"/>
        </a:ext>
      </dgm:extLst>
    </dgm:pt>
    <dgm:pt modelId="{3301FBF2-7017-4C75-817C-D6D67597652C}" type="pres">
      <dgm:prSet presAssocID="{C7055EC5-E286-4430-B0EC-61BCD6E9776D}" presName="spaceRect" presStyleCnt="0"/>
      <dgm:spPr/>
    </dgm:pt>
    <dgm:pt modelId="{F1B9F7D1-703C-4FBA-853B-183842D63315}" type="pres">
      <dgm:prSet presAssocID="{C7055EC5-E286-4430-B0EC-61BCD6E9776D}" presName="textRect" presStyleLbl="revTx" presStyleIdx="1" presStyleCnt="5">
        <dgm:presLayoutVars>
          <dgm:chMax val="1"/>
          <dgm:chPref val="1"/>
        </dgm:presLayoutVars>
      </dgm:prSet>
      <dgm:spPr/>
    </dgm:pt>
    <dgm:pt modelId="{22A4B651-4BDB-4E66-8D40-0DD5C51E66E4}" type="pres">
      <dgm:prSet presAssocID="{746055F3-BD70-46F6-99E5-36C2893BB6DF}" presName="sibTrans" presStyleCnt="0"/>
      <dgm:spPr/>
    </dgm:pt>
    <dgm:pt modelId="{5DA350E8-1775-44A9-97A2-7A090BFFAD0E}" type="pres">
      <dgm:prSet presAssocID="{B3EFBD79-0FA9-4E8E-8E14-6F28EC664C70}" presName="compNode" presStyleCnt="0"/>
      <dgm:spPr/>
    </dgm:pt>
    <dgm:pt modelId="{1C9AEA7A-DF7C-4B34-9289-4D886F3C8387}" type="pres">
      <dgm:prSet presAssocID="{B3EFBD79-0FA9-4E8E-8E14-6F28EC664C70}" presName="iconBgRect" presStyleLbl="bgShp" presStyleIdx="2" presStyleCnt="5"/>
      <dgm:spPr/>
    </dgm:pt>
    <dgm:pt modelId="{77D38482-A76E-46ED-A801-212A4C80C73D}" type="pres">
      <dgm:prSet presAssocID="{B3EFBD79-0FA9-4E8E-8E14-6F28EC664C7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eur"/>
        </a:ext>
      </dgm:extLst>
    </dgm:pt>
    <dgm:pt modelId="{4E796C32-F8CB-4D98-BBD8-E11ED5D21D76}" type="pres">
      <dgm:prSet presAssocID="{B3EFBD79-0FA9-4E8E-8E14-6F28EC664C70}" presName="spaceRect" presStyleCnt="0"/>
      <dgm:spPr/>
    </dgm:pt>
    <dgm:pt modelId="{0A39D155-271A-4BDE-90A7-98FDE13885BC}" type="pres">
      <dgm:prSet presAssocID="{B3EFBD79-0FA9-4E8E-8E14-6F28EC664C70}" presName="textRect" presStyleLbl="revTx" presStyleIdx="2" presStyleCnt="5">
        <dgm:presLayoutVars>
          <dgm:chMax val="1"/>
          <dgm:chPref val="1"/>
        </dgm:presLayoutVars>
      </dgm:prSet>
      <dgm:spPr/>
    </dgm:pt>
    <dgm:pt modelId="{9E6FBF31-43F8-448B-8F2D-C88F19F49B4C}" type="pres">
      <dgm:prSet presAssocID="{975E71F6-F5FD-469D-9823-E4DC2C32EAF7}" presName="sibTrans" presStyleCnt="0"/>
      <dgm:spPr/>
    </dgm:pt>
    <dgm:pt modelId="{2B7BED7C-7033-453A-8607-51DBA2ECD485}" type="pres">
      <dgm:prSet presAssocID="{52DD308A-7E94-47EC-A390-0C0B3E5C8AB6}" presName="compNode" presStyleCnt="0"/>
      <dgm:spPr/>
    </dgm:pt>
    <dgm:pt modelId="{827FBA54-32CF-486C-89B3-3F13CB4D4B45}" type="pres">
      <dgm:prSet presAssocID="{52DD308A-7E94-47EC-A390-0C0B3E5C8AB6}" presName="iconBgRect" presStyleLbl="bgShp" presStyleIdx="3" presStyleCnt="5"/>
      <dgm:spPr/>
    </dgm:pt>
    <dgm:pt modelId="{14537070-80AA-4A2C-A344-4B7484336DCB}" type="pres">
      <dgm:prSet presAssocID="{52DD308A-7E94-47EC-A390-0C0B3E5C8AB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97326EE0-83BE-4CC0-AF33-827C9C250A98}" type="pres">
      <dgm:prSet presAssocID="{52DD308A-7E94-47EC-A390-0C0B3E5C8AB6}" presName="spaceRect" presStyleCnt="0"/>
      <dgm:spPr/>
    </dgm:pt>
    <dgm:pt modelId="{C613AB9C-34F6-4E1E-A4C3-A312C25BC728}" type="pres">
      <dgm:prSet presAssocID="{52DD308A-7E94-47EC-A390-0C0B3E5C8AB6}" presName="textRect" presStyleLbl="revTx" presStyleIdx="3" presStyleCnt="5" custScaleX="151313">
        <dgm:presLayoutVars>
          <dgm:chMax val="1"/>
          <dgm:chPref val="1"/>
        </dgm:presLayoutVars>
      </dgm:prSet>
      <dgm:spPr/>
    </dgm:pt>
    <dgm:pt modelId="{531F878C-3D72-4A93-A82D-9D6CA3D167D0}" type="pres">
      <dgm:prSet presAssocID="{8025A5CD-9301-4862-8F3D-7E7D39184BC8}" presName="sibTrans" presStyleCnt="0"/>
      <dgm:spPr/>
    </dgm:pt>
    <dgm:pt modelId="{6BE62321-C022-4347-ADD0-01B4AB2C6D25}" type="pres">
      <dgm:prSet presAssocID="{28ADEBAE-FDA9-452A-A828-D797B2E0849B}" presName="compNode" presStyleCnt="0"/>
      <dgm:spPr/>
    </dgm:pt>
    <dgm:pt modelId="{792C8B41-8AFC-4EF1-82EB-352E42B8A7B5}" type="pres">
      <dgm:prSet presAssocID="{28ADEBAE-FDA9-452A-A828-D797B2E0849B}" presName="iconBgRect" presStyleLbl="bgShp" presStyleIdx="4" presStyleCnt="5"/>
      <dgm:spPr/>
    </dgm:pt>
    <dgm:pt modelId="{C21FF1DF-F382-4D18-A07D-AA3BE06ACBF3}" type="pres">
      <dgm:prSet presAssocID="{28ADEBAE-FDA9-452A-A828-D797B2E0849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FBAFA453-DE53-4608-95C2-B5141715925A}" type="pres">
      <dgm:prSet presAssocID="{28ADEBAE-FDA9-452A-A828-D797B2E0849B}" presName="spaceRect" presStyleCnt="0"/>
      <dgm:spPr/>
    </dgm:pt>
    <dgm:pt modelId="{27F83BF7-57D3-4150-A221-711E6609695D}" type="pres">
      <dgm:prSet presAssocID="{28ADEBAE-FDA9-452A-A828-D797B2E0849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89C711D-8DFD-414F-BD95-267E11F3C7B3}" srcId="{29FCA6D5-5C43-4773-B473-FB0B32457D7C}" destId="{28ADEBAE-FDA9-452A-A828-D797B2E0849B}" srcOrd="4" destOrd="0" parTransId="{31A826A1-FA23-4DA2-9746-17A5DD322879}" sibTransId="{8986D034-4F28-4D2A-9529-4170B56A7372}"/>
    <dgm:cxn modelId="{67084782-E8AC-493D-B66B-6CA4139AA110}" type="presOf" srcId="{28ADEBAE-FDA9-452A-A828-D797B2E0849B}" destId="{27F83BF7-57D3-4150-A221-711E6609695D}" srcOrd="0" destOrd="0" presId="urn:microsoft.com/office/officeart/2018/5/layout/IconCircleLabelList"/>
    <dgm:cxn modelId="{73D98995-652A-4361-A90D-0A7BF29D0044}" type="presOf" srcId="{DCA214C8-8652-4CC4-80BF-3BF1575696A9}" destId="{A826C4F4-2DD5-464E-8142-9E2E31E39A58}" srcOrd="0" destOrd="0" presId="urn:microsoft.com/office/officeart/2018/5/layout/IconCircleLabelList"/>
    <dgm:cxn modelId="{56880AB5-9EB7-42FF-96D4-68C15ADF3B87}" srcId="{29FCA6D5-5C43-4773-B473-FB0B32457D7C}" destId="{B3EFBD79-0FA9-4E8E-8E14-6F28EC664C70}" srcOrd="2" destOrd="0" parTransId="{9E32EBBB-D4BE-4E75-B963-710CE4434BC6}" sibTransId="{975E71F6-F5FD-469D-9823-E4DC2C32EAF7}"/>
    <dgm:cxn modelId="{1DD998BF-C204-4E7C-9162-CDADC4870D8F}" type="presOf" srcId="{B3EFBD79-0FA9-4E8E-8E14-6F28EC664C70}" destId="{0A39D155-271A-4BDE-90A7-98FDE13885BC}" srcOrd="0" destOrd="0" presId="urn:microsoft.com/office/officeart/2018/5/layout/IconCircleLabelList"/>
    <dgm:cxn modelId="{E32503D0-B02B-471B-9D51-4EE1041CA9E5}" srcId="{29FCA6D5-5C43-4773-B473-FB0B32457D7C}" destId="{C7055EC5-E286-4430-B0EC-61BCD6E9776D}" srcOrd="1" destOrd="0" parTransId="{F02FA936-D1BB-427D-A83C-7E6AF5DCE729}" sibTransId="{746055F3-BD70-46F6-99E5-36C2893BB6DF}"/>
    <dgm:cxn modelId="{7AD04CE5-1147-4E75-9A40-BF8B43FD1425}" srcId="{29FCA6D5-5C43-4773-B473-FB0B32457D7C}" destId="{DCA214C8-8652-4CC4-80BF-3BF1575696A9}" srcOrd="0" destOrd="0" parTransId="{E8D609E6-C687-4F93-B21A-FA62D193BD90}" sibTransId="{1B343CFC-F329-4A1A-B82A-B792CBD77792}"/>
    <dgm:cxn modelId="{B2F96AE6-92FA-4627-B535-015FEDDA0590}" type="presOf" srcId="{29FCA6D5-5C43-4773-B473-FB0B32457D7C}" destId="{CEFFAFAA-ADE1-4E4B-ABA8-3BCC87DF1358}" srcOrd="0" destOrd="0" presId="urn:microsoft.com/office/officeart/2018/5/layout/IconCircleLabelList"/>
    <dgm:cxn modelId="{5321FEF1-E201-4D8A-8470-88810ED730D9}" type="presOf" srcId="{52DD308A-7E94-47EC-A390-0C0B3E5C8AB6}" destId="{C613AB9C-34F6-4E1E-A4C3-A312C25BC728}" srcOrd="0" destOrd="0" presId="urn:microsoft.com/office/officeart/2018/5/layout/IconCircleLabelList"/>
    <dgm:cxn modelId="{1272FAF2-9139-46FE-AC89-E44349EFB17A}" srcId="{29FCA6D5-5C43-4773-B473-FB0B32457D7C}" destId="{52DD308A-7E94-47EC-A390-0C0B3E5C8AB6}" srcOrd="3" destOrd="0" parTransId="{0214F455-61EF-4E3D-8AFA-60C0A9852C19}" sibTransId="{8025A5CD-9301-4862-8F3D-7E7D39184BC8}"/>
    <dgm:cxn modelId="{7088B1FB-0FF7-41E4-A29D-5D46DBCA56D1}" type="presOf" srcId="{C7055EC5-E286-4430-B0EC-61BCD6E9776D}" destId="{F1B9F7D1-703C-4FBA-853B-183842D63315}" srcOrd="0" destOrd="0" presId="urn:microsoft.com/office/officeart/2018/5/layout/IconCircleLabelList"/>
    <dgm:cxn modelId="{7775A7E1-723D-43D5-BBFA-C13554E2E217}" type="presParOf" srcId="{CEFFAFAA-ADE1-4E4B-ABA8-3BCC87DF1358}" destId="{44F8F6E0-8D41-4F46-9C28-0241ECA1DE9B}" srcOrd="0" destOrd="0" presId="urn:microsoft.com/office/officeart/2018/5/layout/IconCircleLabelList"/>
    <dgm:cxn modelId="{E6304B61-43E5-4573-9489-2B9108B82AEC}" type="presParOf" srcId="{44F8F6E0-8D41-4F46-9C28-0241ECA1DE9B}" destId="{D8AED3CD-DAC7-4945-88C2-A4C9D9400F0E}" srcOrd="0" destOrd="0" presId="urn:microsoft.com/office/officeart/2018/5/layout/IconCircleLabelList"/>
    <dgm:cxn modelId="{81781C51-E709-4C95-9FAC-58F3777ED342}" type="presParOf" srcId="{44F8F6E0-8D41-4F46-9C28-0241ECA1DE9B}" destId="{87CEC42D-FB5C-4ED3-99CB-A0C3E21E711D}" srcOrd="1" destOrd="0" presId="urn:microsoft.com/office/officeart/2018/5/layout/IconCircleLabelList"/>
    <dgm:cxn modelId="{4044ADD9-3521-4BB5-9F60-9EA0B5DCB659}" type="presParOf" srcId="{44F8F6E0-8D41-4F46-9C28-0241ECA1DE9B}" destId="{014294BA-DD2A-4514-8EBB-0C6857F79457}" srcOrd="2" destOrd="0" presId="urn:microsoft.com/office/officeart/2018/5/layout/IconCircleLabelList"/>
    <dgm:cxn modelId="{C63D8B3B-EFBD-4716-A7C2-599222F8B5BC}" type="presParOf" srcId="{44F8F6E0-8D41-4F46-9C28-0241ECA1DE9B}" destId="{A826C4F4-2DD5-464E-8142-9E2E31E39A58}" srcOrd="3" destOrd="0" presId="urn:microsoft.com/office/officeart/2018/5/layout/IconCircleLabelList"/>
    <dgm:cxn modelId="{4B436261-5FAC-483B-81EF-F1B1C3D1C970}" type="presParOf" srcId="{CEFFAFAA-ADE1-4E4B-ABA8-3BCC87DF1358}" destId="{6D7EAA0A-BBBA-4E28-8BE3-824A080F9BCC}" srcOrd="1" destOrd="0" presId="urn:microsoft.com/office/officeart/2018/5/layout/IconCircleLabelList"/>
    <dgm:cxn modelId="{A303B093-C8A5-4EA8-AB90-6ECA6958C6FF}" type="presParOf" srcId="{CEFFAFAA-ADE1-4E4B-ABA8-3BCC87DF1358}" destId="{68C6E317-2923-422A-B126-DBAB78979C1B}" srcOrd="2" destOrd="0" presId="urn:microsoft.com/office/officeart/2018/5/layout/IconCircleLabelList"/>
    <dgm:cxn modelId="{0C5835F2-896C-4E62-8E16-F6EC9A6A853C}" type="presParOf" srcId="{68C6E317-2923-422A-B126-DBAB78979C1B}" destId="{DF90FEB6-838B-4F12-94F8-EA1E625A8AA0}" srcOrd="0" destOrd="0" presId="urn:microsoft.com/office/officeart/2018/5/layout/IconCircleLabelList"/>
    <dgm:cxn modelId="{33754DD2-0574-401C-BD3A-5469970918E1}" type="presParOf" srcId="{68C6E317-2923-422A-B126-DBAB78979C1B}" destId="{B13B239A-CAE2-4C32-A1F1-CBC4E2F783D6}" srcOrd="1" destOrd="0" presId="urn:microsoft.com/office/officeart/2018/5/layout/IconCircleLabelList"/>
    <dgm:cxn modelId="{20AF8927-79AE-4487-B8EE-E251333CE6F0}" type="presParOf" srcId="{68C6E317-2923-422A-B126-DBAB78979C1B}" destId="{3301FBF2-7017-4C75-817C-D6D67597652C}" srcOrd="2" destOrd="0" presId="urn:microsoft.com/office/officeart/2018/5/layout/IconCircleLabelList"/>
    <dgm:cxn modelId="{C5C1BB0A-2176-4E3A-B007-2D376AA00024}" type="presParOf" srcId="{68C6E317-2923-422A-B126-DBAB78979C1B}" destId="{F1B9F7D1-703C-4FBA-853B-183842D63315}" srcOrd="3" destOrd="0" presId="urn:microsoft.com/office/officeart/2018/5/layout/IconCircleLabelList"/>
    <dgm:cxn modelId="{F901D7D1-D32F-407A-9A3E-A419249ECD06}" type="presParOf" srcId="{CEFFAFAA-ADE1-4E4B-ABA8-3BCC87DF1358}" destId="{22A4B651-4BDB-4E66-8D40-0DD5C51E66E4}" srcOrd="3" destOrd="0" presId="urn:microsoft.com/office/officeart/2018/5/layout/IconCircleLabelList"/>
    <dgm:cxn modelId="{99BFA665-2E76-4EA1-8749-D99B2E380694}" type="presParOf" srcId="{CEFFAFAA-ADE1-4E4B-ABA8-3BCC87DF1358}" destId="{5DA350E8-1775-44A9-97A2-7A090BFFAD0E}" srcOrd="4" destOrd="0" presId="urn:microsoft.com/office/officeart/2018/5/layout/IconCircleLabelList"/>
    <dgm:cxn modelId="{0EF20B59-F817-4D45-9153-3E8E6CCE8201}" type="presParOf" srcId="{5DA350E8-1775-44A9-97A2-7A090BFFAD0E}" destId="{1C9AEA7A-DF7C-4B34-9289-4D886F3C8387}" srcOrd="0" destOrd="0" presId="urn:microsoft.com/office/officeart/2018/5/layout/IconCircleLabelList"/>
    <dgm:cxn modelId="{EEA3393F-83D6-4194-B551-F9A6F3BFD8B3}" type="presParOf" srcId="{5DA350E8-1775-44A9-97A2-7A090BFFAD0E}" destId="{77D38482-A76E-46ED-A801-212A4C80C73D}" srcOrd="1" destOrd="0" presId="urn:microsoft.com/office/officeart/2018/5/layout/IconCircleLabelList"/>
    <dgm:cxn modelId="{270B4BFF-FA69-4033-A5D1-5E67D3B23B67}" type="presParOf" srcId="{5DA350E8-1775-44A9-97A2-7A090BFFAD0E}" destId="{4E796C32-F8CB-4D98-BBD8-E11ED5D21D76}" srcOrd="2" destOrd="0" presId="urn:microsoft.com/office/officeart/2018/5/layout/IconCircleLabelList"/>
    <dgm:cxn modelId="{5B78E48F-D096-4707-AE15-5896269DEDC5}" type="presParOf" srcId="{5DA350E8-1775-44A9-97A2-7A090BFFAD0E}" destId="{0A39D155-271A-4BDE-90A7-98FDE13885BC}" srcOrd="3" destOrd="0" presId="urn:microsoft.com/office/officeart/2018/5/layout/IconCircleLabelList"/>
    <dgm:cxn modelId="{B12669D9-C6DD-469F-A37B-E9107CADA3D0}" type="presParOf" srcId="{CEFFAFAA-ADE1-4E4B-ABA8-3BCC87DF1358}" destId="{9E6FBF31-43F8-448B-8F2D-C88F19F49B4C}" srcOrd="5" destOrd="0" presId="urn:microsoft.com/office/officeart/2018/5/layout/IconCircleLabelList"/>
    <dgm:cxn modelId="{A28A5925-B4FB-44E0-92EC-9B97446D2799}" type="presParOf" srcId="{CEFFAFAA-ADE1-4E4B-ABA8-3BCC87DF1358}" destId="{2B7BED7C-7033-453A-8607-51DBA2ECD485}" srcOrd="6" destOrd="0" presId="urn:microsoft.com/office/officeart/2018/5/layout/IconCircleLabelList"/>
    <dgm:cxn modelId="{F4B7C719-DD24-432C-94AE-A7776FAD2A9F}" type="presParOf" srcId="{2B7BED7C-7033-453A-8607-51DBA2ECD485}" destId="{827FBA54-32CF-486C-89B3-3F13CB4D4B45}" srcOrd="0" destOrd="0" presId="urn:microsoft.com/office/officeart/2018/5/layout/IconCircleLabelList"/>
    <dgm:cxn modelId="{436DEA34-7CCA-471A-817F-7C86415AE138}" type="presParOf" srcId="{2B7BED7C-7033-453A-8607-51DBA2ECD485}" destId="{14537070-80AA-4A2C-A344-4B7484336DCB}" srcOrd="1" destOrd="0" presId="urn:microsoft.com/office/officeart/2018/5/layout/IconCircleLabelList"/>
    <dgm:cxn modelId="{D1DEAF02-E3FD-438E-86B6-B7235EE8DA0C}" type="presParOf" srcId="{2B7BED7C-7033-453A-8607-51DBA2ECD485}" destId="{97326EE0-83BE-4CC0-AF33-827C9C250A98}" srcOrd="2" destOrd="0" presId="urn:microsoft.com/office/officeart/2018/5/layout/IconCircleLabelList"/>
    <dgm:cxn modelId="{CD6B9987-B261-4716-9DB0-D6C786D6BD2F}" type="presParOf" srcId="{2B7BED7C-7033-453A-8607-51DBA2ECD485}" destId="{C613AB9C-34F6-4E1E-A4C3-A312C25BC728}" srcOrd="3" destOrd="0" presId="urn:microsoft.com/office/officeart/2018/5/layout/IconCircleLabelList"/>
    <dgm:cxn modelId="{B4608895-76EF-4514-BADB-301E684F8238}" type="presParOf" srcId="{CEFFAFAA-ADE1-4E4B-ABA8-3BCC87DF1358}" destId="{531F878C-3D72-4A93-A82D-9D6CA3D167D0}" srcOrd="7" destOrd="0" presId="urn:microsoft.com/office/officeart/2018/5/layout/IconCircleLabelList"/>
    <dgm:cxn modelId="{6637C142-113E-4321-8A71-49A857D5BAB3}" type="presParOf" srcId="{CEFFAFAA-ADE1-4E4B-ABA8-3BCC87DF1358}" destId="{6BE62321-C022-4347-ADD0-01B4AB2C6D25}" srcOrd="8" destOrd="0" presId="urn:microsoft.com/office/officeart/2018/5/layout/IconCircleLabelList"/>
    <dgm:cxn modelId="{951AEC9D-ED78-44D8-95E6-E51B4F2AD136}" type="presParOf" srcId="{6BE62321-C022-4347-ADD0-01B4AB2C6D25}" destId="{792C8B41-8AFC-4EF1-82EB-352E42B8A7B5}" srcOrd="0" destOrd="0" presId="urn:microsoft.com/office/officeart/2018/5/layout/IconCircleLabelList"/>
    <dgm:cxn modelId="{2D87C33D-0AF6-4F89-B298-6ABC6F690772}" type="presParOf" srcId="{6BE62321-C022-4347-ADD0-01B4AB2C6D25}" destId="{C21FF1DF-F382-4D18-A07D-AA3BE06ACBF3}" srcOrd="1" destOrd="0" presId="urn:microsoft.com/office/officeart/2018/5/layout/IconCircleLabelList"/>
    <dgm:cxn modelId="{B6ED8161-BAFE-43DB-B131-27559A02A236}" type="presParOf" srcId="{6BE62321-C022-4347-ADD0-01B4AB2C6D25}" destId="{FBAFA453-DE53-4608-95C2-B5141715925A}" srcOrd="2" destOrd="0" presId="urn:microsoft.com/office/officeart/2018/5/layout/IconCircleLabelList"/>
    <dgm:cxn modelId="{AEBB2FB0-4932-4B6C-8EAD-8DAA98088E5A}" type="presParOf" srcId="{6BE62321-C022-4347-ADD0-01B4AB2C6D25}" destId="{27F83BF7-57D3-4150-A221-711E6609695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F2E8BE02-8BE3-40AC-9C1D-2C696780A287}" type="doc">
      <dgm:prSet loTypeId="urn:microsoft.com/office/officeart/2005/8/layout/matrix3" loCatId="matrix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16A4FCF-2A1D-4224-B03A-3BF2E6BA7EBD}">
      <dgm:prSet/>
      <dgm:spPr/>
      <dgm:t>
        <a:bodyPr/>
        <a:lstStyle/>
        <a:p>
          <a:r>
            <a:rPr lang="fr-FR" b="1" i="0" baseline="0"/>
            <a:t>"Et vous, dans votre quotidien ?"</a:t>
          </a:r>
          <a:endParaRPr lang="en-US"/>
        </a:p>
      </dgm:t>
    </dgm:pt>
    <dgm:pt modelId="{0700289B-B457-4FD3-BFD3-806042906DA2}" type="parTrans" cxnId="{C19E2165-13C8-4896-8D92-C129A2D3BCF4}">
      <dgm:prSet/>
      <dgm:spPr/>
      <dgm:t>
        <a:bodyPr/>
        <a:lstStyle/>
        <a:p>
          <a:endParaRPr lang="en-US"/>
        </a:p>
      </dgm:t>
    </dgm:pt>
    <dgm:pt modelId="{E71F9FCD-D973-4652-AF31-86BF3D70A98E}" type="sibTrans" cxnId="{C19E2165-13C8-4896-8D92-C129A2D3BCF4}">
      <dgm:prSet/>
      <dgm:spPr/>
      <dgm:t>
        <a:bodyPr/>
        <a:lstStyle/>
        <a:p>
          <a:endParaRPr lang="en-US"/>
        </a:p>
      </dgm:t>
    </dgm:pt>
    <dgm:pt modelId="{27B64584-3E74-410F-8FDE-6B37B04D1C81}">
      <dgm:prSet/>
      <dgm:spPr/>
      <dgm:t>
        <a:bodyPr/>
        <a:lstStyle/>
        <a:p>
          <a:r>
            <a:rPr lang="fr-FR" b="0" i="0" baseline="0" dirty="0"/>
            <a:t>"Pensez à une tâche qui est répétitive, qui vous prend beaucoup de temps, ou que vous détestez faire."</a:t>
          </a:r>
          <a:endParaRPr lang="en-US" dirty="0"/>
        </a:p>
      </dgm:t>
    </dgm:pt>
    <dgm:pt modelId="{AC6395FE-D7BB-4AF6-991B-391A6B1F9942}" type="parTrans" cxnId="{416CE42A-78BA-4A73-A98B-A8DCEC4C136A}">
      <dgm:prSet/>
      <dgm:spPr/>
      <dgm:t>
        <a:bodyPr/>
        <a:lstStyle/>
        <a:p>
          <a:endParaRPr lang="en-US"/>
        </a:p>
      </dgm:t>
    </dgm:pt>
    <dgm:pt modelId="{52DE9E0B-2774-43D5-B96D-083E04180CA1}" type="sibTrans" cxnId="{416CE42A-78BA-4A73-A98B-A8DCEC4C136A}">
      <dgm:prSet/>
      <dgm:spPr/>
      <dgm:t>
        <a:bodyPr/>
        <a:lstStyle/>
        <a:p>
          <a:endParaRPr lang="en-US"/>
        </a:p>
      </dgm:t>
    </dgm:pt>
    <dgm:pt modelId="{796D668B-EE44-4F8A-AE24-D9437EC7F308}">
      <dgm:prSet/>
      <dgm:spPr/>
      <dgm:t>
        <a:bodyPr/>
        <a:lstStyle/>
        <a:p>
          <a:r>
            <a:rPr lang="fr-FR" b="1" i="0" baseline="0"/>
            <a:t>"Comment un des outils que nous avons vus pourrait-il vous aider ?</a:t>
          </a:r>
          <a:r>
            <a:rPr lang="fr-FR" b="0" i="0" baseline="0"/>
            <a:t>"</a:t>
          </a:r>
          <a:endParaRPr lang="en-US"/>
        </a:p>
      </dgm:t>
    </dgm:pt>
    <dgm:pt modelId="{1E9C3D94-9CDF-4B26-8C2D-21F75743AAEB}" type="parTrans" cxnId="{B3AA37EC-FCE6-4186-B535-078410119E19}">
      <dgm:prSet/>
      <dgm:spPr/>
      <dgm:t>
        <a:bodyPr/>
        <a:lstStyle/>
        <a:p>
          <a:endParaRPr lang="en-US"/>
        </a:p>
      </dgm:t>
    </dgm:pt>
    <dgm:pt modelId="{68B6CAFD-D094-46AE-B3D0-6E5DFB2532EF}" type="sibTrans" cxnId="{B3AA37EC-FCE6-4186-B535-078410119E19}">
      <dgm:prSet/>
      <dgm:spPr/>
      <dgm:t>
        <a:bodyPr/>
        <a:lstStyle/>
        <a:p>
          <a:endParaRPr lang="en-US"/>
        </a:p>
      </dgm:t>
    </dgm:pt>
    <dgm:pt modelId="{C32B68C3-F13E-4DA8-BF1A-7A4258E8A771}">
      <dgm:prSet/>
      <dgm:spPr/>
      <dgm:t>
        <a:bodyPr/>
        <a:lstStyle/>
        <a:p>
          <a:r>
            <a:rPr lang="fr-FR" b="0" i="1" baseline="0"/>
            <a:t>(Le formateur lance la discussion, invite au partage d'idées, et les note sur un paperboard ou un équivalent numérique. Objectif : rendre l'IA concrète et personnelle pour chaque participant).</a:t>
          </a:r>
          <a:endParaRPr lang="en-US"/>
        </a:p>
      </dgm:t>
    </dgm:pt>
    <dgm:pt modelId="{065D58BE-5533-4567-8508-1E08A7EE269E}" type="parTrans" cxnId="{82B4D9C1-97D6-45D0-A8C9-373A06B97EAA}">
      <dgm:prSet/>
      <dgm:spPr/>
      <dgm:t>
        <a:bodyPr/>
        <a:lstStyle/>
        <a:p>
          <a:endParaRPr lang="en-US"/>
        </a:p>
      </dgm:t>
    </dgm:pt>
    <dgm:pt modelId="{8106E619-EB3C-4076-ADE5-D640570F98FA}" type="sibTrans" cxnId="{82B4D9C1-97D6-45D0-A8C9-373A06B97EAA}">
      <dgm:prSet/>
      <dgm:spPr/>
      <dgm:t>
        <a:bodyPr/>
        <a:lstStyle/>
        <a:p>
          <a:endParaRPr lang="en-US"/>
        </a:p>
      </dgm:t>
    </dgm:pt>
    <dgm:pt modelId="{11F7DE4E-B3C2-4838-A3D5-E8690D830FB1}" type="pres">
      <dgm:prSet presAssocID="{F2E8BE02-8BE3-40AC-9C1D-2C696780A287}" presName="matrix" presStyleCnt="0">
        <dgm:presLayoutVars>
          <dgm:chMax val="1"/>
          <dgm:dir/>
          <dgm:resizeHandles val="exact"/>
        </dgm:presLayoutVars>
      </dgm:prSet>
      <dgm:spPr/>
    </dgm:pt>
    <dgm:pt modelId="{7995CE8C-2C31-4D8D-BC9C-25BD5EF0AA35}" type="pres">
      <dgm:prSet presAssocID="{F2E8BE02-8BE3-40AC-9C1D-2C696780A287}" presName="diamond" presStyleLbl="bgShp" presStyleIdx="0" presStyleCnt="1" custScaleX="114350"/>
      <dgm:spPr/>
    </dgm:pt>
    <dgm:pt modelId="{5002767E-6D54-4FAD-A994-56E46A08BAB6}" type="pres">
      <dgm:prSet presAssocID="{F2E8BE02-8BE3-40AC-9C1D-2C696780A287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8B30F5A-98F8-46EB-B534-9EA6E92A9ABB}" type="pres">
      <dgm:prSet presAssocID="{F2E8BE02-8BE3-40AC-9C1D-2C696780A287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C980599-917B-4187-974B-7C2FE03F71A8}" type="pres">
      <dgm:prSet presAssocID="{F2E8BE02-8BE3-40AC-9C1D-2C696780A287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6EC26AC-60CE-4B88-89F0-065C32E29DB1}" type="pres">
      <dgm:prSet presAssocID="{F2E8BE02-8BE3-40AC-9C1D-2C696780A287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CF8D211-C678-495C-A1C0-8C7FC2D8B2A2}" type="presOf" srcId="{F2E8BE02-8BE3-40AC-9C1D-2C696780A287}" destId="{11F7DE4E-B3C2-4838-A3D5-E8690D830FB1}" srcOrd="0" destOrd="0" presId="urn:microsoft.com/office/officeart/2005/8/layout/matrix3"/>
    <dgm:cxn modelId="{416CE42A-78BA-4A73-A98B-A8DCEC4C136A}" srcId="{F2E8BE02-8BE3-40AC-9C1D-2C696780A287}" destId="{27B64584-3E74-410F-8FDE-6B37B04D1C81}" srcOrd="1" destOrd="0" parTransId="{AC6395FE-D7BB-4AF6-991B-391A6B1F9942}" sibTransId="{52DE9E0B-2774-43D5-B96D-083E04180CA1}"/>
    <dgm:cxn modelId="{C19E2165-13C8-4896-8D92-C129A2D3BCF4}" srcId="{F2E8BE02-8BE3-40AC-9C1D-2C696780A287}" destId="{516A4FCF-2A1D-4224-B03A-3BF2E6BA7EBD}" srcOrd="0" destOrd="0" parTransId="{0700289B-B457-4FD3-BFD3-806042906DA2}" sibTransId="{E71F9FCD-D973-4652-AF31-86BF3D70A98E}"/>
    <dgm:cxn modelId="{8CD7C780-A031-4584-A29A-62E3ABBD0ACD}" type="presOf" srcId="{27B64584-3E74-410F-8FDE-6B37B04D1C81}" destId="{58B30F5A-98F8-46EB-B534-9EA6E92A9ABB}" srcOrd="0" destOrd="0" presId="urn:microsoft.com/office/officeart/2005/8/layout/matrix3"/>
    <dgm:cxn modelId="{635D0685-362C-4559-8567-1AF9BE7F5C5F}" type="presOf" srcId="{C32B68C3-F13E-4DA8-BF1A-7A4258E8A771}" destId="{16EC26AC-60CE-4B88-89F0-065C32E29DB1}" srcOrd="0" destOrd="0" presId="urn:microsoft.com/office/officeart/2005/8/layout/matrix3"/>
    <dgm:cxn modelId="{36D9BCB8-534F-454C-BC21-472729CC9111}" type="presOf" srcId="{516A4FCF-2A1D-4224-B03A-3BF2E6BA7EBD}" destId="{5002767E-6D54-4FAD-A994-56E46A08BAB6}" srcOrd="0" destOrd="0" presId="urn:microsoft.com/office/officeart/2005/8/layout/matrix3"/>
    <dgm:cxn modelId="{82B4D9C1-97D6-45D0-A8C9-373A06B97EAA}" srcId="{F2E8BE02-8BE3-40AC-9C1D-2C696780A287}" destId="{C32B68C3-F13E-4DA8-BF1A-7A4258E8A771}" srcOrd="3" destOrd="0" parTransId="{065D58BE-5533-4567-8508-1E08A7EE269E}" sibTransId="{8106E619-EB3C-4076-ADE5-D640570F98FA}"/>
    <dgm:cxn modelId="{B3AA37EC-FCE6-4186-B535-078410119E19}" srcId="{F2E8BE02-8BE3-40AC-9C1D-2C696780A287}" destId="{796D668B-EE44-4F8A-AE24-D9437EC7F308}" srcOrd="2" destOrd="0" parTransId="{1E9C3D94-9CDF-4B26-8C2D-21F75743AAEB}" sibTransId="{68B6CAFD-D094-46AE-B3D0-6E5DFB2532EF}"/>
    <dgm:cxn modelId="{2C2A86EC-F4A6-4CF8-B0EB-36775B5A8345}" type="presOf" srcId="{796D668B-EE44-4F8A-AE24-D9437EC7F308}" destId="{BC980599-917B-4187-974B-7C2FE03F71A8}" srcOrd="0" destOrd="0" presId="urn:microsoft.com/office/officeart/2005/8/layout/matrix3"/>
    <dgm:cxn modelId="{694960A2-EAC3-4910-87EF-C28D340A811C}" type="presParOf" srcId="{11F7DE4E-B3C2-4838-A3D5-E8690D830FB1}" destId="{7995CE8C-2C31-4D8D-BC9C-25BD5EF0AA35}" srcOrd="0" destOrd="0" presId="urn:microsoft.com/office/officeart/2005/8/layout/matrix3"/>
    <dgm:cxn modelId="{7A973E66-8CAB-45B2-8D27-ED265D31467A}" type="presParOf" srcId="{11F7DE4E-B3C2-4838-A3D5-E8690D830FB1}" destId="{5002767E-6D54-4FAD-A994-56E46A08BAB6}" srcOrd="1" destOrd="0" presId="urn:microsoft.com/office/officeart/2005/8/layout/matrix3"/>
    <dgm:cxn modelId="{757CD7DC-EF80-4767-BFE9-AA078C058BC6}" type="presParOf" srcId="{11F7DE4E-B3C2-4838-A3D5-E8690D830FB1}" destId="{58B30F5A-98F8-46EB-B534-9EA6E92A9ABB}" srcOrd="2" destOrd="0" presId="urn:microsoft.com/office/officeart/2005/8/layout/matrix3"/>
    <dgm:cxn modelId="{4E5D9BBB-A4A4-41C3-8796-F34C59B743BA}" type="presParOf" srcId="{11F7DE4E-B3C2-4838-A3D5-E8690D830FB1}" destId="{BC980599-917B-4187-974B-7C2FE03F71A8}" srcOrd="3" destOrd="0" presId="urn:microsoft.com/office/officeart/2005/8/layout/matrix3"/>
    <dgm:cxn modelId="{BB6DB650-FF6B-4BF5-BA34-019DBF343A3C}" type="presParOf" srcId="{11F7DE4E-B3C2-4838-A3D5-E8690D830FB1}" destId="{16EC26AC-60CE-4B88-89F0-065C32E29DB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1907D8FB-3365-4332-96F5-FF40A775363F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DC1141-5196-45FD-92C0-E70AEF32A137}">
      <dgm:prSet/>
      <dgm:spPr/>
      <dgm:t>
        <a:bodyPr/>
        <a:lstStyle/>
        <a:p>
          <a:r>
            <a:rPr lang="fr-FR" b="0" i="0" baseline="0" dirty="0"/>
            <a:t>"L'IA générative n'est pas là pour remplacer les professionnels, mais pour leur donner des </a:t>
          </a:r>
          <a:r>
            <a:rPr lang="fr-FR" b="1" i="0" baseline="0" dirty="0"/>
            <a:t>super-pouvoirs</a:t>
          </a:r>
          <a:r>
            <a:rPr lang="fr-FR" b="0" i="0" baseline="0" dirty="0"/>
            <a:t>."</a:t>
          </a:r>
          <a:endParaRPr lang="en-US" dirty="0"/>
        </a:p>
      </dgm:t>
    </dgm:pt>
    <dgm:pt modelId="{CE2292BB-8218-4ACD-B59B-820E2EAFDF0D}" type="parTrans" cxnId="{5C20EE20-B535-442B-B8DA-16802B76C1D3}">
      <dgm:prSet/>
      <dgm:spPr/>
      <dgm:t>
        <a:bodyPr/>
        <a:lstStyle/>
        <a:p>
          <a:endParaRPr lang="en-US"/>
        </a:p>
      </dgm:t>
    </dgm:pt>
    <dgm:pt modelId="{51962469-5CC3-43EF-8020-16A2CC3811FC}" type="sibTrans" cxnId="{5C20EE20-B535-442B-B8DA-16802B76C1D3}">
      <dgm:prSet/>
      <dgm:spPr/>
      <dgm:t>
        <a:bodyPr/>
        <a:lstStyle/>
        <a:p>
          <a:endParaRPr lang="en-US"/>
        </a:p>
      </dgm:t>
    </dgm:pt>
    <dgm:pt modelId="{D7C2A6BC-6A28-4F1F-B5B2-6618998EDCA9}">
      <dgm:prSet/>
      <dgm:spPr/>
      <dgm:t>
        <a:bodyPr/>
        <a:lstStyle/>
        <a:p>
          <a:r>
            <a:rPr lang="fr-FR" b="0" i="0" baseline="0"/>
            <a:t>"Le but : </a:t>
          </a:r>
          <a:r>
            <a:rPr lang="fr-FR" b="1" i="0" baseline="0"/>
            <a:t>automatiser le fastidieux</a:t>
          </a:r>
          <a:r>
            <a:rPr lang="fr-FR" b="0" i="0" baseline="0"/>
            <a:t> pour libérer du temps pour ce qui a le plus de valeur : la stratégie, la relation humaine et la créativité."</a:t>
          </a:r>
          <a:endParaRPr lang="en-US"/>
        </a:p>
      </dgm:t>
    </dgm:pt>
    <dgm:pt modelId="{973A229A-D7C4-4F62-A524-64AC5E25B14D}" type="parTrans" cxnId="{FA36AA56-0507-47E8-9CEF-A78E584216FC}">
      <dgm:prSet/>
      <dgm:spPr/>
      <dgm:t>
        <a:bodyPr/>
        <a:lstStyle/>
        <a:p>
          <a:endParaRPr lang="en-US"/>
        </a:p>
      </dgm:t>
    </dgm:pt>
    <dgm:pt modelId="{06B5A41A-FBAD-4871-867A-63C5AE471684}" type="sibTrans" cxnId="{FA36AA56-0507-47E8-9CEF-A78E584216FC}">
      <dgm:prSet/>
      <dgm:spPr/>
      <dgm:t>
        <a:bodyPr/>
        <a:lstStyle/>
        <a:p>
          <a:endParaRPr lang="en-US"/>
        </a:p>
      </dgm:t>
    </dgm:pt>
    <dgm:pt modelId="{D022BF2B-79A0-4C93-A2BE-992E1CBF070F}" type="pres">
      <dgm:prSet presAssocID="{1907D8FB-3365-4332-96F5-FF40A775363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80C102B-2594-473B-8F2B-6D392F21EED6}" type="pres">
      <dgm:prSet presAssocID="{D3DC1141-5196-45FD-92C0-E70AEF32A137}" presName="hierRoot1" presStyleCnt="0"/>
      <dgm:spPr/>
    </dgm:pt>
    <dgm:pt modelId="{828D06C5-A2FF-4BB6-85E3-4A2F3784F4DF}" type="pres">
      <dgm:prSet presAssocID="{D3DC1141-5196-45FD-92C0-E70AEF32A137}" presName="composite" presStyleCnt="0"/>
      <dgm:spPr/>
    </dgm:pt>
    <dgm:pt modelId="{671BE7B2-BA0B-4639-84B4-274395577A6C}" type="pres">
      <dgm:prSet presAssocID="{D3DC1141-5196-45FD-92C0-E70AEF32A137}" presName="background" presStyleLbl="node0" presStyleIdx="0" presStyleCnt="2"/>
      <dgm:spPr/>
    </dgm:pt>
    <dgm:pt modelId="{8BCBEE7B-FA94-4FBB-A407-5F1033B18547}" type="pres">
      <dgm:prSet presAssocID="{D3DC1141-5196-45FD-92C0-E70AEF32A137}" presName="text" presStyleLbl="fgAcc0" presStyleIdx="0" presStyleCnt="2">
        <dgm:presLayoutVars>
          <dgm:chPref val="3"/>
        </dgm:presLayoutVars>
      </dgm:prSet>
      <dgm:spPr/>
    </dgm:pt>
    <dgm:pt modelId="{0BC73EF1-FB42-479A-B4DF-97E6C778C86B}" type="pres">
      <dgm:prSet presAssocID="{D3DC1141-5196-45FD-92C0-E70AEF32A137}" presName="hierChild2" presStyleCnt="0"/>
      <dgm:spPr/>
    </dgm:pt>
    <dgm:pt modelId="{646EE000-F0AF-4811-BE24-06E5E5A81B4D}" type="pres">
      <dgm:prSet presAssocID="{D7C2A6BC-6A28-4F1F-B5B2-6618998EDCA9}" presName="hierRoot1" presStyleCnt="0"/>
      <dgm:spPr/>
    </dgm:pt>
    <dgm:pt modelId="{454911DD-7135-4521-A5F4-952B913828F3}" type="pres">
      <dgm:prSet presAssocID="{D7C2A6BC-6A28-4F1F-B5B2-6618998EDCA9}" presName="composite" presStyleCnt="0"/>
      <dgm:spPr/>
    </dgm:pt>
    <dgm:pt modelId="{14D838B9-7AD5-417C-B7D6-D0FBED7DCE0E}" type="pres">
      <dgm:prSet presAssocID="{D7C2A6BC-6A28-4F1F-B5B2-6618998EDCA9}" presName="background" presStyleLbl="node0" presStyleIdx="1" presStyleCnt="2"/>
      <dgm:spPr/>
    </dgm:pt>
    <dgm:pt modelId="{677B238A-F3CD-4E0B-9C23-37A5B8098E59}" type="pres">
      <dgm:prSet presAssocID="{D7C2A6BC-6A28-4F1F-B5B2-6618998EDCA9}" presName="text" presStyleLbl="fgAcc0" presStyleIdx="1" presStyleCnt="2">
        <dgm:presLayoutVars>
          <dgm:chPref val="3"/>
        </dgm:presLayoutVars>
      </dgm:prSet>
      <dgm:spPr/>
    </dgm:pt>
    <dgm:pt modelId="{EBEED925-CD3E-48F3-AEF3-81E305D104F7}" type="pres">
      <dgm:prSet presAssocID="{D7C2A6BC-6A28-4F1F-B5B2-6618998EDCA9}" presName="hierChild2" presStyleCnt="0"/>
      <dgm:spPr/>
    </dgm:pt>
  </dgm:ptLst>
  <dgm:cxnLst>
    <dgm:cxn modelId="{5C20EE20-B535-442B-B8DA-16802B76C1D3}" srcId="{1907D8FB-3365-4332-96F5-FF40A775363F}" destId="{D3DC1141-5196-45FD-92C0-E70AEF32A137}" srcOrd="0" destOrd="0" parTransId="{CE2292BB-8218-4ACD-B59B-820E2EAFDF0D}" sibTransId="{51962469-5CC3-43EF-8020-16A2CC3811FC}"/>
    <dgm:cxn modelId="{FA36AA56-0507-47E8-9CEF-A78E584216FC}" srcId="{1907D8FB-3365-4332-96F5-FF40A775363F}" destId="{D7C2A6BC-6A28-4F1F-B5B2-6618998EDCA9}" srcOrd="1" destOrd="0" parTransId="{973A229A-D7C4-4F62-A524-64AC5E25B14D}" sibTransId="{06B5A41A-FBAD-4871-867A-63C5AE471684}"/>
    <dgm:cxn modelId="{1F996C59-0EC2-44AB-9058-6994186E7658}" type="presOf" srcId="{D7C2A6BC-6A28-4F1F-B5B2-6618998EDCA9}" destId="{677B238A-F3CD-4E0B-9C23-37A5B8098E59}" srcOrd="0" destOrd="0" presId="urn:microsoft.com/office/officeart/2005/8/layout/hierarchy1"/>
    <dgm:cxn modelId="{D8212280-48FE-467A-B30E-91C2AB57B39E}" type="presOf" srcId="{D3DC1141-5196-45FD-92C0-E70AEF32A137}" destId="{8BCBEE7B-FA94-4FBB-A407-5F1033B18547}" srcOrd="0" destOrd="0" presId="urn:microsoft.com/office/officeart/2005/8/layout/hierarchy1"/>
    <dgm:cxn modelId="{CB952BE4-3D08-4470-BF33-ED182BABD58A}" type="presOf" srcId="{1907D8FB-3365-4332-96F5-FF40A775363F}" destId="{D022BF2B-79A0-4C93-A2BE-992E1CBF070F}" srcOrd="0" destOrd="0" presId="urn:microsoft.com/office/officeart/2005/8/layout/hierarchy1"/>
    <dgm:cxn modelId="{ECA3C016-8490-42AB-8EBA-33C19592BAA8}" type="presParOf" srcId="{D022BF2B-79A0-4C93-A2BE-992E1CBF070F}" destId="{480C102B-2594-473B-8F2B-6D392F21EED6}" srcOrd="0" destOrd="0" presId="urn:microsoft.com/office/officeart/2005/8/layout/hierarchy1"/>
    <dgm:cxn modelId="{54D591A2-27C9-42A8-A068-B7C9D1908A80}" type="presParOf" srcId="{480C102B-2594-473B-8F2B-6D392F21EED6}" destId="{828D06C5-A2FF-4BB6-85E3-4A2F3784F4DF}" srcOrd="0" destOrd="0" presId="urn:microsoft.com/office/officeart/2005/8/layout/hierarchy1"/>
    <dgm:cxn modelId="{2A36C70C-A5DF-4B60-829B-81147D241947}" type="presParOf" srcId="{828D06C5-A2FF-4BB6-85E3-4A2F3784F4DF}" destId="{671BE7B2-BA0B-4639-84B4-274395577A6C}" srcOrd="0" destOrd="0" presId="urn:microsoft.com/office/officeart/2005/8/layout/hierarchy1"/>
    <dgm:cxn modelId="{0B3A0DC0-A405-4131-8FCE-E8C23D9F893D}" type="presParOf" srcId="{828D06C5-A2FF-4BB6-85E3-4A2F3784F4DF}" destId="{8BCBEE7B-FA94-4FBB-A407-5F1033B18547}" srcOrd="1" destOrd="0" presId="urn:microsoft.com/office/officeart/2005/8/layout/hierarchy1"/>
    <dgm:cxn modelId="{E5CC258B-C636-425C-9852-75ED94D8A3FE}" type="presParOf" srcId="{480C102B-2594-473B-8F2B-6D392F21EED6}" destId="{0BC73EF1-FB42-479A-B4DF-97E6C778C86B}" srcOrd="1" destOrd="0" presId="urn:microsoft.com/office/officeart/2005/8/layout/hierarchy1"/>
    <dgm:cxn modelId="{6ABEC1E7-E041-44FD-A505-76525E93DB6A}" type="presParOf" srcId="{D022BF2B-79A0-4C93-A2BE-992E1CBF070F}" destId="{646EE000-F0AF-4811-BE24-06E5E5A81B4D}" srcOrd="1" destOrd="0" presId="urn:microsoft.com/office/officeart/2005/8/layout/hierarchy1"/>
    <dgm:cxn modelId="{0EC195EF-1FF7-455C-9C2D-1894B8B57407}" type="presParOf" srcId="{646EE000-F0AF-4811-BE24-06E5E5A81B4D}" destId="{454911DD-7135-4521-A5F4-952B913828F3}" srcOrd="0" destOrd="0" presId="urn:microsoft.com/office/officeart/2005/8/layout/hierarchy1"/>
    <dgm:cxn modelId="{F2D6C5DA-E6A4-4CC6-8E21-9ADF02BC179A}" type="presParOf" srcId="{454911DD-7135-4521-A5F4-952B913828F3}" destId="{14D838B9-7AD5-417C-B7D6-D0FBED7DCE0E}" srcOrd="0" destOrd="0" presId="urn:microsoft.com/office/officeart/2005/8/layout/hierarchy1"/>
    <dgm:cxn modelId="{423850F2-EF18-4F99-BB7E-DA4559B61202}" type="presParOf" srcId="{454911DD-7135-4521-A5F4-952B913828F3}" destId="{677B238A-F3CD-4E0B-9C23-37A5B8098E59}" srcOrd="1" destOrd="0" presId="urn:microsoft.com/office/officeart/2005/8/layout/hierarchy1"/>
    <dgm:cxn modelId="{3769B46B-6A51-4061-9435-9BCE5300AD0C}" type="presParOf" srcId="{646EE000-F0AF-4811-BE24-06E5E5A81B4D}" destId="{EBEED925-CD3E-48F3-AEF3-81E305D104F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99054CCE-EC00-4E41-90CD-9041AFADA0DA}" type="doc">
      <dgm:prSet loTypeId="urn:microsoft.com/office/officeart/2005/8/layout/process4" loCatId="process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7AA97DAE-F306-4D37-AB88-BEE8BC1C2C72}">
      <dgm:prSet/>
      <dgm:spPr/>
      <dgm:t>
        <a:bodyPr/>
        <a:lstStyle/>
        <a:p>
          <a:r>
            <a:rPr lang="fr-FR" b="1" i="0" baseline="0"/>
            <a:t>Vous :</a:t>
          </a:r>
          <a:r>
            <a:rPr lang="fr-FR" b="0" i="0" baseline="0"/>
            <a:t> "Organise-moi un week-end à Lisbonne pour 2 en octobre. Budget max 800€. On adore les hôtels de charme et les fruits de mer."</a:t>
          </a:r>
          <a:endParaRPr lang="en-US"/>
        </a:p>
      </dgm:t>
    </dgm:pt>
    <dgm:pt modelId="{E85E9B6F-96DA-4637-94F6-F37412EF8EA1}" type="parTrans" cxnId="{56B3B8E5-0EE6-40BE-8197-9C05F28D2F0E}">
      <dgm:prSet/>
      <dgm:spPr/>
      <dgm:t>
        <a:bodyPr/>
        <a:lstStyle/>
        <a:p>
          <a:endParaRPr lang="en-US"/>
        </a:p>
      </dgm:t>
    </dgm:pt>
    <dgm:pt modelId="{E226F3F8-FFCA-44AD-8AFA-F26B31231897}" type="sibTrans" cxnId="{56B3B8E5-0EE6-40BE-8197-9C05F28D2F0E}">
      <dgm:prSet/>
      <dgm:spPr/>
      <dgm:t>
        <a:bodyPr/>
        <a:lstStyle/>
        <a:p>
          <a:endParaRPr lang="en-US"/>
        </a:p>
      </dgm:t>
    </dgm:pt>
    <dgm:pt modelId="{FFC91BA1-AC70-461C-9F56-0C7897520E76}">
      <dgm:prSet/>
      <dgm:spPr/>
      <dgm:t>
        <a:bodyPr/>
        <a:lstStyle/>
        <a:p>
          <a:r>
            <a:rPr lang="fr-FR" b="1" i="0" baseline="0"/>
            <a:t>Agent IA (pense à voix haute) :</a:t>
          </a:r>
          <a:r>
            <a:rPr lang="fr-FR" b="0" i="0" baseline="0"/>
            <a:t> "</a:t>
          </a:r>
          <a:r>
            <a:rPr lang="fr-FR" b="0" i="1" baseline="0"/>
            <a:t>OK. 1. Je scanne les vols sur Google Flights. 2. Je cherche des hôtels &gt;4.5 étoiles sur Booking. 3. Je croise avec les meilleurs restaurants de fruits de mer sur TripAdvisor. 4. Je compile 3 options complètes.</a:t>
          </a:r>
          <a:r>
            <a:rPr lang="fr-FR" b="0" i="0" baseline="0"/>
            <a:t>"</a:t>
          </a:r>
          <a:endParaRPr lang="en-US"/>
        </a:p>
      </dgm:t>
    </dgm:pt>
    <dgm:pt modelId="{89D4B674-C941-46D7-AA94-C731EB5B622A}" type="parTrans" cxnId="{1B8F29BD-8AAC-418C-88F1-E6516B6D2D83}">
      <dgm:prSet/>
      <dgm:spPr/>
      <dgm:t>
        <a:bodyPr/>
        <a:lstStyle/>
        <a:p>
          <a:endParaRPr lang="en-US"/>
        </a:p>
      </dgm:t>
    </dgm:pt>
    <dgm:pt modelId="{C442626D-1624-4716-9433-CB4ED56B020A}" type="sibTrans" cxnId="{1B8F29BD-8AAC-418C-88F1-E6516B6D2D83}">
      <dgm:prSet/>
      <dgm:spPr/>
      <dgm:t>
        <a:bodyPr/>
        <a:lstStyle/>
        <a:p>
          <a:endParaRPr lang="en-US"/>
        </a:p>
      </dgm:t>
    </dgm:pt>
    <dgm:pt modelId="{4081226A-2B13-4B9B-A539-F73C1CAFA8CA}">
      <dgm:prSet/>
      <dgm:spPr/>
      <dgm:t>
        <a:bodyPr/>
        <a:lstStyle/>
        <a:p>
          <a:r>
            <a:rPr lang="fr-FR" b="1" i="0" baseline="0"/>
            <a:t>Agent IA (affiche le résultat) :</a:t>
          </a:r>
          <a:r>
            <a:rPr lang="fr-FR" b="0" i="0" baseline="0"/>
            <a:t> "</a:t>
          </a:r>
          <a:r>
            <a:rPr lang="fr-FR" b="0" i="1" baseline="0"/>
            <a:t>Voici 3 packages Vol+Hôtel+Resto. Lequel préférez-vous ? Je peux réserver pour vous.</a:t>
          </a:r>
          <a:r>
            <a:rPr lang="fr-FR" b="0" i="0" baseline="0"/>
            <a:t>"</a:t>
          </a:r>
          <a:endParaRPr lang="en-US"/>
        </a:p>
      </dgm:t>
    </dgm:pt>
    <dgm:pt modelId="{9BE99315-E25D-445A-9FB0-94E15746B74A}" type="parTrans" cxnId="{51315288-7648-4427-89D1-ABAC6FB6C1C3}">
      <dgm:prSet/>
      <dgm:spPr/>
      <dgm:t>
        <a:bodyPr/>
        <a:lstStyle/>
        <a:p>
          <a:endParaRPr lang="en-US"/>
        </a:p>
      </dgm:t>
    </dgm:pt>
    <dgm:pt modelId="{23643892-8727-4356-9AA5-D9685F70FA76}" type="sibTrans" cxnId="{51315288-7648-4427-89D1-ABAC6FB6C1C3}">
      <dgm:prSet/>
      <dgm:spPr/>
      <dgm:t>
        <a:bodyPr/>
        <a:lstStyle/>
        <a:p>
          <a:endParaRPr lang="en-US"/>
        </a:p>
      </dgm:t>
    </dgm:pt>
    <dgm:pt modelId="{AB649951-BE9B-48AF-8170-69468CDCDDB8}" type="pres">
      <dgm:prSet presAssocID="{99054CCE-EC00-4E41-90CD-9041AFADA0DA}" presName="Name0" presStyleCnt="0">
        <dgm:presLayoutVars>
          <dgm:dir/>
          <dgm:animLvl val="lvl"/>
          <dgm:resizeHandles val="exact"/>
        </dgm:presLayoutVars>
      </dgm:prSet>
      <dgm:spPr/>
    </dgm:pt>
    <dgm:pt modelId="{02D76238-41C0-4F55-B51C-536A9DF7AEC0}" type="pres">
      <dgm:prSet presAssocID="{4081226A-2B13-4B9B-A539-F73C1CAFA8CA}" presName="boxAndChildren" presStyleCnt="0"/>
      <dgm:spPr/>
    </dgm:pt>
    <dgm:pt modelId="{62E653E3-F2F0-45A5-B9CE-11DFA8BDD7EC}" type="pres">
      <dgm:prSet presAssocID="{4081226A-2B13-4B9B-A539-F73C1CAFA8CA}" presName="parentTextBox" presStyleLbl="node1" presStyleIdx="0" presStyleCnt="3"/>
      <dgm:spPr/>
    </dgm:pt>
    <dgm:pt modelId="{119F70F6-B1C8-4CB4-98FD-876DEA067575}" type="pres">
      <dgm:prSet presAssocID="{C442626D-1624-4716-9433-CB4ED56B020A}" presName="sp" presStyleCnt="0"/>
      <dgm:spPr/>
    </dgm:pt>
    <dgm:pt modelId="{36B9CEA0-4660-4419-A20C-956D1E7AF255}" type="pres">
      <dgm:prSet presAssocID="{FFC91BA1-AC70-461C-9F56-0C7897520E76}" presName="arrowAndChildren" presStyleCnt="0"/>
      <dgm:spPr/>
    </dgm:pt>
    <dgm:pt modelId="{E4957103-3D3D-4C4A-BB05-5DB139D279D0}" type="pres">
      <dgm:prSet presAssocID="{FFC91BA1-AC70-461C-9F56-0C7897520E76}" presName="parentTextArrow" presStyleLbl="node1" presStyleIdx="1" presStyleCnt="3"/>
      <dgm:spPr/>
    </dgm:pt>
    <dgm:pt modelId="{8FD425B5-0CF6-4A2D-BEBE-40EFD9DF10FA}" type="pres">
      <dgm:prSet presAssocID="{E226F3F8-FFCA-44AD-8AFA-F26B31231897}" presName="sp" presStyleCnt="0"/>
      <dgm:spPr/>
    </dgm:pt>
    <dgm:pt modelId="{37A7B9C4-4AF4-4FCF-9813-5C726CDD54BB}" type="pres">
      <dgm:prSet presAssocID="{7AA97DAE-F306-4D37-AB88-BEE8BC1C2C72}" presName="arrowAndChildren" presStyleCnt="0"/>
      <dgm:spPr/>
    </dgm:pt>
    <dgm:pt modelId="{FF711D16-ACB2-4B46-A851-6749540C7F79}" type="pres">
      <dgm:prSet presAssocID="{7AA97DAE-F306-4D37-AB88-BEE8BC1C2C72}" presName="parentTextArrow" presStyleLbl="node1" presStyleIdx="2" presStyleCnt="3"/>
      <dgm:spPr/>
    </dgm:pt>
  </dgm:ptLst>
  <dgm:cxnLst>
    <dgm:cxn modelId="{3C077353-03F8-448F-9F9F-57362BE719BF}" type="presOf" srcId="{FFC91BA1-AC70-461C-9F56-0C7897520E76}" destId="{E4957103-3D3D-4C4A-BB05-5DB139D279D0}" srcOrd="0" destOrd="0" presId="urn:microsoft.com/office/officeart/2005/8/layout/process4"/>
    <dgm:cxn modelId="{51315288-7648-4427-89D1-ABAC6FB6C1C3}" srcId="{99054CCE-EC00-4E41-90CD-9041AFADA0DA}" destId="{4081226A-2B13-4B9B-A539-F73C1CAFA8CA}" srcOrd="2" destOrd="0" parTransId="{9BE99315-E25D-445A-9FB0-94E15746B74A}" sibTransId="{23643892-8727-4356-9AA5-D9685F70FA76}"/>
    <dgm:cxn modelId="{CBBA2895-F983-4A14-8FD5-3B1646251E03}" type="presOf" srcId="{4081226A-2B13-4B9B-A539-F73C1CAFA8CA}" destId="{62E653E3-F2F0-45A5-B9CE-11DFA8BDD7EC}" srcOrd="0" destOrd="0" presId="urn:microsoft.com/office/officeart/2005/8/layout/process4"/>
    <dgm:cxn modelId="{1B8F29BD-8AAC-418C-88F1-E6516B6D2D83}" srcId="{99054CCE-EC00-4E41-90CD-9041AFADA0DA}" destId="{FFC91BA1-AC70-461C-9F56-0C7897520E76}" srcOrd="1" destOrd="0" parTransId="{89D4B674-C941-46D7-AA94-C731EB5B622A}" sibTransId="{C442626D-1624-4716-9433-CB4ED56B020A}"/>
    <dgm:cxn modelId="{1D2638CC-DE7C-4474-A2EE-DBBAFEE34877}" type="presOf" srcId="{99054CCE-EC00-4E41-90CD-9041AFADA0DA}" destId="{AB649951-BE9B-48AF-8170-69468CDCDDB8}" srcOrd="0" destOrd="0" presId="urn:microsoft.com/office/officeart/2005/8/layout/process4"/>
    <dgm:cxn modelId="{91CD0AD2-23C8-4AE9-BCC3-4EEC9356D313}" type="presOf" srcId="{7AA97DAE-F306-4D37-AB88-BEE8BC1C2C72}" destId="{FF711D16-ACB2-4B46-A851-6749540C7F79}" srcOrd="0" destOrd="0" presId="urn:microsoft.com/office/officeart/2005/8/layout/process4"/>
    <dgm:cxn modelId="{56B3B8E5-0EE6-40BE-8197-9C05F28D2F0E}" srcId="{99054CCE-EC00-4E41-90CD-9041AFADA0DA}" destId="{7AA97DAE-F306-4D37-AB88-BEE8BC1C2C72}" srcOrd="0" destOrd="0" parTransId="{E85E9B6F-96DA-4637-94F6-F37412EF8EA1}" sibTransId="{E226F3F8-FFCA-44AD-8AFA-F26B31231897}"/>
    <dgm:cxn modelId="{6654FCCA-C47C-45E5-93A2-CB58D9F6CB5F}" type="presParOf" srcId="{AB649951-BE9B-48AF-8170-69468CDCDDB8}" destId="{02D76238-41C0-4F55-B51C-536A9DF7AEC0}" srcOrd="0" destOrd="0" presId="urn:microsoft.com/office/officeart/2005/8/layout/process4"/>
    <dgm:cxn modelId="{D032A5EB-9ACB-4C32-941E-E2FB68D92A9B}" type="presParOf" srcId="{02D76238-41C0-4F55-B51C-536A9DF7AEC0}" destId="{62E653E3-F2F0-45A5-B9CE-11DFA8BDD7EC}" srcOrd="0" destOrd="0" presId="urn:microsoft.com/office/officeart/2005/8/layout/process4"/>
    <dgm:cxn modelId="{140E695B-002D-4424-83D9-601D6C3FE3E0}" type="presParOf" srcId="{AB649951-BE9B-48AF-8170-69468CDCDDB8}" destId="{119F70F6-B1C8-4CB4-98FD-876DEA067575}" srcOrd="1" destOrd="0" presId="urn:microsoft.com/office/officeart/2005/8/layout/process4"/>
    <dgm:cxn modelId="{5C849EC3-0D1D-45DC-8E2A-E13E43EC49F1}" type="presParOf" srcId="{AB649951-BE9B-48AF-8170-69468CDCDDB8}" destId="{36B9CEA0-4660-4419-A20C-956D1E7AF255}" srcOrd="2" destOrd="0" presId="urn:microsoft.com/office/officeart/2005/8/layout/process4"/>
    <dgm:cxn modelId="{AE1F9883-EDAD-49F3-A251-667EF6DF3E2E}" type="presParOf" srcId="{36B9CEA0-4660-4419-A20C-956D1E7AF255}" destId="{E4957103-3D3D-4C4A-BB05-5DB139D279D0}" srcOrd="0" destOrd="0" presId="urn:microsoft.com/office/officeart/2005/8/layout/process4"/>
    <dgm:cxn modelId="{9F1CA9DD-6EAF-40D1-B0DC-8B33E62C1FF1}" type="presParOf" srcId="{AB649951-BE9B-48AF-8170-69468CDCDDB8}" destId="{8FD425B5-0CF6-4A2D-BEBE-40EFD9DF10FA}" srcOrd="3" destOrd="0" presId="urn:microsoft.com/office/officeart/2005/8/layout/process4"/>
    <dgm:cxn modelId="{9EEC8CA0-1572-4C8B-93F9-2FA564F84F20}" type="presParOf" srcId="{AB649951-BE9B-48AF-8170-69468CDCDDB8}" destId="{37A7B9C4-4AF4-4FCF-9813-5C726CDD54BB}" srcOrd="4" destOrd="0" presId="urn:microsoft.com/office/officeart/2005/8/layout/process4"/>
    <dgm:cxn modelId="{CAA1EB5F-F792-4EF7-B2BE-D98853C3F083}" type="presParOf" srcId="{37A7B9C4-4AF4-4FCF-9813-5C726CDD54BB}" destId="{FF711D16-ACB2-4B46-A851-6749540C7F7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ECAAAA80-75FF-4629-BBCB-3CB6A80F4BBE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EBCAE22-5C6C-4A6D-BDF7-29A17C6F7EDC}">
      <dgm:prSet/>
      <dgm:spPr/>
      <dgm:t>
        <a:bodyPr/>
        <a:lstStyle/>
        <a:p>
          <a:r>
            <a:rPr lang="fr-FR" b="0" i="0" baseline="0"/>
            <a:t>"Assez parlé. Voyons à quoi ça ressemble."</a:t>
          </a:r>
          <a:endParaRPr lang="en-US"/>
        </a:p>
      </dgm:t>
    </dgm:pt>
    <dgm:pt modelId="{2CF2638C-E1B9-40DC-A09B-7792A415419F}" type="parTrans" cxnId="{80A005EA-2B60-48CB-AA93-E5244476D240}">
      <dgm:prSet/>
      <dgm:spPr/>
      <dgm:t>
        <a:bodyPr/>
        <a:lstStyle/>
        <a:p>
          <a:endParaRPr lang="en-US"/>
        </a:p>
      </dgm:t>
    </dgm:pt>
    <dgm:pt modelId="{13A1089C-DAA6-495E-8122-5ED7026CDDD1}" type="sibTrans" cxnId="{80A005EA-2B60-48CB-AA93-E5244476D240}">
      <dgm:prSet/>
      <dgm:spPr/>
      <dgm:t>
        <a:bodyPr/>
        <a:lstStyle/>
        <a:p>
          <a:endParaRPr lang="en-US"/>
        </a:p>
      </dgm:t>
    </dgm:pt>
    <dgm:pt modelId="{2D95DBAB-B168-4D35-9B37-EF8C1D3B6624}">
      <dgm:prSet/>
      <dgm:spPr/>
      <dgm:t>
        <a:bodyPr/>
        <a:lstStyle/>
        <a:p>
          <a:r>
            <a:rPr lang="fr-FR" b="0" i="1" baseline="0"/>
            <a:t>(Le formateur lance une vidéo pré-enregistrée montrant un agent réaliser une tâche simple mais multi-étapes, comme "Trouve le restaurant italien le mieux noté près d'ici, vérifie s'il est ouvert ce soir et réserve une table pour 2 personnes à 20h". On voit la souris bouger toute seule, naviguer entre les sites, et remplir les champs).</a:t>
          </a:r>
          <a:endParaRPr lang="en-US"/>
        </a:p>
      </dgm:t>
    </dgm:pt>
    <dgm:pt modelId="{BFFA0D14-4CB5-4B69-8A14-73F6F39E0B01}" type="parTrans" cxnId="{B00FEBFD-9F97-469A-885D-AC091021C0A6}">
      <dgm:prSet/>
      <dgm:spPr/>
      <dgm:t>
        <a:bodyPr/>
        <a:lstStyle/>
        <a:p>
          <a:endParaRPr lang="en-US"/>
        </a:p>
      </dgm:t>
    </dgm:pt>
    <dgm:pt modelId="{0E2CB1D4-C1FE-4C50-AE74-029ED1F11B85}" type="sibTrans" cxnId="{B00FEBFD-9F97-469A-885D-AC091021C0A6}">
      <dgm:prSet/>
      <dgm:spPr/>
      <dgm:t>
        <a:bodyPr/>
        <a:lstStyle/>
        <a:p>
          <a:endParaRPr lang="en-US"/>
        </a:p>
      </dgm:t>
    </dgm:pt>
    <dgm:pt modelId="{E6D6F0E8-B46A-45DA-9DD8-C8D6B85DD0D3}" type="pres">
      <dgm:prSet presAssocID="{ECAAAA80-75FF-4629-BBCB-3CB6A80F4BBE}" presName="root" presStyleCnt="0">
        <dgm:presLayoutVars>
          <dgm:dir/>
          <dgm:resizeHandles val="exact"/>
        </dgm:presLayoutVars>
      </dgm:prSet>
      <dgm:spPr/>
    </dgm:pt>
    <dgm:pt modelId="{48DF5687-A913-4BC6-B08F-1A3274EF810C}" type="pres">
      <dgm:prSet presAssocID="{5EBCAE22-5C6C-4A6D-BDF7-29A17C6F7EDC}" presName="compNode" presStyleCnt="0"/>
      <dgm:spPr/>
    </dgm:pt>
    <dgm:pt modelId="{3C02EAAC-849B-439F-8E0C-9A1A38CA3E88}" type="pres">
      <dgm:prSet presAssocID="{5EBCAE22-5C6C-4A6D-BDF7-29A17C6F7ED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5343201E-91D2-4EC3-ACFC-4294A760D323}" type="pres">
      <dgm:prSet presAssocID="{5EBCAE22-5C6C-4A6D-BDF7-29A17C6F7EDC}" presName="spaceRect" presStyleCnt="0"/>
      <dgm:spPr/>
    </dgm:pt>
    <dgm:pt modelId="{8141ED34-545D-42F6-89F3-327B416DDD0C}" type="pres">
      <dgm:prSet presAssocID="{5EBCAE22-5C6C-4A6D-BDF7-29A17C6F7EDC}" presName="textRect" presStyleLbl="revTx" presStyleIdx="0" presStyleCnt="2">
        <dgm:presLayoutVars>
          <dgm:chMax val="1"/>
          <dgm:chPref val="1"/>
        </dgm:presLayoutVars>
      </dgm:prSet>
      <dgm:spPr/>
    </dgm:pt>
    <dgm:pt modelId="{B81FE20B-44D2-4B4D-B34E-1615EF525D63}" type="pres">
      <dgm:prSet presAssocID="{13A1089C-DAA6-495E-8122-5ED7026CDDD1}" presName="sibTrans" presStyleCnt="0"/>
      <dgm:spPr/>
    </dgm:pt>
    <dgm:pt modelId="{F4958729-0C1B-4A4C-B3ED-09A6AA24ECB6}" type="pres">
      <dgm:prSet presAssocID="{2D95DBAB-B168-4D35-9B37-EF8C1D3B6624}" presName="compNode" presStyleCnt="0"/>
      <dgm:spPr/>
    </dgm:pt>
    <dgm:pt modelId="{D4DDB320-BDDC-47A6-B8AB-2546C9786BEB}" type="pres">
      <dgm:prSet presAssocID="{2D95DBAB-B168-4D35-9B37-EF8C1D3B662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ss Pieces"/>
        </a:ext>
      </dgm:extLst>
    </dgm:pt>
    <dgm:pt modelId="{90EC84E8-4EBE-491E-A50E-4C643B3FCAA5}" type="pres">
      <dgm:prSet presAssocID="{2D95DBAB-B168-4D35-9B37-EF8C1D3B6624}" presName="spaceRect" presStyleCnt="0"/>
      <dgm:spPr/>
    </dgm:pt>
    <dgm:pt modelId="{B72B57FC-3CD2-4F03-ADAF-49A0645C280D}" type="pres">
      <dgm:prSet presAssocID="{2D95DBAB-B168-4D35-9B37-EF8C1D3B662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AF9BE10-9473-4C4D-A1FC-94E32BB27304}" type="presOf" srcId="{ECAAAA80-75FF-4629-BBCB-3CB6A80F4BBE}" destId="{E6D6F0E8-B46A-45DA-9DD8-C8D6B85DD0D3}" srcOrd="0" destOrd="0" presId="urn:microsoft.com/office/officeart/2018/2/layout/IconLabelList"/>
    <dgm:cxn modelId="{454ED930-FC5E-4F70-ADFB-CCE7151ABD16}" type="presOf" srcId="{2D95DBAB-B168-4D35-9B37-EF8C1D3B6624}" destId="{B72B57FC-3CD2-4F03-ADAF-49A0645C280D}" srcOrd="0" destOrd="0" presId="urn:microsoft.com/office/officeart/2018/2/layout/IconLabelList"/>
    <dgm:cxn modelId="{2EFABBE1-5862-42E5-A58F-162C509EEEC2}" type="presOf" srcId="{5EBCAE22-5C6C-4A6D-BDF7-29A17C6F7EDC}" destId="{8141ED34-545D-42F6-89F3-327B416DDD0C}" srcOrd="0" destOrd="0" presId="urn:microsoft.com/office/officeart/2018/2/layout/IconLabelList"/>
    <dgm:cxn modelId="{80A005EA-2B60-48CB-AA93-E5244476D240}" srcId="{ECAAAA80-75FF-4629-BBCB-3CB6A80F4BBE}" destId="{5EBCAE22-5C6C-4A6D-BDF7-29A17C6F7EDC}" srcOrd="0" destOrd="0" parTransId="{2CF2638C-E1B9-40DC-A09B-7792A415419F}" sibTransId="{13A1089C-DAA6-495E-8122-5ED7026CDDD1}"/>
    <dgm:cxn modelId="{B00FEBFD-9F97-469A-885D-AC091021C0A6}" srcId="{ECAAAA80-75FF-4629-BBCB-3CB6A80F4BBE}" destId="{2D95DBAB-B168-4D35-9B37-EF8C1D3B6624}" srcOrd="1" destOrd="0" parTransId="{BFFA0D14-4CB5-4B69-8A14-73F6F39E0B01}" sibTransId="{0E2CB1D4-C1FE-4C50-AE74-029ED1F11B85}"/>
    <dgm:cxn modelId="{593A477A-2CF2-462F-B64E-CB7E5533B4FE}" type="presParOf" srcId="{E6D6F0E8-B46A-45DA-9DD8-C8D6B85DD0D3}" destId="{48DF5687-A913-4BC6-B08F-1A3274EF810C}" srcOrd="0" destOrd="0" presId="urn:microsoft.com/office/officeart/2018/2/layout/IconLabelList"/>
    <dgm:cxn modelId="{C01BA402-DFD9-4A7F-AECA-468338B43232}" type="presParOf" srcId="{48DF5687-A913-4BC6-B08F-1A3274EF810C}" destId="{3C02EAAC-849B-439F-8E0C-9A1A38CA3E88}" srcOrd="0" destOrd="0" presId="urn:microsoft.com/office/officeart/2018/2/layout/IconLabelList"/>
    <dgm:cxn modelId="{9284F046-CBB9-477A-B0CD-188A77C0C0F8}" type="presParOf" srcId="{48DF5687-A913-4BC6-B08F-1A3274EF810C}" destId="{5343201E-91D2-4EC3-ACFC-4294A760D323}" srcOrd="1" destOrd="0" presId="urn:microsoft.com/office/officeart/2018/2/layout/IconLabelList"/>
    <dgm:cxn modelId="{22108E4E-6A7C-45DD-9CF3-3148C10017AC}" type="presParOf" srcId="{48DF5687-A913-4BC6-B08F-1A3274EF810C}" destId="{8141ED34-545D-42F6-89F3-327B416DDD0C}" srcOrd="2" destOrd="0" presId="urn:microsoft.com/office/officeart/2018/2/layout/IconLabelList"/>
    <dgm:cxn modelId="{7924C00F-19DC-4E64-936F-08645A551191}" type="presParOf" srcId="{E6D6F0E8-B46A-45DA-9DD8-C8D6B85DD0D3}" destId="{B81FE20B-44D2-4B4D-B34E-1615EF525D63}" srcOrd="1" destOrd="0" presId="urn:microsoft.com/office/officeart/2018/2/layout/IconLabelList"/>
    <dgm:cxn modelId="{D4C6E478-E6E5-4BF2-BA66-EF806D908FF1}" type="presParOf" srcId="{E6D6F0E8-B46A-45DA-9DD8-C8D6B85DD0D3}" destId="{F4958729-0C1B-4A4C-B3ED-09A6AA24ECB6}" srcOrd="2" destOrd="0" presId="urn:microsoft.com/office/officeart/2018/2/layout/IconLabelList"/>
    <dgm:cxn modelId="{EDE215B8-AA4F-47E8-B291-D514FF96919D}" type="presParOf" srcId="{F4958729-0C1B-4A4C-B3ED-09A6AA24ECB6}" destId="{D4DDB320-BDDC-47A6-B8AB-2546C9786BEB}" srcOrd="0" destOrd="0" presId="urn:microsoft.com/office/officeart/2018/2/layout/IconLabelList"/>
    <dgm:cxn modelId="{9831F70E-581B-43C3-9BD2-41E6AAF933FB}" type="presParOf" srcId="{F4958729-0C1B-4A4C-B3ED-09A6AA24ECB6}" destId="{90EC84E8-4EBE-491E-A50E-4C643B3FCAA5}" srcOrd="1" destOrd="0" presId="urn:microsoft.com/office/officeart/2018/2/layout/IconLabelList"/>
    <dgm:cxn modelId="{E1ACCB3C-6306-4675-B732-9EE75F5B3AB9}" type="presParOf" srcId="{F4958729-0C1B-4A4C-B3ED-09A6AA24ECB6}" destId="{B72B57FC-3CD2-4F03-ADAF-49A0645C280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8F486EB2-FC9B-4726-803E-A44093C43B3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DD81293-BCBD-42CA-B47F-B3A5101C0D97}">
      <dgm:prSet/>
      <dgm:spPr/>
      <dgm:t>
        <a:bodyPr/>
        <a:lstStyle/>
        <a:p>
          <a:r>
            <a:rPr lang="fr-FR" b="0" i="0" baseline="0"/>
            <a:t>"La prochaine étape : des IA qui se parlent entre elles pour vous servir."</a:t>
          </a:r>
          <a:endParaRPr lang="en-US"/>
        </a:p>
      </dgm:t>
    </dgm:pt>
    <dgm:pt modelId="{90C99B15-B0FD-434B-98B5-1A26F860FAFC}" type="parTrans" cxnId="{9C1DDB8B-4AC8-4667-9BB7-B2C1FA46AED4}">
      <dgm:prSet/>
      <dgm:spPr/>
      <dgm:t>
        <a:bodyPr/>
        <a:lstStyle/>
        <a:p>
          <a:endParaRPr lang="en-US"/>
        </a:p>
      </dgm:t>
    </dgm:pt>
    <dgm:pt modelId="{06657A89-C08F-4342-BD62-0F661531B4A0}" type="sibTrans" cxnId="{9C1DDB8B-4AC8-4667-9BB7-B2C1FA46AED4}">
      <dgm:prSet/>
      <dgm:spPr/>
      <dgm:t>
        <a:bodyPr/>
        <a:lstStyle/>
        <a:p>
          <a:endParaRPr lang="en-US"/>
        </a:p>
      </dgm:t>
    </dgm:pt>
    <dgm:pt modelId="{72F02B99-D910-4DCF-9619-CA43F581F370}">
      <dgm:prSet/>
      <dgm:spPr/>
      <dgm:t>
        <a:bodyPr/>
        <a:lstStyle/>
        <a:p>
          <a:r>
            <a:rPr lang="fr-FR" b="0" i="0" baseline="0"/>
            <a:t>"Vous n'aurez plus besoin de jongler entre 10 applications. Vous donnerez un objectif à </a:t>
          </a:r>
          <a:r>
            <a:rPr lang="fr-FR" b="1" i="0" baseline="0"/>
            <a:t>votre</a:t>
          </a:r>
          <a:r>
            <a:rPr lang="fr-FR" b="0" i="0" baseline="0"/>
            <a:t> agent, et il négociera avec les agents des autres services pour accomplir la mission."</a:t>
          </a:r>
          <a:endParaRPr lang="en-US"/>
        </a:p>
      </dgm:t>
    </dgm:pt>
    <dgm:pt modelId="{5D7EE4BE-E709-46A2-8F6E-D13ABCCB724E}" type="parTrans" cxnId="{928887FE-343E-4AA7-8D11-328A2FB10B5C}">
      <dgm:prSet/>
      <dgm:spPr/>
      <dgm:t>
        <a:bodyPr/>
        <a:lstStyle/>
        <a:p>
          <a:endParaRPr lang="en-US"/>
        </a:p>
      </dgm:t>
    </dgm:pt>
    <dgm:pt modelId="{D2E2E3A6-2E40-4E38-A578-AF44EFF17609}" type="sibTrans" cxnId="{928887FE-343E-4AA7-8D11-328A2FB10B5C}">
      <dgm:prSet/>
      <dgm:spPr/>
      <dgm:t>
        <a:bodyPr/>
        <a:lstStyle/>
        <a:p>
          <a:endParaRPr lang="en-US"/>
        </a:p>
      </dgm:t>
    </dgm:pt>
    <dgm:pt modelId="{1287E08D-4D7A-4063-9773-270D15CFFBE3}">
      <dgm:prSet/>
      <dgm:spPr/>
      <dgm:t>
        <a:bodyPr/>
        <a:lstStyle/>
        <a:p>
          <a:r>
            <a:rPr lang="fr-FR" b="1" i="0" baseline="0"/>
            <a:t>Exemple :</a:t>
          </a:r>
          <a:r>
            <a:rPr lang="fr-FR" b="0" i="0" baseline="0"/>
            <a:t> "Mon vol est annulé" -&gt; Votre agent contacte l'agent de la compagnie pour un remboursement, l'agent de l'hôtel pour annuler la nuit, et l'agent du train pour trouver une alternative.</a:t>
          </a:r>
          <a:endParaRPr lang="en-US"/>
        </a:p>
      </dgm:t>
    </dgm:pt>
    <dgm:pt modelId="{5E0F9E08-BB93-4704-AD74-078203591F70}" type="parTrans" cxnId="{8323F898-814E-4F6E-AED2-F42BEC4B0010}">
      <dgm:prSet/>
      <dgm:spPr/>
      <dgm:t>
        <a:bodyPr/>
        <a:lstStyle/>
        <a:p>
          <a:endParaRPr lang="en-US"/>
        </a:p>
      </dgm:t>
    </dgm:pt>
    <dgm:pt modelId="{EBBB75BC-06C4-4F4E-8A04-25EEEE7A0F52}" type="sibTrans" cxnId="{8323F898-814E-4F6E-AED2-F42BEC4B0010}">
      <dgm:prSet/>
      <dgm:spPr/>
      <dgm:t>
        <a:bodyPr/>
        <a:lstStyle/>
        <a:p>
          <a:endParaRPr lang="en-US"/>
        </a:p>
      </dgm:t>
    </dgm:pt>
    <dgm:pt modelId="{94D2E3C6-63A3-4819-9E6A-78FCDC468172}" type="pres">
      <dgm:prSet presAssocID="{8F486EB2-FC9B-4726-803E-A44093C43B3E}" presName="root" presStyleCnt="0">
        <dgm:presLayoutVars>
          <dgm:dir/>
          <dgm:resizeHandles val="exact"/>
        </dgm:presLayoutVars>
      </dgm:prSet>
      <dgm:spPr/>
    </dgm:pt>
    <dgm:pt modelId="{7C7EDC05-ADEA-4828-AE93-4EE892C007CF}" type="pres">
      <dgm:prSet presAssocID="{CDD81293-BCBD-42CA-B47F-B3A5101C0D97}" presName="compNode" presStyleCnt="0"/>
      <dgm:spPr/>
    </dgm:pt>
    <dgm:pt modelId="{803E5740-FB3B-4885-8B9D-50B682D6EBDA}" type="pres">
      <dgm:prSet presAssocID="{CDD81293-BCBD-42CA-B47F-B3A5101C0D97}" presName="bgRect" presStyleLbl="bgShp" presStyleIdx="0" presStyleCnt="3"/>
      <dgm:spPr/>
    </dgm:pt>
    <dgm:pt modelId="{FCE9DA18-3EBD-4F79-87DF-46E9BEB840BD}" type="pres">
      <dgm:prSet presAssocID="{CDD81293-BCBD-42CA-B47F-B3A5101C0D9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vered plate"/>
        </a:ext>
      </dgm:extLst>
    </dgm:pt>
    <dgm:pt modelId="{4FFCA59D-9B99-4897-BE39-240468B95886}" type="pres">
      <dgm:prSet presAssocID="{CDD81293-BCBD-42CA-B47F-B3A5101C0D97}" presName="spaceRect" presStyleCnt="0"/>
      <dgm:spPr/>
    </dgm:pt>
    <dgm:pt modelId="{4B68AB72-1A43-4F6D-8535-0A35317AAD20}" type="pres">
      <dgm:prSet presAssocID="{CDD81293-BCBD-42CA-B47F-B3A5101C0D97}" presName="parTx" presStyleLbl="revTx" presStyleIdx="0" presStyleCnt="3">
        <dgm:presLayoutVars>
          <dgm:chMax val="0"/>
          <dgm:chPref val="0"/>
        </dgm:presLayoutVars>
      </dgm:prSet>
      <dgm:spPr/>
    </dgm:pt>
    <dgm:pt modelId="{9D8B7DE4-3134-491E-A4A0-6A43406A267B}" type="pres">
      <dgm:prSet presAssocID="{06657A89-C08F-4342-BD62-0F661531B4A0}" presName="sibTrans" presStyleCnt="0"/>
      <dgm:spPr/>
    </dgm:pt>
    <dgm:pt modelId="{E4AED588-FA32-41AE-9E88-341D13E2A9A5}" type="pres">
      <dgm:prSet presAssocID="{72F02B99-D910-4DCF-9619-CA43F581F370}" presName="compNode" presStyleCnt="0"/>
      <dgm:spPr/>
    </dgm:pt>
    <dgm:pt modelId="{A7E5C3D8-94DE-4AC7-A5BE-2D1B0B6DF7E5}" type="pres">
      <dgm:prSet presAssocID="{72F02B99-D910-4DCF-9619-CA43F581F370}" presName="bgRect" presStyleLbl="bgShp" presStyleIdx="1" presStyleCnt="3"/>
      <dgm:spPr/>
    </dgm:pt>
    <dgm:pt modelId="{BFADA2D4-B935-4B37-9E41-5974DAF40643}" type="pres">
      <dgm:prSet presAssocID="{72F02B99-D910-4DCF-9619-CA43F581F37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ble"/>
        </a:ext>
      </dgm:extLst>
    </dgm:pt>
    <dgm:pt modelId="{1D946720-6B0F-402E-8D6F-19FC4F6AC551}" type="pres">
      <dgm:prSet presAssocID="{72F02B99-D910-4DCF-9619-CA43F581F370}" presName="spaceRect" presStyleCnt="0"/>
      <dgm:spPr/>
    </dgm:pt>
    <dgm:pt modelId="{600DB02D-5EE6-4561-95FF-71AF68820F14}" type="pres">
      <dgm:prSet presAssocID="{72F02B99-D910-4DCF-9619-CA43F581F370}" presName="parTx" presStyleLbl="revTx" presStyleIdx="1" presStyleCnt="3">
        <dgm:presLayoutVars>
          <dgm:chMax val="0"/>
          <dgm:chPref val="0"/>
        </dgm:presLayoutVars>
      </dgm:prSet>
      <dgm:spPr/>
    </dgm:pt>
    <dgm:pt modelId="{B98D5613-41DA-4E34-A7ED-9A8B1495690F}" type="pres">
      <dgm:prSet presAssocID="{D2E2E3A6-2E40-4E38-A578-AF44EFF17609}" presName="sibTrans" presStyleCnt="0"/>
      <dgm:spPr/>
    </dgm:pt>
    <dgm:pt modelId="{4F066417-F8B1-4156-BD8B-0E6492536F46}" type="pres">
      <dgm:prSet presAssocID="{1287E08D-4D7A-4063-9773-270D15CFFBE3}" presName="compNode" presStyleCnt="0"/>
      <dgm:spPr/>
    </dgm:pt>
    <dgm:pt modelId="{4E0E4C9E-2B4F-45A7-A6A6-EDD56EF2BF8D}" type="pres">
      <dgm:prSet presAssocID="{1287E08D-4D7A-4063-9773-270D15CFFBE3}" presName="bgRect" presStyleLbl="bgShp" presStyleIdx="2" presStyleCnt="3"/>
      <dgm:spPr/>
    </dgm:pt>
    <dgm:pt modelId="{58534233-69BF-41E2-97CC-EBF3F2F1B3A9}" type="pres">
      <dgm:prSet presAssocID="{1287E08D-4D7A-4063-9773-270D15CFFBE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lote"/>
        </a:ext>
      </dgm:extLst>
    </dgm:pt>
    <dgm:pt modelId="{CA53DA0B-C644-445C-9E0A-ECDAF6845CD9}" type="pres">
      <dgm:prSet presAssocID="{1287E08D-4D7A-4063-9773-270D15CFFBE3}" presName="spaceRect" presStyleCnt="0"/>
      <dgm:spPr/>
    </dgm:pt>
    <dgm:pt modelId="{460ACAE3-734B-4A74-8E81-A37F95F33BA9}" type="pres">
      <dgm:prSet presAssocID="{1287E08D-4D7A-4063-9773-270D15CFFBE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1123149-F740-4B50-803D-9C6604AFF7DC}" type="presOf" srcId="{1287E08D-4D7A-4063-9773-270D15CFFBE3}" destId="{460ACAE3-734B-4A74-8E81-A37F95F33BA9}" srcOrd="0" destOrd="0" presId="urn:microsoft.com/office/officeart/2018/2/layout/IconVerticalSolidList"/>
    <dgm:cxn modelId="{9C1DDB8B-4AC8-4667-9BB7-B2C1FA46AED4}" srcId="{8F486EB2-FC9B-4726-803E-A44093C43B3E}" destId="{CDD81293-BCBD-42CA-B47F-B3A5101C0D97}" srcOrd="0" destOrd="0" parTransId="{90C99B15-B0FD-434B-98B5-1A26F860FAFC}" sibTransId="{06657A89-C08F-4342-BD62-0F661531B4A0}"/>
    <dgm:cxn modelId="{8323F898-814E-4F6E-AED2-F42BEC4B0010}" srcId="{8F486EB2-FC9B-4726-803E-A44093C43B3E}" destId="{1287E08D-4D7A-4063-9773-270D15CFFBE3}" srcOrd="2" destOrd="0" parTransId="{5E0F9E08-BB93-4704-AD74-078203591F70}" sibTransId="{EBBB75BC-06C4-4F4E-8A04-25EEEE7A0F52}"/>
    <dgm:cxn modelId="{C48DFBAE-0597-4798-9612-D070843133D8}" type="presOf" srcId="{72F02B99-D910-4DCF-9619-CA43F581F370}" destId="{600DB02D-5EE6-4561-95FF-71AF68820F14}" srcOrd="0" destOrd="0" presId="urn:microsoft.com/office/officeart/2018/2/layout/IconVerticalSolidList"/>
    <dgm:cxn modelId="{7F4F6BF5-7A13-4452-A81F-231BFD938C9F}" type="presOf" srcId="{CDD81293-BCBD-42CA-B47F-B3A5101C0D97}" destId="{4B68AB72-1A43-4F6D-8535-0A35317AAD20}" srcOrd="0" destOrd="0" presId="urn:microsoft.com/office/officeart/2018/2/layout/IconVerticalSolidList"/>
    <dgm:cxn modelId="{645A50F7-912B-40C7-BD1D-BF8A31040F9E}" type="presOf" srcId="{8F486EB2-FC9B-4726-803E-A44093C43B3E}" destId="{94D2E3C6-63A3-4819-9E6A-78FCDC468172}" srcOrd="0" destOrd="0" presId="urn:microsoft.com/office/officeart/2018/2/layout/IconVerticalSolidList"/>
    <dgm:cxn modelId="{928887FE-343E-4AA7-8D11-328A2FB10B5C}" srcId="{8F486EB2-FC9B-4726-803E-A44093C43B3E}" destId="{72F02B99-D910-4DCF-9619-CA43F581F370}" srcOrd="1" destOrd="0" parTransId="{5D7EE4BE-E709-46A2-8F6E-D13ABCCB724E}" sibTransId="{D2E2E3A6-2E40-4E38-A578-AF44EFF17609}"/>
    <dgm:cxn modelId="{8AEBB0C2-B73C-466C-BBC5-DFC47E8F740A}" type="presParOf" srcId="{94D2E3C6-63A3-4819-9E6A-78FCDC468172}" destId="{7C7EDC05-ADEA-4828-AE93-4EE892C007CF}" srcOrd="0" destOrd="0" presId="urn:microsoft.com/office/officeart/2018/2/layout/IconVerticalSolidList"/>
    <dgm:cxn modelId="{01877476-942A-4616-8387-0768E8FC7C03}" type="presParOf" srcId="{7C7EDC05-ADEA-4828-AE93-4EE892C007CF}" destId="{803E5740-FB3B-4885-8B9D-50B682D6EBDA}" srcOrd="0" destOrd="0" presId="urn:microsoft.com/office/officeart/2018/2/layout/IconVerticalSolidList"/>
    <dgm:cxn modelId="{8544DB4D-5142-4ACC-8135-516DC5D7888F}" type="presParOf" srcId="{7C7EDC05-ADEA-4828-AE93-4EE892C007CF}" destId="{FCE9DA18-3EBD-4F79-87DF-46E9BEB840BD}" srcOrd="1" destOrd="0" presId="urn:microsoft.com/office/officeart/2018/2/layout/IconVerticalSolidList"/>
    <dgm:cxn modelId="{F04A3DB5-A8FD-4BAE-8C9E-A67A024DA1D9}" type="presParOf" srcId="{7C7EDC05-ADEA-4828-AE93-4EE892C007CF}" destId="{4FFCA59D-9B99-4897-BE39-240468B95886}" srcOrd="2" destOrd="0" presId="urn:microsoft.com/office/officeart/2018/2/layout/IconVerticalSolidList"/>
    <dgm:cxn modelId="{74394590-AB24-4AEF-A7D8-7F0ED222FCF4}" type="presParOf" srcId="{7C7EDC05-ADEA-4828-AE93-4EE892C007CF}" destId="{4B68AB72-1A43-4F6D-8535-0A35317AAD20}" srcOrd="3" destOrd="0" presId="urn:microsoft.com/office/officeart/2018/2/layout/IconVerticalSolidList"/>
    <dgm:cxn modelId="{8E5CE061-0190-4AB0-AF95-DEEAD9D1E63B}" type="presParOf" srcId="{94D2E3C6-63A3-4819-9E6A-78FCDC468172}" destId="{9D8B7DE4-3134-491E-A4A0-6A43406A267B}" srcOrd="1" destOrd="0" presId="urn:microsoft.com/office/officeart/2018/2/layout/IconVerticalSolidList"/>
    <dgm:cxn modelId="{3DA9B0AC-1AC4-49F2-B593-52E0E0E4F30D}" type="presParOf" srcId="{94D2E3C6-63A3-4819-9E6A-78FCDC468172}" destId="{E4AED588-FA32-41AE-9E88-341D13E2A9A5}" srcOrd="2" destOrd="0" presId="urn:microsoft.com/office/officeart/2018/2/layout/IconVerticalSolidList"/>
    <dgm:cxn modelId="{601E63B0-B6AE-4B97-9050-2F0C13F515E5}" type="presParOf" srcId="{E4AED588-FA32-41AE-9E88-341D13E2A9A5}" destId="{A7E5C3D8-94DE-4AC7-A5BE-2D1B0B6DF7E5}" srcOrd="0" destOrd="0" presId="urn:microsoft.com/office/officeart/2018/2/layout/IconVerticalSolidList"/>
    <dgm:cxn modelId="{DFE6D585-A38D-495B-A8F9-DA61ADA56314}" type="presParOf" srcId="{E4AED588-FA32-41AE-9E88-341D13E2A9A5}" destId="{BFADA2D4-B935-4B37-9E41-5974DAF40643}" srcOrd="1" destOrd="0" presId="urn:microsoft.com/office/officeart/2018/2/layout/IconVerticalSolidList"/>
    <dgm:cxn modelId="{476D3615-E485-4815-9EAC-F130FBBEDFD0}" type="presParOf" srcId="{E4AED588-FA32-41AE-9E88-341D13E2A9A5}" destId="{1D946720-6B0F-402E-8D6F-19FC4F6AC551}" srcOrd="2" destOrd="0" presId="urn:microsoft.com/office/officeart/2018/2/layout/IconVerticalSolidList"/>
    <dgm:cxn modelId="{0EBFA877-F8AF-441C-AE65-5A8377B114B9}" type="presParOf" srcId="{E4AED588-FA32-41AE-9E88-341D13E2A9A5}" destId="{600DB02D-5EE6-4561-95FF-71AF68820F14}" srcOrd="3" destOrd="0" presId="urn:microsoft.com/office/officeart/2018/2/layout/IconVerticalSolidList"/>
    <dgm:cxn modelId="{EAC8D12F-86AA-4454-80EA-450E8979CA1E}" type="presParOf" srcId="{94D2E3C6-63A3-4819-9E6A-78FCDC468172}" destId="{B98D5613-41DA-4E34-A7ED-9A8B1495690F}" srcOrd="3" destOrd="0" presId="urn:microsoft.com/office/officeart/2018/2/layout/IconVerticalSolidList"/>
    <dgm:cxn modelId="{132E9CCF-A4BD-451A-8F98-5ED1EE47BC2E}" type="presParOf" srcId="{94D2E3C6-63A3-4819-9E6A-78FCDC468172}" destId="{4F066417-F8B1-4156-BD8B-0E6492536F46}" srcOrd="4" destOrd="0" presId="urn:microsoft.com/office/officeart/2018/2/layout/IconVerticalSolidList"/>
    <dgm:cxn modelId="{3311E18D-C6F9-4794-9C3D-E40C4B209592}" type="presParOf" srcId="{4F066417-F8B1-4156-BD8B-0E6492536F46}" destId="{4E0E4C9E-2B4F-45A7-A6A6-EDD56EF2BF8D}" srcOrd="0" destOrd="0" presId="urn:microsoft.com/office/officeart/2018/2/layout/IconVerticalSolidList"/>
    <dgm:cxn modelId="{88CFC411-807C-4377-AA68-4F448F2734F4}" type="presParOf" srcId="{4F066417-F8B1-4156-BD8B-0E6492536F46}" destId="{58534233-69BF-41E2-97CC-EBF3F2F1B3A9}" srcOrd="1" destOrd="0" presId="urn:microsoft.com/office/officeart/2018/2/layout/IconVerticalSolidList"/>
    <dgm:cxn modelId="{7D1E0A9D-B37C-4E40-B462-61A6835B5DA9}" type="presParOf" srcId="{4F066417-F8B1-4156-BD8B-0E6492536F46}" destId="{CA53DA0B-C644-445C-9E0A-ECDAF6845CD9}" srcOrd="2" destOrd="0" presId="urn:microsoft.com/office/officeart/2018/2/layout/IconVerticalSolidList"/>
    <dgm:cxn modelId="{0A2D470A-7949-4A14-9B03-24DE39938228}" type="presParOf" srcId="{4F066417-F8B1-4156-BD8B-0E6492536F46}" destId="{460ACAE3-734B-4A74-8E81-A37F95F33BA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938483DD-E914-4B74-AF95-EBA93DD5F4CB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47E7341-10B9-4995-A257-F30DA28F2B02}">
      <dgm:prSet/>
      <dgm:spPr/>
      <dgm:t>
        <a:bodyPr/>
        <a:lstStyle/>
        <a:p>
          <a:r>
            <a:rPr lang="fr-FR" b="1" i="0" baseline="0"/>
            <a:t>Productivité Radicale :</a:t>
          </a:r>
          <a:r>
            <a:rPr lang="fr-FR" b="0" i="0" baseline="0"/>
            <a:t> Automatiser la "charge mentale" administrative et numérique.</a:t>
          </a:r>
          <a:endParaRPr lang="en-US"/>
        </a:p>
      </dgm:t>
    </dgm:pt>
    <dgm:pt modelId="{C19568C4-4C32-4ED1-8F78-6F675E17FE09}" type="parTrans" cxnId="{66278765-284B-45FA-BAD7-0C4120D1C65C}">
      <dgm:prSet/>
      <dgm:spPr/>
      <dgm:t>
        <a:bodyPr/>
        <a:lstStyle/>
        <a:p>
          <a:endParaRPr lang="en-US"/>
        </a:p>
      </dgm:t>
    </dgm:pt>
    <dgm:pt modelId="{5F339BDC-5E41-4ED7-A1B1-67DBEC259B00}" type="sibTrans" cxnId="{66278765-284B-45FA-BAD7-0C4120D1C65C}">
      <dgm:prSet/>
      <dgm:spPr/>
      <dgm:t>
        <a:bodyPr/>
        <a:lstStyle/>
        <a:p>
          <a:endParaRPr lang="en-US"/>
        </a:p>
      </dgm:t>
    </dgm:pt>
    <dgm:pt modelId="{B2C3FDFD-079A-45CB-BCC4-780413D21E41}">
      <dgm:prSet/>
      <dgm:spPr/>
      <dgm:t>
        <a:bodyPr/>
        <a:lstStyle/>
        <a:p>
          <a:r>
            <a:rPr lang="fr-FR" b="1" i="0" baseline="0"/>
            <a:t>Accessibilité Accrue :</a:t>
          </a:r>
          <a:r>
            <a:rPr lang="fr-FR" b="0" i="0" baseline="0"/>
            <a:t> Rendre le web et les logiciels utilisables par tous, via le langage naturel.</a:t>
          </a:r>
          <a:endParaRPr lang="en-US"/>
        </a:p>
      </dgm:t>
    </dgm:pt>
    <dgm:pt modelId="{55225163-A1F5-4372-B534-1B856CCAEBA9}" type="parTrans" cxnId="{986938BC-9251-4E70-9994-353492325846}">
      <dgm:prSet/>
      <dgm:spPr/>
      <dgm:t>
        <a:bodyPr/>
        <a:lstStyle/>
        <a:p>
          <a:endParaRPr lang="en-US"/>
        </a:p>
      </dgm:t>
    </dgm:pt>
    <dgm:pt modelId="{3A7DAFD6-B7FA-4A66-ADC5-E71998200D02}" type="sibTrans" cxnId="{986938BC-9251-4E70-9994-353492325846}">
      <dgm:prSet/>
      <dgm:spPr/>
      <dgm:t>
        <a:bodyPr/>
        <a:lstStyle/>
        <a:p>
          <a:endParaRPr lang="en-US"/>
        </a:p>
      </dgm:t>
    </dgm:pt>
    <dgm:pt modelId="{73700EA0-DB46-44C0-8037-F0082480F7FA}">
      <dgm:prSet/>
      <dgm:spPr/>
      <dgm:t>
        <a:bodyPr/>
        <a:lstStyle/>
        <a:p>
          <a:r>
            <a:rPr lang="fr-FR" b="1" i="0" baseline="0"/>
            <a:t>Hyper-Personnalisation :</a:t>
          </a:r>
          <a:r>
            <a:rPr lang="fr-FR" b="0" i="0" baseline="0"/>
            <a:t> Disposer d'un véritable assistant personnel qui anticipe vos besoins.</a:t>
          </a:r>
          <a:endParaRPr lang="en-US"/>
        </a:p>
      </dgm:t>
    </dgm:pt>
    <dgm:pt modelId="{A04BF8E7-9C5F-4BAE-B7D4-4C0BED0ABDD0}" type="parTrans" cxnId="{02C1EAF8-3EAE-4598-8035-ACA72E33E581}">
      <dgm:prSet/>
      <dgm:spPr/>
      <dgm:t>
        <a:bodyPr/>
        <a:lstStyle/>
        <a:p>
          <a:endParaRPr lang="en-US"/>
        </a:p>
      </dgm:t>
    </dgm:pt>
    <dgm:pt modelId="{7755A8A5-9979-4BBF-98ED-F3AFED2E77B6}" type="sibTrans" cxnId="{02C1EAF8-3EAE-4598-8035-ACA72E33E581}">
      <dgm:prSet/>
      <dgm:spPr/>
      <dgm:t>
        <a:bodyPr/>
        <a:lstStyle/>
        <a:p>
          <a:endParaRPr lang="en-US"/>
        </a:p>
      </dgm:t>
    </dgm:pt>
    <dgm:pt modelId="{E76E4C08-A398-459C-A533-2B3A354E4CB8}" type="pres">
      <dgm:prSet presAssocID="{938483DD-E914-4B74-AF95-EBA93DD5F4C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8C1017-3BEB-4ACA-A652-771439AA515B}" type="pres">
      <dgm:prSet presAssocID="{447E7341-10B9-4995-A257-F30DA28F2B02}" presName="hierRoot1" presStyleCnt="0"/>
      <dgm:spPr/>
    </dgm:pt>
    <dgm:pt modelId="{810F4CEF-38D0-4A4A-9DCF-418729A0A8FE}" type="pres">
      <dgm:prSet presAssocID="{447E7341-10B9-4995-A257-F30DA28F2B02}" presName="composite" presStyleCnt="0"/>
      <dgm:spPr/>
    </dgm:pt>
    <dgm:pt modelId="{862AEB39-97D3-42B0-B7E0-7D1AC1565C51}" type="pres">
      <dgm:prSet presAssocID="{447E7341-10B9-4995-A257-F30DA28F2B02}" presName="background" presStyleLbl="node0" presStyleIdx="0" presStyleCnt="3"/>
      <dgm:spPr/>
    </dgm:pt>
    <dgm:pt modelId="{5BEB8D64-1F48-45F3-93D4-A47B667B494B}" type="pres">
      <dgm:prSet presAssocID="{447E7341-10B9-4995-A257-F30DA28F2B02}" presName="text" presStyleLbl="fgAcc0" presStyleIdx="0" presStyleCnt="3">
        <dgm:presLayoutVars>
          <dgm:chPref val="3"/>
        </dgm:presLayoutVars>
      </dgm:prSet>
      <dgm:spPr/>
    </dgm:pt>
    <dgm:pt modelId="{0E349695-7B27-4AE0-9233-2EE8994455A8}" type="pres">
      <dgm:prSet presAssocID="{447E7341-10B9-4995-A257-F30DA28F2B02}" presName="hierChild2" presStyleCnt="0"/>
      <dgm:spPr/>
    </dgm:pt>
    <dgm:pt modelId="{C0771715-0919-4BB5-AEF0-F019A08AB652}" type="pres">
      <dgm:prSet presAssocID="{B2C3FDFD-079A-45CB-BCC4-780413D21E41}" presName="hierRoot1" presStyleCnt="0"/>
      <dgm:spPr/>
    </dgm:pt>
    <dgm:pt modelId="{599668EB-43C3-4239-8ECF-CC90A2655A87}" type="pres">
      <dgm:prSet presAssocID="{B2C3FDFD-079A-45CB-BCC4-780413D21E41}" presName="composite" presStyleCnt="0"/>
      <dgm:spPr/>
    </dgm:pt>
    <dgm:pt modelId="{E28328D6-0448-4643-A7F4-029779BDF782}" type="pres">
      <dgm:prSet presAssocID="{B2C3FDFD-079A-45CB-BCC4-780413D21E41}" presName="background" presStyleLbl="node0" presStyleIdx="1" presStyleCnt="3"/>
      <dgm:spPr/>
    </dgm:pt>
    <dgm:pt modelId="{F62E3B23-723A-4F22-B37F-8DB31A755725}" type="pres">
      <dgm:prSet presAssocID="{B2C3FDFD-079A-45CB-BCC4-780413D21E41}" presName="text" presStyleLbl="fgAcc0" presStyleIdx="1" presStyleCnt="3">
        <dgm:presLayoutVars>
          <dgm:chPref val="3"/>
        </dgm:presLayoutVars>
      </dgm:prSet>
      <dgm:spPr/>
    </dgm:pt>
    <dgm:pt modelId="{EF91D190-B28C-4294-8791-145AE207912C}" type="pres">
      <dgm:prSet presAssocID="{B2C3FDFD-079A-45CB-BCC4-780413D21E41}" presName="hierChild2" presStyleCnt="0"/>
      <dgm:spPr/>
    </dgm:pt>
    <dgm:pt modelId="{3D477893-4D47-478C-86D9-9345E05A1EEB}" type="pres">
      <dgm:prSet presAssocID="{73700EA0-DB46-44C0-8037-F0082480F7FA}" presName="hierRoot1" presStyleCnt="0"/>
      <dgm:spPr/>
    </dgm:pt>
    <dgm:pt modelId="{00946E7D-58EA-49E9-9911-D6E96C722E4F}" type="pres">
      <dgm:prSet presAssocID="{73700EA0-DB46-44C0-8037-F0082480F7FA}" presName="composite" presStyleCnt="0"/>
      <dgm:spPr/>
    </dgm:pt>
    <dgm:pt modelId="{EE9A40F9-9F56-4ED5-B07C-B5A332DC4CD3}" type="pres">
      <dgm:prSet presAssocID="{73700EA0-DB46-44C0-8037-F0082480F7FA}" presName="background" presStyleLbl="node0" presStyleIdx="2" presStyleCnt="3"/>
      <dgm:spPr/>
    </dgm:pt>
    <dgm:pt modelId="{8BED956D-E8C9-4548-A8BD-48D96BA91BAC}" type="pres">
      <dgm:prSet presAssocID="{73700EA0-DB46-44C0-8037-F0082480F7FA}" presName="text" presStyleLbl="fgAcc0" presStyleIdx="2" presStyleCnt="3">
        <dgm:presLayoutVars>
          <dgm:chPref val="3"/>
        </dgm:presLayoutVars>
      </dgm:prSet>
      <dgm:spPr/>
    </dgm:pt>
    <dgm:pt modelId="{8FABF814-68FB-4F2E-9A2F-2A8AECCCC865}" type="pres">
      <dgm:prSet presAssocID="{73700EA0-DB46-44C0-8037-F0082480F7FA}" presName="hierChild2" presStyleCnt="0"/>
      <dgm:spPr/>
    </dgm:pt>
  </dgm:ptLst>
  <dgm:cxnLst>
    <dgm:cxn modelId="{87406F5E-67F4-4056-9A94-0132B7462959}" type="presOf" srcId="{938483DD-E914-4B74-AF95-EBA93DD5F4CB}" destId="{E76E4C08-A398-459C-A533-2B3A354E4CB8}" srcOrd="0" destOrd="0" presId="urn:microsoft.com/office/officeart/2005/8/layout/hierarchy1"/>
    <dgm:cxn modelId="{66278765-284B-45FA-BAD7-0C4120D1C65C}" srcId="{938483DD-E914-4B74-AF95-EBA93DD5F4CB}" destId="{447E7341-10B9-4995-A257-F30DA28F2B02}" srcOrd="0" destOrd="0" parTransId="{C19568C4-4C32-4ED1-8F78-6F675E17FE09}" sibTransId="{5F339BDC-5E41-4ED7-A1B1-67DBEC259B00}"/>
    <dgm:cxn modelId="{DE71EE77-3CF6-492C-8F7E-95A0DB8D87EC}" type="presOf" srcId="{B2C3FDFD-079A-45CB-BCC4-780413D21E41}" destId="{F62E3B23-723A-4F22-B37F-8DB31A755725}" srcOrd="0" destOrd="0" presId="urn:microsoft.com/office/officeart/2005/8/layout/hierarchy1"/>
    <dgm:cxn modelId="{E1C3BD7B-0823-4FDE-95B1-519A001A3218}" type="presOf" srcId="{447E7341-10B9-4995-A257-F30DA28F2B02}" destId="{5BEB8D64-1F48-45F3-93D4-A47B667B494B}" srcOrd="0" destOrd="0" presId="urn:microsoft.com/office/officeart/2005/8/layout/hierarchy1"/>
    <dgm:cxn modelId="{986938BC-9251-4E70-9994-353492325846}" srcId="{938483DD-E914-4B74-AF95-EBA93DD5F4CB}" destId="{B2C3FDFD-079A-45CB-BCC4-780413D21E41}" srcOrd="1" destOrd="0" parTransId="{55225163-A1F5-4372-B534-1B856CCAEBA9}" sibTransId="{3A7DAFD6-B7FA-4A66-ADC5-E71998200D02}"/>
    <dgm:cxn modelId="{18155EDE-94C4-43C3-A173-B11066F9B671}" type="presOf" srcId="{73700EA0-DB46-44C0-8037-F0082480F7FA}" destId="{8BED956D-E8C9-4548-A8BD-48D96BA91BAC}" srcOrd="0" destOrd="0" presId="urn:microsoft.com/office/officeart/2005/8/layout/hierarchy1"/>
    <dgm:cxn modelId="{02C1EAF8-3EAE-4598-8035-ACA72E33E581}" srcId="{938483DD-E914-4B74-AF95-EBA93DD5F4CB}" destId="{73700EA0-DB46-44C0-8037-F0082480F7FA}" srcOrd="2" destOrd="0" parTransId="{A04BF8E7-9C5F-4BAE-B7D4-4C0BED0ABDD0}" sibTransId="{7755A8A5-9979-4BBF-98ED-F3AFED2E77B6}"/>
    <dgm:cxn modelId="{0F4B1C9A-FF0F-4379-AEF7-AD47CE8551E3}" type="presParOf" srcId="{E76E4C08-A398-459C-A533-2B3A354E4CB8}" destId="{638C1017-3BEB-4ACA-A652-771439AA515B}" srcOrd="0" destOrd="0" presId="urn:microsoft.com/office/officeart/2005/8/layout/hierarchy1"/>
    <dgm:cxn modelId="{5D5758F1-8AE1-4416-8A3E-7BDA66D89BCA}" type="presParOf" srcId="{638C1017-3BEB-4ACA-A652-771439AA515B}" destId="{810F4CEF-38D0-4A4A-9DCF-418729A0A8FE}" srcOrd="0" destOrd="0" presId="urn:microsoft.com/office/officeart/2005/8/layout/hierarchy1"/>
    <dgm:cxn modelId="{94BAA588-BC65-4898-831B-683D27EC8A15}" type="presParOf" srcId="{810F4CEF-38D0-4A4A-9DCF-418729A0A8FE}" destId="{862AEB39-97D3-42B0-B7E0-7D1AC1565C51}" srcOrd="0" destOrd="0" presId="urn:microsoft.com/office/officeart/2005/8/layout/hierarchy1"/>
    <dgm:cxn modelId="{B04B411E-3659-4E2A-AFA2-B6A9C5374E86}" type="presParOf" srcId="{810F4CEF-38D0-4A4A-9DCF-418729A0A8FE}" destId="{5BEB8D64-1F48-45F3-93D4-A47B667B494B}" srcOrd="1" destOrd="0" presId="urn:microsoft.com/office/officeart/2005/8/layout/hierarchy1"/>
    <dgm:cxn modelId="{BA2A957A-56A6-4EDA-A1B6-CAB25302A133}" type="presParOf" srcId="{638C1017-3BEB-4ACA-A652-771439AA515B}" destId="{0E349695-7B27-4AE0-9233-2EE8994455A8}" srcOrd="1" destOrd="0" presId="urn:microsoft.com/office/officeart/2005/8/layout/hierarchy1"/>
    <dgm:cxn modelId="{D6EA54C2-0D02-4E21-9743-82CC89794997}" type="presParOf" srcId="{E76E4C08-A398-459C-A533-2B3A354E4CB8}" destId="{C0771715-0919-4BB5-AEF0-F019A08AB652}" srcOrd="1" destOrd="0" presId="urn:microsoft.com/office/officeart/2005/8/layout/hierarchy1"/>
    <dgm:cxn modelId="{27B07FEC-2223-4097-BC8A-C4C54F94ACB8}" type="presParOf" srcId="{C0771715-0919-4BB5-AEF0-F019A08AB652}" destId="{599668EB-43C3-4239-8ECF-CC90A2655A87}" srcOrd="0" destOrd="0" presId="urn:microsoft.com/office/officeart/2005/8/layout/hierarchy1"/>
    <dgm:cxn modelId="{8E54778E-F2C4-454A-AC8E-1C5FE277B678}" type="presParOf" srcId="{599668EB-43C3-4239-8ECF-CC90A2655A87}" destId="{E28328D6-0448-4643-A7F4-029779BDF782}" srcOrd="0" destOrd="0" presId="urn:microsoft.com/office/officeart/2005/8/layout/hierarchy1"/>
    <dgm:cxn modelId="{B6490E1C-7696-4D76-9504-8772A523C427}" type="presParOf" srcId="{599668EB-43C3-4239-8ECF-CC90A2655A87}" destId="{F62E3B23-723A-4F22-B37F-8DB31A755725}" srcOrd="1" destOrd="0" presId="urn:microsoft.com/office/officeart/2005/8/layout/hierarchy1"/>
    <dgm:cxn modelId="{E640A4EB-5EAB-4C51-9638-1A15418CF9C6}" type="presParOf" srcId="{C0771715-0919-4BB5-AEF0-F019A08AB652}" destId="{EF91D190-B28C-4294-8791-145AE207912C}" srcOrd="1" destOrd="0" presId="urn:microsoft.com/office/officeart/2005/8/layout/hierarchy1"/>
    <dgm:cxn modelId="{D73AD41C-CBDB-4727-A5F6-24B49610CB71}" type="presParOf" srcId="{E76E4C08-A398-459C-A533-2B3A354E4CB8}" destId="{3D477893-4D47-478C-86D9-9345E05A1EEB}" srcOrd="2" destOrd="0" presId="urn:microsoft.com/office/officeart/2005/8/layout/hierarchy1"/>
    <dgm:cxn modelId="{527CBCA3-5129-44CD-983C-E4CE78BCF61B}" type="presParOf" srcId="{3D477893-4D47-478C-86D9-9345E05A1EEB}" destId="{00946E7D-58EA-49E9-9911-D6E96C722E4F}" srcOrd="0" destOrd="0" presId="urn:microsoft.com/office/officeart/2005/8/layout/hierarchy1"/>
    <dgm:cxn modelId="{BEE2CC91-8F04-40F1-8A1A-D603AAF0E1BE}" type="presParOf" srcId="{00946E7D-58EA-49E9-9911-D6E96C722E4F}" destId="{EE9A40F9-9F56-4ED5-B07C-B5A332DC4CD3}" srcOrd="0" destOrd="0" presId="urn:microsoft.com/office/officeart/2005/8/layout/hierarchy1"/>
    <dgm:cxn modelId="{00EFD0B8-20CD-44B5-AA55-6B655A29A273}" type="presParOf" srcId="{00946E7D-58EA-49E9-9911-D6E96C722E4F}" destId="{8BED956D-E8C9-4548-A8BD-48D96BA91BAC}" srcOrd="1" destOrd="0" presId="urn:microsoft.com/office/officeart/2005/8/layout/hierarchy1"/>
    <dgm:cxn modelId="{DE7BFC04-7DD4-4428-890F-26E1E8918E89}" type="presParOf" srcId="{3D477893-4D47-478C-86D9-9345E05A1EEB}" destId="{8FABF814-68FB-4F2E-9A2F-2A8AECCCC8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282FBB52-284B-4418-A211-01012F33134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57FE75B-17E0-422B-8747-791F00E818D8}">
      <dgm:prSet/>
      <dgm:spPr/>
      <dgm:t>
        <a:bodyPr/>
        <a:lstStyle/>
        <a:p>
          <a:r>
            <a:rPr lang="fr-FR" b="0" i="0" baseline="0"/>
            <a:t>"Des questions fondamentales doivent être résolues :"</a:t>
          </a:r>
          <a:endParaRPr lang="en-US"/>
        </a:p>
      </dgm:t>
    </dgm:pt>
    <dgm:pt modelId="{3C067C31-8F30-4396-879A-181EF0D93014}" type="parTrans" cxnId="{C5A38526-BD3C-4A43-ACA6-05946A2F62CD}">
      <dgm:prSet/>
      <dgm:spPr/>
      <dgm:t>
        <a:bodyPr/>
        <a:lstStyle/>
        <a:p>
          <a:endParaRPr lang="en-US"/>
        </a:p>
      </dgm:t>
    </dgm:pt>
    <dgm:pt modelId="{1973BE8B-B081-4B2C-B902-E2B3EE9220F3}" type="sibTrans" cxnId="{C5A38526-BD3C-4A43-ACA6-05946A2F62CD}">
      <dgm:prSet/>
      <dgm:spPr/>
      <dgm:t>
        <a:bodyPr/>
        <a:lstStyle/>
        <a:p>
          <a:endParaRPr lang="en-US"/>
        </a:p>
      </dgm:t>
    </dgm:pt>
    <dgm:pt modelId="{A9339314-19FD-44FE-8E33-74825013619A}">
      <dgm:prSet/>
      <dgm:spPr/>
      <dgm:t>
        <a:bodyPr/>
        <a:lstStyle/>
        <a:p>
          <a:r>
            <a:rPr lang="fr-FR" b="1" i="0" baseline="0"/>
            <a:t>Sécurité :</a:t>
          </a:r>
          <a:r>
            <a:rPr lang="fr-FR" b="0" i="0" baseline="0"/>
            <a:t> Comment s'assurer qu'un agent ne prenne pas de décisions non désirées ou qu'il ne soit pas piraté ?</a:t>
          </a:r>
          <a:endParaRPr lang="en-US"/>
        </a:p>
      </dgm:t>
    </dgm:pt>
    <dgm:pt modelId="{93A9398E-CC8B-4D02-BAF9-D09ACF8046FD}" type="parTrans" cxnId="{04B5D465-1A62-4845-9794-0FCFDFFDC930}">
      <dgm:prSet/>
      <dgm:spPr/>
      <dgm:t>
        <a:bodyPr/>
        <a:lstStyle/>
        <a:p>
          <a:endParaRPr lang="en-US"/>
        </a:p>
      </dgm:t>
    </dgm:pt>
    <dgm:pt modelId="{43DC98FD-3044-4D47-BC37-D02462737080}" type="sibTrans" cxnId="{04B5D465-1A62-4845-9794-0FCFDFFDC930}">
      <dgm:prSet/>
      <dgm:spPr/>
      <dgm:t>
        <a:bodyPr/>
        <a:lstStyle/>
        <a:p>
          <a:endParaRPr lang="en-US"/>
        </a:p>
      </dgm:t>
    </dgm:pt>
    <dgm:pt modelId="{D0B45D3B-BDB1-4445-8DEB-7B90512778E2}">
      <dgm:prSet/>
      <dgm:spPr/>
      <dgm:t>
        <a:bodyPr/>
        <a:lstStyle/>
        <a:p>
          <a:r>
            <a:rPr lang="fr-FR" b="1" i="0" baseline="0"/>
            <a:t>Confidentialité :</a:t>
          </a:r>
          <a:r>
            <a:rPr lang="fr-FR" b="0" i="0" baseline="0"/>
            <a:t> Quel niveau d'accès à nos données personnelles sommes-nous prêts à donner à ces agents ?</a:t>
          </a:r>
          <a:endParaRPr lang="en-US"/>
        </a:p>
      </dgm:t>
    </dgm:pt>
    <dgm:pt modelId="{E2B42C85-552E-4D14-9852-01CA4D483F04}" type="parTrans" cxnId="{7F8731F5-09DB-4E15-BDA7-D4F9654496E4}">
      <dgm:prSet/>
      <dgm:spPr/>
      <dgm:t>
        <a:bodyPr/>
        <a:lstStyle/>
        <a:p>
          <a:endParaRPr lang="en-US"/>
        </a:p>
      </dgm:t>
    </dgm:pt>
    <dgm:pt modelId="{99CEBA05-0DF2-40B0-9D56-16454BDE8A72}" type="sibTrans" cxnId="{7F8731F5-09DB-4E15-BDA7-D4F9654496E4}">
      <dgm:prSet/>
      <dgm:spPr/>
      <dgm:t>
        <a:bodyPr/>
        <a:lstStyle/>
        <a:p>
          <a:endParaRPr lang="en-US"/>
        </a:p>
      </dgm:t>
    </dgm:pt>
    <dgm:pt modelId="{2D8DD290-BD3B-4E42-8D08-18C293FE1CD3}">
      <dgm:prSet/>
      <dgm:spPr/>
      <dgm:t>
        <a:bodyPr/>
        <a:lstStyle/>
        <a:p>
          <a:r>
            <a:rPr lang="fr-FR" b="1" i="0" baseline="0"/>
            <a:t>Responsabilité :</a:t>
          </a:r>
          <a:r>
            <a:rPr lang="fr-FR" b="0" i="0" baseline="0"/>
            <a:t> Si l'agent commet une erreur coûteuse, qui est responsable ? Vous ? Le créateur de l'IA ?</a:t>
          </a:r>
          <a:endParaRPr lang="en-US"/>
        </a:p>
      </dgm:t>
    </dgm:pt>
    <dgm:pt modelId="{85ED501D-982A-464D-B869-9D74F821AB75}" type="parTrans" cxnId="{9C50F0DC-DE50-4576-BCD1-89F3AF955F05}">
      <dgm:prSet/>
      <dgm:spPr/>
      <dgm:t>
        <a:bodyPr/>
        <a:lstStyle/>
        <a:p>
          <a:endParaRPr lang="en-US"/>
        </a:p>
      </dgm:t>
    </dgm:pt>
    <dgm:pt modelId="{1F2F94BB-BC8D-4FE3-8D13-DB79E5297B3E}" type="sibTrans" cxnId="{9C50F0DC-DE50-4576-BCD1-89F3AF955F05}">
      <dgm:prSet/>
      <dgm:spPr/>
      <dgm:t>
        <a:bodyPr/>
        <a:lstStyle/>
        <a:p>
          <a:endParaRPr lang="en-US"/>
        </a:p>
      </dgm:t>
    </dgm:pt>
    <dgm:pt modelId="{6974E42C-FC9C-4378-BB94-35DBB2D4BBC3}" type="pres">
      <dgm:prSet presAssocID="{282FBB52-284B-4418-A211-01012F331347}" presName="root" presStyleCnt="0">
        <dgm:presLayoutVars>
          <dgm:dir/>
          <dgm:resizeHandles val="exact"/>
        </dgm:presLayoutVars>
      </dgm:prSet>
      <dgm:spPr/>
    </dgm:pt>
    <dgm:pt modelId="{8FE05352-D0E2-4A44-A9BD-A554691971FB}" type="pres">
      <dgm:prSet presAssocID="{157FE75B-17E0-422B-8747-791F00E818D8}" presName="compNode" presStyleCnt="0"/>
      <dgm:spPr/>
    </dgm:pt>
    <dgm:pt modelId="{4C5B62C6-4649-459F-A677-1F167330709F}" type="pres">
      <dgm:prSet presAssocID="{157FE75B-17E0-422B-8747-791F00E818D8}" presName="bgRect" presStyleLbl="bgShp" presStyleIdx="0" presStyleCnt="4"/>
      <dgm:spPr/>
    </dgm:pt>
    <dgm:pt modelId="{2F714692-8C0D-43F8-8FDE-41500393CEF0}" type="pres">
      <dgm:prSet presAssocID="{157FE75B-17E0-422B-8747-791F00E818D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5C5DA3A4-B926-4989-98E7-B6A676C241B9}" type="pres">
      <dgm:prSet presAssocID="{157FE75B-17E0-422B-8747-791F00E818D8}" presName="spaceRect" presStyleCnt="0"/>
      <dgm:spPr/>
    </dgm:pt>
    <dgm:pt modelId="{C9F2B321-8DDD-4B6E-9C5F-42322CB97EAE}" type="pres">
      <dgm:prSet presAssocID="{157FE75B-17E0-422B-8747-791F00E818D8}" presName="parTx" presStyleLbl="revTx" presStyleIdx="0" presStyleCnt="4">
        <dgm:presLayoutVars>
          <dgm:chMax val="0"/>
          <dgm:chPref val="0"/>
        </dgm:presLayoutVars>
      </dgm:prSet>
      <dgm:spPr/>
    </dgm:pt>
    <dgm:pt modelId="{24782B0C-BFB0-43E7-BD78-FB4F6583E187}" type="pres">
      <dgm:prSet presAssocID="{1973BE8B-B081-4B2C-B902-E2B3EE9220F3}" presName="sibTrans" presStyleCnt="0"/>
      <dgm:spPr/>
    </dgm:pt>
    <dgm:pt modelId="{28625491-6F5E-4517-B7D6-D10077268B2E}" type="pres">
      <dgm:prSet presAssocID="{A9339314-19FD-44FE-8E33-74825013619A}" presName="compNode" presStyleCnt="0"/>
      <dgm:spPr/>
    </dgm:pt>
    <dgm:pt modelId="{7653BEC3-F2AA-4E14-9087-04945994267C}" type="pres">
      <dgm:prSet presAssocID="{A9339314-19FD-44FE-8E33-74825013619A}" presName="bgRect" presStyleLbl="bgShp" presStyleIdx="1" presStyleCnt="4"/>
      <dgm:spPr/>
    </dgm:pt>
    <dgm:pt modelId="{F9E62643-26F0-4407-AEE5-426C2CE33BAF}" type="pres">
      <dgm:prSet presAssocID="{A9339314-19FD-44FE-8E33-74825013619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rrou"/>
        </a:ext>
      </dgm:extLst>
    </dgm:pt>
    <dgm:pt modelId="{69E615C5-1078-47A9-BDC4-2167BE7539B7}" type="pres">
      <dgm:prSet presAssocID="{A9339314-19FD-44FE-8E33-74825013619A}" presName="spaceRect" presStyleCnt="0"/>
      <dgm:spPr/>
    </dgm:pt>
    <dgm:pt modelId="{6F52C0EB-EEE0-4415-B387-0DE3BF7C2D23}" type="pres">
      <dgm:prSet presAssocID="{A9339314-19FD-44FE-8E33-74825013619A}" presName="parTx" presStyleLbl="revTx" presStyleIdx="1" presStyleCnt="4">
        <dgm:presLayoutVars>
          <dgm:chMax val="0"/>
          <dgm:chPref val="0"/>
        </dgm:presLayoutVars>
      </dgm:prSet>
      <dgm:spPr/>
    </dgm:pt>
    <dgm:pt modelId="{CE592E17-828E-40C7-81C7-150FF9123C99}" type="pres">
      <dgm:prSet presAssocID="{43DC98FD-3044-4D47-BC37-D02462737080}" presName="sibTrans" presStyleCnt="0"/>
      <dgm:spPr/>
    </dgm:pt>
    <dgm:pt modelId="{9E1C0D81-5D57-49AA-8397-943702AB4407}" type="pres">
      <dgm:prSet presAssocID="{D0B45D3B-BDB1-4445-8DEB-7B90512778E2}" presName="compNode" presStyleCnt="0"/>
      <dgm:spPr/>
    </dgm:pt>
    <dgm:pt modelId="{F90FCBF0-58C9-4375-BEA2-FA8D5B4042E7}" type="pres">
      <dgm:prSet presAssocID="{D0B45D3B-BDB1-4445-8DEB-7B90512778E2}" presName="bgRect" presStyleLbl="bgShp" presStyleIdx="2" presStyleCnt="4"/>
      <dgm:spPr/>
    </dgm:pt>
    <dgm:pt modelId="{99B0DB19-2237-4C3D-BC9C-56FB6664A8EE}" type="pres">
      <dgm:prSet presAssocID="{D0B45D3B-BDB1-4445-8DEB-7B90512778E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que"/>
        </a:ext>
      </dgm:extLst>
    </dgm:pt>
    <dgm:pt modelId="{70A6991C-7ED4-47D0-8168-DADD87D0A398}" type="pres">
      <dgm:prSet presAssocID="{D0B45D3B-BDB1-4445-8DEB-7B90512778E2}" presName="spaceRect" presStyleCnt="0"/>
      <dgm:spPr/>
    </dgm:pt>
    <dgm:pt modelId="{4A7EAC24-F9B0-4299-B2F5-0EF03A5BA44A}" type="pres">
      <dgm:prSet presAssocID="{D0B45D3B-BDB1-4445-8DEB-7B90512778E2}" presName="parTx" presStyleLbl="revTx" presStyleIdx="2" presStyleCnt="4">
        <dgm:presLayoutVars>
          <dgm:chMax val="0"/>
          <dgm:chPref val="0"/>
        </dgm:presLayoutVars>
      </dgm:prSet>
      <dgm:spPr/>
    </dgm:pt>
    <dgm:pt modelId="{FF835380-EB6D-4583-988C-CBDCF3FBC2E3}" type="pres">
      <dgm:prSet presAssocID="{99CEBA05-0DF2-40B0-9D56-16454BDE8A72}" presName="sibTrans" presStyleCnt="0"/>
      <dgm:spPr/>
    </dgm:pt>
    <dgm:pt modelId="{EA4B28D9-5528-4C71-A540-4C25D562F001}" type="pres">
      <dgm:prSet presAssocID="{2D8DD290-BD3B-4E42-8D08-18C293FE1CD3}" presName="compNode" presStyleCnt="0"/>
      <dgm:spPr/>
    </dgm:pt>
    <dgm:pt modelId="{7F4845D0-31FA-4248-B18C-816D76AC2DF2}" type="pres">
      <dgm:prSet presAssocID="{2D8DD290-BD3B-4E42-8D08-18C293FE1CD3}" presName="bgRect" presStyleLbl="bgShp" presStyleIdx="3" presStyleCnt="4"/>
      <dgm:spPr/>
    </dgm:pt>
    <dgm:pt modelId="{A99F7231-C544-451B-8272-F309E12BBA7E}" type="pres">
      <dgm:prSet presAssocID="{2D8DD290-BD3B-4E42-8D08-18C293FE1CD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ertissement"/>
        </a:ext>
      </dgm:extLst>
    </dgm:pt>
    <dgm:pt modelId="{38957306-8ABC-48CB-8ABC-8362C294C964}" type="pres">
      <dgm:prSet presAssocID="{2D8DD290-BD3B-4E42-8D08-18C293FE1CD3}" presName="spaceRect" presStyleCnt="0"/>
      <dgm:spPr/>
    </dgm:pt>
    <dgm:pt modelId="{6CF321FC-83DB-41F8-9ADD-BDA5F3288229}" type="pres">
      <dgm:prSet presAssocID="{2D8DD290-BD3B-4E42-8D08-18C293FE1CD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5A38526-BD3C-4A43-ACA6-05946A2F62CD}" srcId="{282FBB52-284B-4418-A211-01012F331347}" destId="{157FE75B-17E0-422B-8747-791F00E818D8}" srcOrd="0" destOrd="0" parTransId="{3C067C31-8F30-4396-879A-181EF0D93014}" sibTransId="{1973BE8B-B081-4B2C-B902-E2B3EE9220F3}"/>
    <dgm:cxn modelId="{8A36E52E-BD48-4242-A47C-99487B5B5283}" type="presOf" srcId="{157FE75B-17E0-422B-8747-791F00E818D8}" destId="{C9F2B321-8DDD-4B6E-9C5F-42322CB97EAE}" srcOrd="0" destOrd="0" presId="urn:microsoft.com/office/officeart/2018/2/layout/IconVerticalSolidList"/>
    <dgm:cxn modelId="{4AEA7540-D066-405B-A94E-AA3F62B41C2E}" type="presOf" srcId="{282FBB52-284B-4418-A211-01012F331347}" destId="{6974E42C-FC9C-4378-BB94-35DBB2D4BBC3}" srcOrd="0" destOrd="0" presId="urn:microsoft.com/office/officeart/2018/2/layout/IconVerticalSolidList"/>
    <dgm:cxn modelId="{04B5D465-1A62-4845-9794-0FCFDFFDC930}" srcId="{282FBB52-284B-4418-A211-01012F331347}" destId="{A9339314-19FD-44FE-8E33-74825013619A}" srcOrd="1" destOrd="0" parTransId="{93A9398E-CC8B-4D02-BAF9-D09ACF8046FD}" sibTransId="{43DC98FD-3044-4D47-BC37-D02462737080}"/>
    <dgm:cxn modelId="{76C00448-DDFC-4560-BC50-427C3552839B}" type="presOf" srcId="{2D8DD290-BD3B-4E42-8D08-18C293FE1CD3}" destId="{6CF321FC-83DB-41F8-9ADD-BDA5F3288229}" srcOrd="0" destOrd="0" presId="urn:microsoft.com/office/officeart/2018/2/layout/IconVerticalSolidList"/>
    <dgm:cxn modelId="{9555FC7A-E638-4897-8A5D-36ABDDEB6E52}" type="presOf" srcId="{A9339314-19FD-44FE-8E33-74825013619A}" destId="{6F52C0EB-EEE0-4415-B387-0DE3BF7C2D23}" srcOrd="0" destOrd="0" presId="urn:microsoft.com/office/officeart/2018/2/layout/IconVerticalSolidList"/>
    <dgm:cxn modelId="{9C50F0DC-DE50-4576-BCD1-89F3AF955F05}" srcId="{282FBB52-284B-4418-A211-01012F331347}" destId="{2D8DD290-BD3B-4E42-8D08-18C293FE1CD3}" srcOrd="3" destOrd="0" parTransId="{85ED501D-982A-464D-B869-9D74F821AB75}" sibTransId="{1F2F94BB-BC8D-4FE3-8D13-DB79E5297B3E}"/>
    <dgm:cxn modelId="{06FB0FDE-F34E-4BE0-BCBF-1A2A38140709}" type="presOf" srcId="{D0B45D3B-BDB1-4445-8DEB-7B90512778E2}" destId="{4A7EAC24-F9B0-4299-B2F5-0EF03A5BA44A}" srcOrd="0" destOrd="0" presId="urn:microsoft.com/office/officeart/2018/2/layout/IconVerticalSolidList"/>
    <dgm:cxn modelId="{7F8731F5-09DB-4E15-BDA7-D4F9654496E4}" srcId="{282FBB52-284B-4418-A211-01012F331347}" destId="{D0B45D3B-BDB1-4445-8DEB-7B90512778E2}" srcOrd="2" destOrd="0" parTransId="{E2B42C85-552E-4D14-9852-01CA4D483F04}" sibTransId="{99CEBA05-0DF2-40B0-9D56-16454BDE8A72}"/>
    <dgm:cxn modelId="{A53CDA0C-9079-4D7A-8548-4ED34B4E77A4}" type="presParOf" srcId="{6974E42C-FC9C-4378-BB94-35DBB2D4BBC3}" destId="{8FE05352-D0E2-4A44-A9BD-A554691971FB}" srcOrd="0" destOrd="0" presId="urn:microsoft.com/office/officeart/2018/2/layout/IconVerticalSolidList"/>
    <dgm:cxn modelId="{7A524260-4A9C-499E-8426-4548D5AD2FB8}" type="presParOf" srcId="{8FE05352-D0E2-4A44-A9BD-A554691971FB}" destId="{4C5B62C6-4649-459F-A677-1F167330709F}" srcOrd="0" destOrd="0" presId="urn:microsoft.com/office/officeart/2018/2/layout/IconVerticalSolidList"/>
    <dgm:cxn modelId="{F48DB822-955A-4449-B7A9-890114FE0B98}" type="presParOf" srcId="{8FE05352-D0E2-4A44-A9BD-A554691971FB}" destId="{2F714692-8C0D-43F8-8FDE-41500393CEF0}" srcOrd="1" destOrd="0" presId="urn:microsoft.com/office/officeart/2018/2/layout/IconVerticalSolidList"/>
    <dgm:cxn modelId="{220C9117-37AC-477E-B2B7-91F5B2500214}" type="presParOf" srcId="{8FE05352-D0E2-4A44-A9BD-A554691971FB}" destId="{5C5DA3A4-B926-4989-98E7-B6A676C241B9}" srcOrd="2" destOrd="0" presId="urn:microsoft.com/office/officeart/2018/2/layout/IconVerticalSolidList"/>
    <dgm:cxn modelId="{25DC172D-6F71-4047-B876-6A5652B67216}" type="presParOf" srcId="{8FE05352-D0E2-4A44-A9BD-A554691971FB}" destId="{C9F2B321-8DDD-4B6E-9C5F-42322CB97EAE}" srcOrd="3" destOrd="0" presId="urn:microsoft.com/office/officeart/2018/2/layout/IconVerticalSolidList"/>
    <dgm:cxn modelId="{D37FEE08-136E-412C-8415-EB206DCF2A1E}" type="presParOf" srcId="{6974E42C-FC9C-4378-BB94-35DBB2D4BBC3}" destId="{24782B0C-BFB0-43E7-BD78-FB4F6583E187}" srcOrd="1" destOrd="0" presId="urn:microsoft.com/office/officeart/2018/2/layout/IconVerticalSolidList"/>
    <dgm:cxn modelId="{CC674470-7A7A-4F29-8A5C-02768D70689A}" type="presParOf" srcId="{6974E42C-FC9C-4378-BB94-35DBB2D4BBC3}" destId="{28625491-6F5E-4517-B7D6-D10077268B2E}" srcOrd="2" destOrd="0" presId="urn:microsoft.com/office/officeart/2018/2/layout/IconVerticalSolidList"/>
    <dgm:cxn modelId="{82DB557B-0AE5-4A2A-A967-4E45852243BD}" type="presParOf" srcId="{28625491-6F5E-4517-B7D6-D10077268B2E}" destId="{7653BEC3-F2AA-4E14-9087-04945994267C}" srcOrd="0" destOrd="0" presId="urn:microsoft.com/office/officeart/2018/2/layout/IconVerticalSolidList"/>
    <dgm:cxn modelId="{56B5B880-71B6-45B2-9210-746213DEF744}" type="presParOf" srcId="{28625491-6F5E-4517-B7D6-D10077268B2E}" destId="{F9E62643-26F0-4407-AEE5-426C2CE33BAF}" srcOrd="1" destOrd="0" presId="urn:microsoft.com/office/officeart/2018/2/layout/IconVerticalSolidList"/>
    <dgm:cxn modelId="{C9B3A0E0-ECEB-4390-AB00-51D2CBED6022}" type="presParOf" srcId="{28625491-6F5E-4517-B7D6-D10077268B2E}" destId="{69E615C5-1078-47A9-BDC4-2167BE7539B7}" srcOrd="2" destOrd="0" presId="urn:microsoft.com/office/officeart/2018/2/layout/IconVerticalSolidList"/>
    <dgm:cxn modelId="{BC776615-D9E9-4AE9-93D6-775F5093D1B9}" type="presParOf" srcId="{28625491-6F5E-4517-B7D6-D10077268B2E}" destId="{6F52C0EB-EEE0-4415-B387-0DE3BF7C2D23}" srcOrd="3" destOrd="0" presId="urn:microsoft.com/office/officeart/2018/2/layout/IconVerticalSolidList"/>
    <dgm:cxn modelId="{E1A7A03D-EA45-4657-9F19-501A440021C8}" type="presParOf" srcId="{6974E42C-FC9C-4378-BB94-35DBB2D4BBC3}" destId="{CE592E17-828E-40C7-81C7-150FF9123C99}" srcOrd="3" destOrd="0" presId="urn:microsoft.com/office/officeart/2018/2/layout/IconVerticalSolidList"/>
    <dgm:cxn modelId="{FD35BDCA-5B8E-45EF-9034-B0630D6F1AC7}" type="presParOf" srcId="{6974E42C-FC9C-4378-BB94-35DBB2D4BBC3}" destId="{9E1C0D81-5D57-49AA-8397-943702AB4407}" srcOrd="4" destOrd="0" presId="urn:microsoft.com/office/officeart/2018/2/layout/IconVerticalSolidList"/>
    <dgm:cxn modelId="{2E6C2BBD-5D99-4DAD-9A72-881325B929C3}" type="presParOf" srcId="{9E1C0D81-5D57-49AA-8397-943702AB4407}" destId="{F90FCBF0-58C9-4375-BEA2-FA8D5B4042E7}" srcOrd="0" destOrd="0" presId="urn:microsoft.com/office/officeart/2018/2/layout/IconVerticalSolidList"/>
    <dgm:cxn modelId="{AE00A9E3-C389-46C0-BFF4-CB98FCDD16D4}" type="presParOf" srcId="{9E1C0D81-5D57-49AA-8397-943702AB4407}" destId="{99B0DB19-2237-4C3D-BC9C-56FB6664A8EE}" srcOrd="1" destOrd="0" presId="urn:microsoft.com/office/officeart/2018/2/layout/IconVerticalSolidList"/>
    <dgm:cxn modelId="{F2B544A4-9309-4210-B335-D914F9F0C530}" type="presParOf" srcId="{9E1C0D81-5D57-49AA-8397-943702AB4407}" destId="{70A6991C-7ED4-47D0-8168-DADD87D0A398}" srcOrd="2" destOrd="0" presId="urn:microsoft.com/office/officeart/2018/2/layout/IconVerticalSolidList"/>
    <dgm:cxn modelId="{FFBDB6C5-777C-4CE1-90CE-0DFC6FA05C16}" type="presParOf" srcId="{9E1C0D81-5D57-49AA-8397-943702AB4407}" destId="{4A7EAC24-F9B0-4299-B2F5-0EF03A5BA44A}" srcOrd="3" destOrd="0" presId="urn:microsoft.com/office/officeart/2018/2/layout/IconVerticalSolidList"/>
    <dgm:cxn modelId="{FCABC6F5-288F-4621-ABBE-396CB3747699}" type="presParOf" srcId="{6974E42C-FC9C-4378-BB94-35DBB2D4BBC3}" destId="{FF835380-EB6D-4583-988C-CBDCF3FBC2E3}" srcOrd="5" destOrd="0" presId="urn:microsoft.com/office/officeart/2018/2/layout/IconVerticalSolidList"/>
    <dgm:cxn modelId="{1BB5065B-EC2B-45E7-BB34-B09D429B13CA}" type="presParOf" srcId="{6974E42C-FC9C-4378-BB94-35DBB2D4BBC3}" destId="{EA4B28D9-5528-4C71-A540-4C25D562F001}" srcOrd="6" destOrd="0" presId="urn:microsoft.com/office/officeart/2018/2/layout/IconVerticalSolidList"/>
    <dgm:cxn modelId="{9071F263-207D-400F-AE9B-381B1D7ADC17}" type="presParOf" srcId="{EA4B28D9-5528-4C71-A540-4C25D562F001}" destId="{7F4845D0-31FA-4248-B18C-816D76AC2DF2}" srcOrd="0" destOrd="0" presId="urn:microsoft.com/office/officeart/2018/2/layout/IconVerticalSolidList"/>
    <dgm:cxn modelId="{48602CEB-E703-4061-9F07-557F8DCB89F2}" type="presParOf" srcId="{EA4B28D9-5528-4C71-A540-4C25D562F001}" destId="{A99F7231-C544-451B-8272-F309E12BBA7E}" srcOrd="1" destOrd="0" presId="urn:microsoft.com/office/officeart/2018/2/layout/IconVerticalSolidList"/>
    <dgm:cxn modelId="{30D4E9F8-1B82-4C5A-B927-409298805ABC}" type="presParOf" srcId="{EA4B28D9-5528-4C71-A540-4C25D562F001}" destId="{38957306-8ABC-48CB-8ABC-8362C294C964}" srcOrd="2" destOrd="0" presId="urn:microsoft.com/office/officeart/2018/2/layout/IconVerticalSolidList"/>
    <dgm:cxn modelId="{4593F569-1EDA-4E24-8348-B1BAB27385C9}" type="presParOf" srcId="{EA4B28D9-5528-4C71-A540-4C25D562F001}" destId="{6CF321FC-83DB-41F8-9ADD-BDA5F328822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0593211E-DD6E-4D95-ACC2-07A5691FB256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2E589963-22D6-4728-884B-AF96E363D443}">
      <dgm:prSet/>
      <dgm:spPr/>
      <dgm:t>
        <a:bodyPr/>
        <a:lstStyle/>
        <a:p>
          <a:r>
            <a:rPr lang="fr-FR" b="0" i="0" baseline="0"/>
            <a:t>"Imaginez que vous disposez demain d'un agent IA 100% fiable et sécurisé."</a:t>
          </a:r>
          <a:endParaRPr lang="en-US"/>
        </a:p>
      </dgm:t>
    </dgm:pt>
    <dgm:pt modelId="{C3FDBAA0-BE17-4651-A26D-6D0245290268}" type="parTrans" cxnId="{A3A6F80E-D96A-435C-BCD7-E2D4FDF59C12}">
      <dgm:prSet/>
      <dgm:spPr/>
      <dgm:t>
        <a:bodyPr/>
        <a:lstStyle/>
        <a:p>
          <a:endParaRPr lang="en-US"/>
        </a:p>
      </dgm:t>
    </dgm:pt>
    <dgm:pt modelId="{47C506F5-61DA-43A9-BB75-7C098B70EA3D}" type="sibTrans" cxnId="{A3A6F80E-D96A-435C-BCD7-E2D4FDF59C12}">
      <dgm:prSet/>
      <dgm:spPr/>
      <dgm:t>
        <a:bodyPr/>
        <a:lstStyle/>
        <a:p>
          <a:endParaRPr lang="en-US"/>
        </a:p>
      </dgm:t>
    </dgm:pt>
    <dgm:pt modelId="{92FFE707-7FEF-4E7D-AEC6-A55E5B3B82A1}">
      <dgm:prSet/>
      <dgm:spPr/>
      <dgm:t>
        <a:bodyPr/>
        <a:lstStyle/>
        <a:p>
          <a:r>
            <a:rPr lang="fr-FR" b="0" i="0" baseline="0"/>
            <a:t>"</a:t>
          </a:r>
          <a:r>
            <a:rPr lang="fr-FR" b="1" i="0" baseline="0"/>
            <a:t>Quelle serait la toute première mission, la tâche la plus pénible ou chronophage, que vous lui confieriez ?</a:t>
          </a:r>
          <a:r>
            <a:rPr lang="fr-FR" b="0" i="0" baseline="0"/>
            <a:t>"</a:t>
          </a:r>
          <a:endParaRPr lang="en-US"/>
        </a:p>
      </dgm:t>
    </dgm:pt>
    <dgm:pt modelId="{C325A4CD-C9F1-4018-AEB7-C0C937584121}" type="parTrans" cxnId="{8ED60F75-34D3-499B-8A07-14CDB7FDC97D}">
      <dgm:prSet/>
      <dgm:spPr/>
      <dgm:t>
        <a:bodyPr/>
        <a:lstStyle/>
        <a:p>
          <a:endParaRPr lang="en-US"/>
        </a:p>
      </dgm:t>
    </dgm:pt>
    <dgm:pt modelId="{9F808CD7-DC91-4AB2-BF7B-D058A924774B}" type="sibTrans" cxnId="{8ED60F75-34D3-499B-8A07-14CDB7FDC97D}">
      <dgm:prSet/>
      <dgm:spPr/>
      <dgm:t>
        <a:bodyPr/>
        <a:lstStyle/>
        <a:p>
          <a:endParaRPr lang="en-US"/>
        </a:p>
      </dgm:t>
    </dgm:pt>
    <dgm:pt modelId="{46C82DA8-4256-488F-9714-255A228E19B3}">
      <dgm:prSet/>
      <dgm:spPr/>
      <dgm:t>
        <a:bodyPr/>
        <a:lstStyle/>
        <a:p>
          <a:r>
            <a:rPr lang="fr-FR" b="0" i="1" baseline="0"/>
            <a:t>(Le formateur anime une discussion de 5 minutes, invitant au partage d'idées pour rendre le concept concret et personnel).</a:t>
          </a:r>
          <a:endParaRPr lang="en-US"/>
        </a:p>
      </dgm:t>
    </dgm:pt>
    <dgm:pt modelId="{1093072C-02C1-4391-908D-55FE14B75384}" type="parTrans" cxnId="{458EDBBB-CA8A-413A-8712-553FF4BBE281}">
      <dgm:prSet/>
      <dgm:spPr/>
      <dgm:t>
        <a:bodyPr/>
        <a:lstStyle/>
        <a:p>
          <a:endParaRPr lang="en-US"/>
        </a:p>
      </dgm:t>
    </dgm:pt>
    <dgm:pt modelId="{F2F02F11-686A-4171-82DD-4E55EBDA88E3}" type="sibTrans" cxnId="{458EDBBB-CA8A-413A-8712-553FF4BBE281}">
      <dgm:prSet/>
      <dgm:spPr/>
      <dgm:t>
        <a:bodyPr/>
        <a:lstStyle/>
        <a:p>
          <a:endParaRPr lang="en-US"/>
        </a:p>
      </dgm:t>
    </dgm:pt>
    <dgm:pt modelId="{13D83D2D-2ECA-4E5A-9108-D30F79A8417E}" type="pres">
      <dgm:prSet presAssocID="{0593211E-DD6E-4D95-ACC2-07A5691FB256}" presName="Name0" presStyleCnt="0">
        <dgm:presLayoutVars>
          <dgm:dir/>
          <dgm:animLvl val="lvl"/>
          <dgm:resizeHandles val="exact"/>
        </dgm:presLayoutVars>
      </dgm:prSet>
      <dgm:spPr/>
    </dgm:pt>
    <dgm:pt modelId="{79FB980A-C997-42AB-805B-2C94D46971C5}" type="pres">
      <dgm:prSet presAssocID="{46C82DA8-4256-488F-9714-255A228E19B3}" presName="boxAndChildren" presStyleCnt="0"/>
      <dgm:spPr/>
    </dgm:pt>
    <dgm:pt modelId="{CE09CB82-D681-4476-A4EE-58C8E508BBD8}" type="pres">
      <dgm:prSet presAssocID="{46C82DA8-4256-488F-9714-255A228E19B3}" presName="parentTextBox" presStyleLbl="node1" presStyleIdx="0" presStyleCnt="3"/>
      <dgm:spPr/>
    </dgm:pt>
    <dgm:pt modelId="{343F02B5-4690-4FAB-85E5-7B5B0855BEA9}" type="pres">
      <dgm:prSet presAssocID="{9F808CD7-DC91-4AB2-BF7B-D058A924774B}" presName="sp" presStyleCnt="0"/>
      <dgm:spPr/>
    </dgm:pt>
    <dgm:pt modelId="{6272FDAC-CA2C-4E8A-8310-A3634036433E}" type="pres">
      <dgm:prSet presAssocID="{92FFE707-7FEF-4E7D-AEC6-A55E5B3B82A1}" presName="arrowAndChildren" presStyleCnt="0"/>
      <dgm:spPr/>
    </dgm:pt>
    <dgm:pt modelId="{4C9AF407-ADD1-4E55-9FA3-0C9FD69120D5}" type="pres">
      <dgm:prSet presAssocID="{92FFE707-7FEF-4E7D-AEC6-A55E5B3B82A1}" presName="parentTextArrow" presStyleLbl="node1" presStyleIdx="1" presStyleCnt="3"/>
      <dgm:spPr/>
    </dgm:pt>
    <dgm:pt modelId="{882BDDF4-B605-4A31-8BCC-51A8AD2558FD}" type="pres">
      <dgm:prSet presAssocID="{47C506F5-61DA-43A9-BB75-7C098B70EA3D}" presName="sp" presStyleCnt="0"/>
      <dgm:spPr/>
    </dgm:pt>
    <dgm:pt modelId="{CAC1CCFB-7317-4B6E-B956-EA62467A9E55}" type="pres">
      <dgm:prSet presAssocID="{2E589963-22D6-4728-884B-AF96E363D443}" presName="arrowAndChildren" presStyleCnt="0"/>
      <dgm:spPr/>
    </dgm:pt>
    <dgm:pt modelId="{3BC0B9FC-6EF5-4CF1-8D9F-D11F72A23A15}" type="pres">
      <dgm:prSet presAssocID="{2E589963-22D6-4728-884B-AF96E363D443}" presName="parentTextArrow" presStyleLbl="node1" presStyleIdx="2" presStyleCnt="3"/>
      <dgm:spPr/>
    </dgm:pt>
  </dgm:ptLst>
  <dgm:cxnLst>
    <dgm:cxn modelId="{A3A6F80E-D96A-435C-BCD7-E2D4FDF59C12}" srcId="{0593211E-DD6E-4D95-ACC2-07A5691FB256}" destId="{2E589963-22D6-4728-884B-AF96E363D443}" srcOrd="0" destOrd="0" parTransId="{C3FDBAA0-BE17-4651-A26D-6D0245290268}" sibTransId="{47C506F5-61DA-43A9-BB75-7C098B70EA3D}"/>
    <dgm:cxn modelId="{8ED60F75-34D3-499B-8A07-14CDB7FDC97D}" srcId="{0593211E-DD6E-4D95-ACC2-07A5691FB256}" destId="{92FFE707-7FEF-4E7D-AEC6-A55E5B3B82A1}" srcOrd="1" destOrd="0" parTransId="{C325A4CD-C9F1-4018-AEB7-C0C937584121}" sibTransId="{9F808CD7-DC91-4AB2-BF7B-D058A924774B}"/>
    <dgm:cxn modelId="{BED95A7F-12D0-4FE5-86E2-10E50E9E49FE}" type="presOf" srcId="{92FFE707-7FEF-4E7D-AEC6-A55E5B3B82A1}" destId="{4C9AF407-ADD1-4E55-9FA3-0C9FD69120D5}" srcOrd="0" destOrd="0" presId="urn:microsoft.com/office/officeart/2005/8/layout/process4"/>
    <dgm:cxn modelId="{EC93FC94-A570-413D-8CEF-FD363A670588}" type="presOf" srcId="{0593211E-DD6E-4D95-ACC2-07A5691FB256}" destId="{13D83D2D-2ECA-4E5A-9108-D30F79A8417E}" srcOrd="0" destOrd="0" presId="urn:microsoft.com/office/officeart/2005/8/layout/process4"/>
    <dgm:cxn modelId="{458EDBBB-CA8A-413A-8712-553FF4BBE281}" srcId="{0593211E-DD6E-4D95-ACC2-07A5691FB256}" destId="{46C82DA8-4256-488F-9714-255A228E19B3}" srcOrd="2" destOrd="0" parTransId="{1093072C-02C1-4391-908D-55FE14B75384}" sibTransId="{F2F02F11-686A-4171-82DD-4E55EBDA88E3}"/>
    <dgm:cxn modelId="{242231E7-363A-4561-AC18-018F284CC43E}" type="presOf" srcId="{46C82DA8-4256-488F-9714-255A228E19B3}" destId="{CE09CB82-D681-4476-A4EE-58C8E508BBD8}" srcOrd="0" destOrd="0" presId="urn:microsoft.com/office/officeart/2005/8/layout/process4"/>
    <dgm:cxn modelId="{07D91FFE-306F-4EA5-BD0B-09974279E9D2}" type="presOf" srcId="{2E589963-22D6-4728-884B-AF96E363D443}" destId="{3BC0B9FC-6EF5-4CF1-8D9F-D11F72A23A15}" srcOrd="0" destOrd="0" presId="urn:microsoft.com/office/officeart/2005/8/layout/process4"/>
    <dgm:cxn modelId="{C5C59AD8-5362-4A9B-821E-37AC6B80C9D9}" type="presParOf" srcId="{13D83D2D-2ECA-4E5A-9108-D30F79A8417E}" destId="{79FB980A-C997-42AB-805B-2C94D46971C5}" srcOrd="0" destOrd="0" presId="urn:microsoft.com/office/officeart/2005/8/layout/process4"/>
    <dgm:cxn modelId="{E13AE3C6-5182-43C1-8A76-B1B3C630A0BE}" type="presParOf" srcId="{79FB980A-C997-42AB-805B-2C94D46971C5}" destId="{CE09CB82-D681-4476-A4EE-58C8E508BBD8}" srcOrd="0" destOrd="0" presId="urn:microsoft.com/office/officeart/2005/8/layout/process4"/>
    <dgm:cxn modelId="{71288CE1-1ECA-4CE3-8425-818EDED6364C}" type="presParOf" srcId="{13D83D2D-2ECA-4E5A-9108-D30F79A8417E}" destId="{343F02B5-4690-4FAB-85E5-7B5B0855BEA9}" srcOrd="1" destOrd="0" presId="urn:microsoft.com/office/officeart/2005/8/layout/process4"/>
    <dgm:cxn modelId="{A6A0D574-0A9B-4730-A192-FD2B38673EC2}" type="presParOf" srcId="{13D83D2D-2ECA-4E5A-9108-D30F79A8417E}" destId="{6272FDAC-CA2C-4E8A-8310-A3634036433E}" srcOrd="2" destOrd="0" presId="urn:microsoft.com/office/officeart/2005/8/layout/process4"/>
    <dgm:cxn modelId="{1310137A-949C-473C-ABFD-36910C9CEEDE}" type="presParOf" srcId="{6272FDAC-CA2C-4E8A-8310-A3634036433E}" destId="{4C9AF407-ADD1-4E55-9FA3-0C9FD69120D5}" srcOrd="0" destOrd="0" presId="urn:microsoft.com/office/officeart/2005/8/layout/process4"/>
    <dgm:cxn modelId="{AC3B0138-922A-42DE-8704-B3EA6CBA9CDD}" type="presParOf" srcId="{13D83D2D-2ECA-4E5A-9108-D30F79A8417E}" destId="{882BDDF4-B605-4A31-8BCC-51A8AD2558FD}" srcOrd="3" destOrd="0" presId="urn:microsoft.com/office/officeart/2005/8/layout/process4"/>
    <dgm:cxn modelId="{6CA68AD0-803E-47AD-8E6D-8914C8822AFB}" type="presParOf" srcId="{13D83D2D-2ECA-4E5A-9108-D30F79A8417E}" destId="{CAC1CCFB-7317-4B6E-B956-EA62467A9E55}" srcOrd="4" destOrd="0" presId="urn:microsoft.com/office/officeart/2005/8/layout/process4"/>
    <dgm:cxn modelId="{7F7C5EC2-5891-42E0-9CC3-1DB5E74DD8A0}" type="presParOf" srcId="{CAC1CCFB-7317-4B6E-B956-EA62467A9E55}" destId="{3BC0B9FC-6EF5-4CF1-8D9F-D11F72A23A1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9FB03068-FFA6-49A3-81B0-ED626617C0A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9C407B0-D386-4DC4-8FF6-9CA626777075}">
      <dgm:prSet/>
      <dgm:spPr/>
      <dgm:t>
        <a:bodyPr/>
        <a:lstStyle/>
        <a:p>
          <a:r>
            <a:rPr lang="fr-FR" b="1" i="0" baseline="0"/>
            <a:t>La Question du Jour :</a:t>
          </a:r>
          <a:r>
            <a:rPr lang="fr-FR" b="0" i="0" baseline="0"/>
            <a:t> "Quelles sont les nouvelles règles pour le bonus écologique pour l'achat d'une voiture électrique en France en 2025 ?"</a:t>
          </a:r>
          <a:endParaRPr lang="en-US"/>
        </a:p>
      </dgm:t>
    </dgm:pt>
    <dgm:pt modelId="{400656F5-193A-4C2D-B4E3-E97D34F5B05D}" type="parTrans" cxnId="{5EA31A9D-FDDB-4642-938F-9EEE97158679}">
      <dgm:prSet/>
      <dgm:spPr/>
      <dgm:t>
        <a:bodyPr/>
        <a:lstStyle/>
        <a:p>
          <a:endParaRPr lang="en-US"/>
        </a:p>
      </dgm:t>
    </dgm:pt>
    <dgm:pt modelId="{E28E2A59-7B72-4366-A72E-2DB6CD394172}" type="sibTrans" cxnId="{5EA31A9D-FDDB-4642-938F-9EEE97158679}">
      <dgm:prSet/>
      <dgm:spPr/>
      <dgm:t>
        <a:bodyPr/>
        <a:lstStyle/>
        <a:p>
          <a:endParaRPr lang="en-US"/>
        </a:p>
      </dgm:t>
    </dgm:pt>
    <dgm:pt modelId="{6BCC1963-8914-424C-91E0-5D4C6891FAC9}">
      <dgm:prSet/>
      <dgm:spPr/>
      <dgm:t>
        <a:bodyPr/>
        <a:lstStyle/>
        <a:p>
          <a:r>
            <a:rPr lang="fr-FR" b="0" i="1" baseline="0"/>
            <a:t>(Le formateur réalise la recherche en direct sur les deux plateformes. Il commente à voix haute : la vitesse, la clarté de la réponse, la présentation, et surtout la qualité et la facilité d'accès aux sources pour vérification).</a:t>
          </a:r>
          <a:endParaRPr lang="en-US"/>
        </a:p>
      </dgm:t>
    </dgm:pt>
    <dgm:pt modelId="{2A1BAE47-AAB6-4AD7-9AAF-7B57D6A74D42}" type="parTrans" cxnId="{01459A13-48BB-4774-98B7-CB3EAF386B70}">
      <dgm:prSet/>
      <dgm:spPr/>
      <dgm:t>
        <a:bodyPr/>
        <a:lstStyle/>
        <a:p>
          <a:endParaRPr lang="en-US"/>
        </a:p>
      </dgm:t>
    </dgm:pt>
    <dgm:pt modelId="{09B01EC8-1FFC-4AFB-BA21-2C3640DD239D}" type="sibTrans" cxnId="{01459A13-48BB-4774-98B7-CB3EAF386B70}">
      <dgm:prSet/>
      <dgm:spPr/>
      <dgm:t>
        <a:bodyPr/>
        <a:lstStyle/>
        <a:p>
          <a:endParaRPr lang="en-US"/>
        </a:p>
      </dgm:t>
    </dgm:pt>
    <dgm:pt modelId="{99602402-7297-4ECD-83A3-75550F2F4998}" type="pres">
      <dgm:prSet presAssocID="{9FB03068-FFA6-49A3-81B0-ED626617C0AC}" presName="root" presStyleCnt="0">
        <dgm:presLayoutVars>
          <dgm:dir/>
          <dgm:resizeHandles val="exact"/>
        </dgm:presLayoutVars>
      </dgm:prSet>
      <dgm:spPr/>
    </dgm:pt>
    <dgm:pt modelId="{C98C1705-586E-419A-A8C1-16366E53D8C3}" type="pres">
      <dgm:prSet presAssocID="{49C407B0-D386-4DC4-8FF6-9CA626777075}" presName="compNode" presStyleCnt="0"/>
      <dgm:spPr/>
    </dgm:pt>
    <dgm:pt modelId="{BB737654-C6A8-4353-8F7A-3D6B04740614}" type="pres">
      <dgm:prSet presAssocID="{49C407B0-D386-4DC4-8FF6-9CA626777075}" presName="bgRect" presStyleLbl="bgShp" presStyleIdx="0" presStyleCnt="2"/>
      <dgm:spPr/>
    </dgm:pt>
    <dgm:pt modelId="{FBA8C766-D962-4447-A9D6-4771EFA8F2B6}" type="pres">
      <dgm:prSet presAssocID="{49C407B0-D386-4DC4-8FF6-9CA62677707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4D97E1C5-A2DE-4665-8797-DFAE1E42C47B}" type="pres">
      <dgm:prSet presAssocID="{49C407B0-D386-4DC4-8FF6-9CA626777075}" presName="spaceRect" presStyleCnt="0"/>
      <dgm:spPr/>
    </dgm:pt>
    <dgm:pt modelId="{B818F49E-6ADA-4353-9097-E3B3248D1DAF}" type="pres">
      <dgm:prSet presAssocID="{49C407B0-D386-4DC4-8FF6-9CA626777075}" presName="parTx" presStyleLbl="revTx" presStyleIdx="0" presStyleCnt="2">
        <dgm:presLayoutVars>
          <dgm:chMax val="0"/>
          <dgm:chPref val="0"/>
        </dgm:presLayoutVars>
      </dgm:prSet>
      <dgm:spPr/>
    </dgm:pt>
    <dgm:pt modelId="{1516901C-D692-442B-A2B7-2D6D2C02BC12}" type="pres">
      <dgm:prSet presAssocID="{E28E2A59-7B72-4366-A72E-2DB6CD394172}" presName="sibTrans" presStyleCnt="0"/>
      <dgm:spPr/>
    </dgm:pt>
    <dgm:pt modelId="{C38178E2-D463-41FD-AA1B-C9B9E4AE60A0}" type="pres">
      <dgm:prSet presAssocID="{6BCC1963-8914-424C-91E0-5D4C6891FAC9}" presName="compNode" presStyleCnt="0"/>
      <dgm:spPr/>
    </dgm:pt>
    <dgm:pt modelId="{A77F296E-06C6-4FE6-ACDF-6D638B7C52EF}" type="pres">
      <dgm:prSet presAssocID="{6BCC1963-8914-424C-91E0-5D4C6891FAC9}" presName="bgRect" presStyleLbl="bgShp" presStyleIdx="1" presStyleCnt="2"/>
      <dgm:spPr/>
    </dgm:pt>
    <dgm:pt modelId="{9E967D2E-9CDB-49CB-8302-EDEC0ADE237C}" type="pres">
      <dgm:prSet presAssocID="{6BCC1963-8914-424C-91E0-5D4C6891FAC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7EF0C6AE-6FB0-4180-8696-58D81BC11A4B}" type="pres">
      <dgm:prSet presAssocID="{6BCC1963-8914-424C-91E0-5D4C6891FAC9}" presName="spaceRect" presStyleCnt="0"/>
      <dgm:spPr/>
    </dgm:pt>
    <dgm:pt modelId="{6BB0EDB8-AB7D-418F-BBF3-FF0AAA96F295}" type="pres">
      <dgm:prSet presAssocID="{6BCC1963-8914-424C-91E0-5D4C6891FAC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1459A13-48BB-4774-98B7-CB3EAF386B70}" srcId="{9FB03068-FFA6-49A3-81B0-ED626617C0AC}" destId="{6BCC1963-8914-424C-91E0-5D4C6891FAC9}" srcOrd="1" destOrd="0" parTransId="{2A1BAE47-AAB6-4AD7-9AAF-7B57D6A74D42}" sibTransId="{09B01EC8-1FFC-4AFB-BA21-2C3640DD239D}"/>
    <dgm:cxn modelId="{C50BFA3D-2F65-4139-B2EC-0B25E36D62F0}" type="presOf" srcId="{6BCC1963-8914-424C-91E0-5D4C6891FAC9}" destId="{6BB0EDB8-AB7D-418F-BBF3-FF0AAA96F295}" srcOrd="0" destOrd="0" presId="urn:microsoft.com/office/officeart/2018/2/layout/IconVerticalSolidList"/>
    <dgm:cxn modelId="{6D3BC445-2252-49EC-A414-997C70723327}" type="presOf" srcId="{9FB03068-FFA6-49A3-81B0-ED626617C0AC}" destId="{99602402-7297-4ECD-83A3-75550F2F4998}" srcOrd="0" destOrd="0" presId="urn:microsoft.com/office/officeart/2018/2/layout/IconVerticalSolidList"/>
    <dgm:cxn modelId="{5EA31A9D-FDDB-4642-938F-9EEE97158679}" srcId="{9FB03068-FFA6-49A3-81B0-ED626617C0AC}" destId="{49C407B0-D386-4DC4-8FF6-9CA626777075}" srcOrd="0" destOrd="0" parTransId="{400656F5-193A-4C2D-B4E3-E97D34F5B05D}" sibTransId="{E28E2A59-7B72-4366-A72E-2DB6CD394172}"/>
    <dgm:cxn modelId="{DD23F5D9-AB9B-40B4-8BE1-DF1A8A294BAD}" type="presOf" srcId="{49C407B0-D386-4DC4-8FF6-9CA626777075}" destId="{B818F49E-6ADA-4353-9097-E3B3248D1DAF}" srcOrd="0" destOrd="0" presId="urn:microsoft.com/office/officeart/2018/2/layout/IconVerticalSolidList"/>
    <dgm:cxn modelId="{E4EEBC5A-0B95-40CC-A9BD-3D4BFACA5EEC}" type="presParOf" srcId="{99602402-7297-4ECD-83A3-75550F2F4998}" destId="{C98C1705-586E-419A-A8C1-16366E53D8C3}" srcOrd="0" destOrd="0" presId="urn:microsoft.com/office/officeart/2018/2/layout/IconVerticalSolidList"/>
    <dgm:cxn modelId="{6B73217F-4031-4042-8D54-7639A79C7146}" type="presParOf" srcId="{C98C1705-586E-419A-A8C1-16366E53D8C3}" destId="{BB737654-C6A8-4353-8F7A-3D6B04740614}" srcOrd="0" destOrd="0" presId="urn:microsoft.com/office/officeart/2018/2/layout/IconVerticalSolidList"/>
    <dgm:cxn modelId="{4B71F519-4B75-4D9F-819A-60B2C7E135C8}" type="presParOf" srcId="{C98C1705-586E-419A-A8C1-16366E53D8C3}" destId="{FBA8C766-D962-4447-A9D6-4771EFA8F2B6}" srcOrd="1" destOrd="0" presId="urn:microsoft.com/office/officeart/2018/2/layout/IconVerticalSolidList"/>
    <dgm:cxn modelId="{09263801-8DC2-49AF-9C88-BAA9A1C80BAB}" type="presParOf" srcId="{C98C1705-586E-419A-A8C1-16366E53D8C3}" destId="{4D97E1C5-A2DE-4665-8797-DFAE1E42C47B}" srcOrd="2" destOrd="0" presId="urn:microsoft.com/office/officeart/2018/2/layout/IconVerticalSolidList"/>
    <dgm:cxn modelId="{E0B0C528-25AF-4F22-AD83-A40573F871D6}" type="presParOf" srcId="{C98C1705-586E-419A-A8C1-16366E53D8C3}" destId="{B818F49E-6ADA-4353-9097-E3B3248D1DAF}" srcOrd="3" destOrd="0" presId="urn:microsoft.com/office/officeart/2018/2/layout/IconVerticalSolidList"/>
    <dgm:cxn modelId="{971F5C24-1946-4B6D-9BD8-FF4FE7C99EC3}" type="presParOf" srcId="{99602402-7297-4ECD-83A3-75550F2F4998}" destId="{1516901C-D692-442B-A2B7-2D6D2C02BC12}" srcOrd="1" destOrd="0" presId="urn:microsoft.com/office/officeart/2018/2/layout/IconVerticalSolidList"/>
    <dgm:cxn modelId="{FA70B0FA-D630-4D28-9D39-B0E211B5FF30}" type="presParOf" srcId="{99602402-7297-4ECD-83A3-75550F2F4998}" destId="{C38178E2-D463-41FD-AA1B-C9B9E4AE60A0}" srcOrd="2" destOrd="0" presId="urn:microsoft.com/office/officeart/2018/2/layout/IconVerticalSolidList"/>
    <dgm:cxn modelId="{EFE2F041-0E6B-457C-8D80-2FE71D7307A4}" type="presParOf" srcId="{C38178E2-D463-41FD-AA1B-C9B9E4AE60A0}" destId="{A77F296E-06C6-4FE6-ACDF-6D638B7C52EF}" srcOrd="0" destOrd="0" presId="urn:microsoft.com/office/officeart/2018/2/layout/IconVerticalSolidList"/>
    <dgm:cxn modelId="{2DDBFFD7-F51A-496A-A2EF-2E6EA54F75C1}" type="presParOf" srcId="{C38178E2-D463-41FD-AA1B-C9B9E4AE60A0}" destId="{9E967D2E-9CDB-49CB-8302-EDEC0ADE237C}" srcOrd="1" destOrd="0" presId="urn:microsoft.com/office/officeart/2018/2/layout/IconVerticalSolidList"/>
    <dgm:cxn modelId="{21DE94F0-9503-4191-BE5D-A57698EE5DFB}" type="presParOf" srcId="{C38178E2-D463-41FD-AA1B-C9B9E4AE60A0}" destId="{7EF0C6AE-6FB0-4180-8696-58D81BC11A4B}" srcOrd="2" destOrd="0" presId="urn:microsoft.com/office/officeart/2018/2/layout/IconVerticalSolidList"/>
    <dgm:cxn modelId="{15924B5D-AEAE-4DEA-9D26-24E73591CBAC}" type="presParOf" srcId="{C38178E2-D463-41FD-AA1B-C9B9E4AE60A0}" destId="{6BB0EDB8-AB7D-418F-BBF3-FF0AAA96F29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8B9829B3-B3E9-4137-A188-5390B65D0B8A}" type="doc">
      <dgm:prSet loTypeId="urn:microsoft.com/office/officeart/2005/8/layout/matrix2" loCatId="matrix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217FC30F-9851-439E-B014-6B8FAF356F01}">
      <dgm:prSet/>
      <dgm:spPr/>
      <dgm:t>
        <a:bodyPr/>
        <a:lstStyle/>
        <a:p>
          <a:r>
            <a:rPr lang="fr-FR" b="1" i="0" baseline="0"/>
            <a:t>Vers une recherche Proactive et Multimodale</a:t>
          </a:r>
          <a:endParaRPr lang="en-US"/>
        </a:p>
      </dgm:t>
    </dgm:pt>
    <dgm:pt modelId="{8749B5E4-2E8F-4C11-9631-D9E2CB7603C6}" type="parTrans" cxnId="{F71F003A-7988-4177-88B3-153971C5863A}">
      <dgm:prSet/>
      <dgm:spPr/>
      <dgm:t>
        <a:bodyPr/>
        <a:lstStyle/>
        <a:p>
          <a:endParaRPr lang="en-US"/>
        </a:p>
      </dgm:t>
    </dgm:pt>
    <dgm:pt modelId="{C45963BC-1091-4CF8-AEC8-B7AC3560BB94}" type="sibTrans" cxnId="{F71F003A-7988-4177-88B3-153971C5863A}">
      <dgm:prSet/>
      <dgm:spPr/>
      <dgm:t>
        <a:bodyPr/>
        <a:lstStyle/>
        <a:p>
          <a:endParaRPr lang="en-US"/>
        </a:p>
      </dgm:t>
    </dgm:pt>
    <dgm:pt modelId="{46BC69D2-CC7D-46DA-B496-249B6547CF26}">
      <dgm:prSet/>
      <dgm:spPr/>
      <dgm:t>
        <a:bodyPr/>
        <a:lstStyle/>
        <a:p>
          <a:r>
            <a:rPr lang="fr-FR" b="1" i="0" baseline="0"/>
            <a:t>Multimodale :</a:t>
          </a:r>
          <a:r>
            <a:rPr lang="fr-FR" b="0" i="0" baseline="0"/>
            <a:t> Chercher avec une image, une vidéo, un son.</a:t>
          </a:r>
          <a:endParaRPr lang="en-US"/>
        </a:p>
      </dgm:t>
    </dgm:pt>
    <dgm:pt modelId="{0FB56A85-49E7-4767-BC97-20D7B21027CD}" type="parTrans" cxnId="{E36707D0-C26D-4C64-B2FB-DE3592659D29}">
      <dgm:prSet/>
      <dgm:spPr/>
      <dgm:t>
        <a:bodyPr/>
        <a:lstStyle/>
        <a:p>
          <a:endParaRPr lang="en-US"/>
        </a:p>
      </dgm:t>
    </dgm:pt>
    <dgm:pt modelId="{B2FF8816-0C2E-4BA7-897B-2DE4B63AE2C9}" type="sibTrans" cxnId="{E36707D0-C26D-4C64-B2FB-DE3592659D29}">
      <dgm:prSet/>
      <dgm:spPr/>
      <dgm:t>
        <a:bodyPr/>
        <a:lstStyle/>
        <a:p>
          <a:endParaRPr lang="en-US"/>
        </a:p>
      </dgm:t>
    </dgm:pt>
    <dgm:pt modelId="{B55A526C-3D0E-4AAE-9E84-79658CBA763B}">
      <dgm:prSet/>
      <dgm:spPr/>
      <dgm:t>
        <a:bodyPr/>
        <a:lstStyle/>
        <a:p>
          <a:r>
            <a:rPr lang="fr-FR" b="1" i="0" baseline="0"/>
            <a:t>Conversationnelle :</a:t>
          </a:r>
          <a:r>
            <a:rPr lang="fr-FR" b="0" i="0" baseline="0"/>
            <a:t> Dialoguer avec le moteur pour affiner sa pensée.</a:t>
          </a:r>
          <a:endParaRPr lang="en-US"/>
        </a:p>
      </dgm:t>
    </dgm:pt>
    <dgm:pt modelId="{C68307C9-6294-409C-A9CF-F7518131F16F}" type="parTrans" cxnId="{3014E56E-6754-46AE-B39B-2385090D0A10}">
      <dgm:prSet/>
      <dgm:spPr/>
      <dgm:t>
        <a:bodyPr/>
        <a:lstStyle/>
        <a:p>
          <a:endParaRPr lang="en-US"/>
        </a:p>
      </dgm:t>
    </dgm:pt>
    <dgm:pt modelId="{67EF7BA2-9F63-4AC4-8954-CFB925AD1D24}" type="sibTrans" cxnId="{3014E56E-6754-46AE-B39B-2385090D0A10}">
      <dgm:prSet/>
      <dgm:spPr/>
      <dgm:t>
        <a:bodyPr/>
        <a:lstStyle/>
        <a:p>
          <a:endParaRPr lang="en-US"/>
        </a:p>
      </dgm:t>
    </dgm:pt>
    <dgm:pt modelId="{03090611-FE3A-4D81-A112-E25E422376CE}">
      <dgm:prSet/>
      <dgm:spPr/>
      <dgm:t>
        <a:bodyPr/>
        <a:lstStyle/>
        <a:p>
          <a:r>
            <a:rPr lang="fr-FR" b="1" i="0" baseline="0"/>
            <a:t>Proactive :</a:t>
          </a:r>
          <a:r>
            <a:rPr lang="fr-FR" b="0" i="0" baseline="0"/>
            <a:t> Votre Agent IA cherchera pour vous l'information dont vous aurez besoin, avant même que vous ne le demandiez.</a:t>
          </a:r>
          <a:endParaRPr lang="en-US"/>
        </a:p>
      </dgm:t>
    </dgm:pt>
    <dgm:pt modelId="{69E6D93E-C5B4-4F9D-B8EE-42CDC86D0136}" type="parTrans" cxnId="{2CF69BB1-1D7D-4167-904C-310BE5AF705E}">
      <dgm:prSet/>
      <dgm:spPr/>
      <dgm:t>
        <a:bodyPr/>
        <a:lstStyle/>
        <a:p>
          <a:endParaRPr lang="en-US"/>
        </a:p>
      </dgm:t>
    </dgm:pt>
    <dgm:pt modelId="{81DED014-9E8D-41F2-A6C9-8EE1C76DF61E}" type="sibTrans" cxnId="{2CF69BB1-1D7D-4167-904C-310BE5AF705E}">
      <dgm:prSet/>
      <dgm:spPr/>
      <dgm:t>
        <a:bodyPr/>
        <a:lstStyle/>
        <a:p>
          <a:endParaRPr lang="en-US"/>
        </a:p>
      </dgm:t>
    </dgm:pt>
    <dgm:pt modelId="{13CB9B55-BEBE-4495-A852-32A3A8D3F306}" type="pres">
      <dgm:prSet presAssocID="{8B9829B3-B3E9-4137-A188-5390B65D0B8A}" presName="matrix" presStyleCnt="0">
        <dgm:presLayoutVars>
          <dgm:chMax val="1"/>
          <dgm:dir/>
          <dgm:resizeHandles val="exact"/>
        </dgm:presLayoutVars>
      </dgm:prSet>
      <dgm:spPr/>
    </dgm:pt>
    <dgm:pt modelId="{3A9BAFE1-5D32-42F0-BF11-8C4828E32ADC}" type="pres">
      <dgm:prSet presAssocID="{8B9829B3-B3E9-4137-A188-5390B65D0B8A}" presName="axisShape" presStyleLbl="bgShp" presStyleIdx="0" presStyleCnt="1"/>
      <dgm:spPr/>
    </dgm:pt>
    <dgm:pt modelId="{032ACCD7-804A-476A-A96B-E0CF19BF1A61}" type="pres">
      <dgm:prSet presAssocID="{8B9829B3-B3E9-4137-A188-5390B65D0B8A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5C3DBB1-205F-4B98-9EF3-07EB484850BB}" type="pres">
      <dgm:prSet presAssocID="{8B9829B3-B3E9-4137-A188-5390B65D0B8A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E23D61B-5373-4051-B1B7-5AF43D7AA2D6}" type="pres">
      <dgm:prSet presAssocID="{8B9829B3-B3E9-4137-A188-5390B65D0B8A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476ECFC-D64D-48BE-B289-C2738C5B7B21}" type="pres">
      <dgm:prSet presAssocID="{8B9829B3-B3E9-4137-A188-5390B65D0B8A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EF00F16-066F-4DA9-BBEF-45FE1843EE37}" type="presOf" srcId="{03090611-FE3A-4D81-A112-E25E422376CE}" destId="{F476ECFC-D64D-48BE-B289-C2738C5B7B21}" srcOrd="0" destOrd="0" presId="urn:microsoft.com/office/officeart/2005/8/layout/matrix2"/>
    <dgm:cxn modelId="{F71F003A-7988-4177-88B3-153971C5863A}" srcId="{8B9829B3-B3E9-4137-A188-5390B65D0B8A}" destId="{217FC30F-9851-439E-B014-6B8FAF356F01}" srcOrd="0" destOrd="0" parTransId="{8749B5E4-2E8F-4C11-9631-D9E2CB7603C6}" sibTransId="{C45963BC-1091-4CF8-AEC8-B7AC3560BB94}"/>
    <dgm:cxn modelId="{B9332F6B-EF22-4420-80BA-FC6E550DF593}" type="presOf" srcId="{46BC69D2-CC7D-46DA-B496-249B6547CF26}" destId="{75C3DBB1-205F-4B98-9EF3-07EB484850BB}" srcOrd="0" destOrd="0" presId="urn:microsoft.com/office/officeart/2005/8/layout/matrix2"/>
    <dgm:cxn modelId="{3014E56E-6754-46AE-B39B-2385090D0A10}" srcId="{8B9829B3-B3E9-4137-A188-5390B65D0B8A}" destId="{B55A526C-3D0E-4AAE-9E84-79658CBA763B}" srcOrd="2" destOrd="0" parTransId="{C68307C9-6294-409C-A9CF-F7518131F16F}" sibTransId="{67EF7BA2-9F63-4AC4-8954-CFB925AD1D24}"/>
    <dgm:cxn modelId="{EB4D847F-926F-44B9-B72E-DB038A3B8655}" type="presOf" srcId="{B55A526C-3D0E-4AAE-9E84-79658CBA763B}" destId="{0E23D61B-5373-4051-B1B7-5AF43D7AA2D6}" srcOrd="0" destOrd="0" presId="urn:microsoft.com/office/officeart/2005/8/layout/matrix2"/>
    <dgm:cxn modelId="{2CF69BB1-1D7D-4167-904C-310BE5AF705E}" srcId="{8B9829B3-B3E9-4137-A188-5390B65D0B8A}" destId="{03090611-FE3A-4D81-A112-E25E422376CE}" srcOrd="3" destOrd="0" parTransId="{69E6D93E-C5B4-4F9D-B8EE-42CDC86D0136}" sibTransId="{81DED014-9E8D-41F2-A6C9-8EE1C76DF61E}"/>
    <dgm:cxn modelId="{D575EBC8-BCDF-44B7-9E6D-C81568EBA2BC}" type="presOf" srcId="{217FC30F-9851-439E-B014-6B8FAF356F01}" destId="{032ACCD7-804A-476A-A96B-E0CF19BF1A61}" srcOrd="0" destOrd="0" presId="urn:microsoft.com/office/officeart/2005/8/layout/matrix2"/>
    <dgm:cxn modelId="{188B46CE-1F1C-4CDF-A5D6-3594EAA47F87}" type="presOf" srcId="{8B9829B3-B3E9-4137-A188-5390B65D0B8A}" destId="{13CB9B55-BEBE-4495-A852-32A3A8D3F306}" srcOrd="0" destOrd="0" presId="urn:microsoft.com/office/officeart/2005/8/layout/matrix2"/>
    <dgm:cxn modelId="{E36707D0-C26D-4C64-B2FB-DE3592659D29}" srcId="{8B9829B3-B3E9-4137-A188-5390B65D0B8A}" destId="{46BC69D2-CC7D-46DA-B496-249B6547CF26}" srcOrd="1" destOrd="0" parTransId="{0FB56A85-49E7-4767-BC97-20D7B21027CD}" sibTransId="{B2FF8816-0C2E-4BA7-897B-2DE4B63AE2C9}"/>
    <dgm:cxn modelId="{F1B70E83-A5EB-4821-B677-C975C4E76048}" type="presParOf" srcId="{13CB9B55-BEBE-4495-A852-32A3A8D3F306}" destId="{3A9BAFE1-5D32-42F0-BF11-8C4828E32ADC}" srcOrd="0" destOrd="0" presId="urn:microsoft.com/office/officeart/2005/8/layout/matrix2"/>
    <dgm:cxn modelId="{8C9860F7-6178-4046-948A-47370CCE1C90}" type="presParOf" srcId="{13CB9B55-BEBE-4495-A852-32A3A8D3F306}" destId="{032ACCD7-804A-476A-A96B-E0CF19BF1A61}" srcOrd="1" destOrd="0" presId="urn:microsoft.com/office/officeart/2005/8/layout/matrix2"/>
    <dgm:cxn modelId="{E39C41D0-7B7F-4F3A-9CB1-03BE82AEF873}" type="presParOf" srcId="{13CB9B55-BEBE-4495-A852-32A3A8D3F306}" destId="{75C3DBB1-205F-4B98-9EF3-07EB484850BB}" srcOrd="2" destOrd="0" presId="urn:microsoft.com/office/officeart/2005/8/layout/matrix2"/>
    <dgm:cxn modelId="{2965A7D9-DDDB-4576-BC54-212812200F62}" type="presParOf" srcId="{13CB9B55-BEBE-4495-A852-32A3A8D3F306}" destId="{0E23D61B-5373-4051-B1B7-5AF43D7AA2D6}" srcOrd="3" destOrd="0" presId="urn:microsoft.com/office/officeart/2005/8/layout/matrix2"/>
    <dgm:cxn modelId="{CD07726C-5A74-4290-BCD7-C7FDE6A19F69}" type="presParOf" srcId="{13CB9B55-BEBE-4495-A852-32A3A8D3F306}" destId="{F476ECFC-D64D-48BE-B289-C2738C5B7B2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0E7376B0-C205-4B71-8620-231B82700E0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67EFA1A-CA21-4ACA-B80C-65E3E146CFE3}">
      <dgm:prSet/>
      <dgm:spPr/>
      <dgm:t>
        <a:bodyPr/>
        <a:lstStyle/>
        <a:p>
          <a:r>
            <a:rPr lang="fr-FR" b="0" i="0" baseline="0"/>
            <a:t>"Les moteurs de réponse sont un arbitrage permanent entre </a:t>
          </a:r>
          <a:r>
            <a:rPr lang="fr-FR" b="1" i="0" baseline="0"/>
            <a:t>efficacité et contrôle</a:t>
          </a:r>
          <a:r>
            <a:rPr lang="fr-FR" b="0" i="0" baseline="0"/>
            <a:t>."</a:t>
          </a:r>
          <a:endParaRPr lang="en-US"/>
        </a:p>
      </dgm:t>
    </dgm:pt>
    <dgm:pt modelId="{F608DA87-7D8D-4CEE-A2E8-3F091FAB20BB}" type="parTrans" cxnId="{53ED7FD0-3D8A-4D4A-9012-E864D188DBEE}">
      <dgm:prSet/>
      <dgm:spPr/>
      <dgm:t>
        <a:bodyPr/>
        <a:lstStyle/>
        <a:p>
          <a:endParaRPr lang="en-US"/>
        </a:p>
      </dgm:t>
    </dgm:pt>
    <dgm:pt modelId="{CDB94258-2BC9-4757-AFB0-54151F5A0ABF}" type="sibTrans" cxnId="{53ED7FD0-3D8A-4D4A-9012-E864D188DBEE}">
      <dgm:prSet/>
      <dgm:spPr/>
      <dgm:t>
        <a:bodyPr/>
        <a:lstStyle/>
        <a:p>
          <a:endParaRPr lang="en-US"/>
        </a:p>
      </dgm:t>
    </dgm:pt>
    <dgm:pt modelId="{75679095-8E2E-4629-B718-23AF7633A902}">
      <dgm:prSet/>
      <dgm:spPr/>
      <dgm:t>
        <a:bodyPr/>
        <a:lstStyle/>
        <a:p>
          <a:r>
            <a:rPr lang="fr-FR" b="0" i="0" baseline="0"/>
            <a:t>"Ils ne remplacent pas le besoin de penser, mais ils changent la façon dont nous accédons à la connaissance."</a:t>
          </a:r>
          <a:endParaRPr lang="en-US"/>
        </a:p>
      </dgm:t>
    </dgm:pt>
    <dgm:pt modelId="{CE29CB26-8FD5-4A19-A0CF-5CA670DCB491}" type="parTrans" cxnId="{A67C7F06-8FDE-479B-BBFC-BE95FFA8F8C2}">
      <dgm:prSet/>
      <dgm:spPr/>
      <dgm:t>
        <a:bodyPr/>
        <a:lstStyle/>
        <a:p>
          <a:endParaRPr lang="en-US"/>
        </a:p>
      </dgm:t>
    </dgm:pt>
    <dgm:pt modelId="{3C8915E3-E75C-4EA2-A5AF-FB587EF4578A}" type="sibTrans" cxnId="{A67C7F06-8FDE-479B-BBFC-BE95FFA8F8C2}">
      <dgm:prSet/>
      <dgm:spPr/>
      <dgm:t>
        <a:bodyPr/>
        <a:lstStyle/>
        <a:p>
          <a:endParaRPr lang="en-US"/>
        </a:p>
      </dgm:t>
    </dgm:pt>
    <dgm:pt modelId="{674F8AE9-D6AF-47B8-BD17-87EBD4E24EC2}">
      <dgm:prSet/>
      <dgm:spPr/>
      <dgm:t>
        <a:bodyPr/>
        <a:lstStyle/>
        <a:p>
          <a:r>
            <a:rPr lang="fr-FR" b="1" i="0" baseline="0"/>
            <a:t>"Apprendre à les utiliser, c'est bien. Apprendre à les questionner, c'est mieux."</a:t>
          </a:r>
          <a:endParaRPr lang="en-US"/>
        </a:p>
      </dgm:t>
    </dgm:pt>
    <dgm:pt modelId="{ACAB17E7-6962-465F-86D3-3FBB19C197DB}" type="parTrans" cxnId="{2204EF16-F36A-402B-AF50-21BA90646635}">
      <dgm:prSet/>
      <dgm:spPr/>
      <dgm:t>
        <a:bodyPr/>
        <a:lstStyle/>
        <a:p>
          <a:endParaRPr lang="en-US"/>
        </a:p>
      </dgm:t>
    </dgm:pt>
    <dgm:pt modelId="{41B866D4-B5A4-40E4-93B0-8DAFDCF456F4}" type="sibTrans" cxnId="{2204EF16-F36A-402B-AF50-21BA90646635}">
      <dgm:prSet/>
      <dgm:spPr/>
      <dgm:t>
        <a:bodyPr/>
        <a:lstStyle/>
        <a:p>
          <a:endParaRPr lang="en-US"/>
        </a:p>
      </dgm:t>
    </dgm:pt>
    <dgm:pt modelId="{06FE517F-DE0D-4F2F-AA61-2F0E578DEE34}" type="pres">
      <dgm:prSet presAssocID="{0E7376B0-C205-4B71-8620-231B82700E0C}" presName="root" presStyleCnt="0">
        <dgm:presLayoutVars>
          <dgm:dir/>
          <dgm:resizeHandles val="exact"/>
        </dgm:presLayoutVars>
      </dgm:prSet>
      <dgm:spPr/>
    </dgm:pt>
    <dgm:pt modelId="{F8475DEE-765C-41F2-8DF1-FEF9D911CAEA}" type="pres">
      <dgm:prSet presAssocID="{267EFA1A-CA21-4ACA-B80C-65E3E146CFE3}" presName="compNode" presStyleCnt="0"/>
      <dgm:spPr/>
    </dgm:pt>
    <dgm:pt modelId="{1E73A10E-CB41-4278-BA23-E1722A9E0AFA}" type="pres">
      <dgm:prSet presAssocID="{267EFA1A-CA21-4ACA-B80C-65E3E146CFE3}" presName="bgRect" presStyleLbl="bgShp" presStyleIdx="0" presStyleCnt="3"/>
      <dgm:spPr/>
    </dgm:pt>
    <dgm:pt modelId="{97E80F72-ACFE-4A23-B343-08F88A1BC635}" type="pres">
      <dgm:prSet presAssocID="{267EFA1A-CA21-4ACA-B80C-65E3E146CFE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éduire"/>
        </a:ext>
      </dgm:extLst>
    </dgm:pt>
    <dgm:pt modelId="{C2D0DDFA-5107-4BCD-BB32-71BCE4D0DE37}" type="pres">
      <dgm:prSet presAssocID="{267EFA1A-CA21-4ACA-B80C-65E3E146CFE3}" presName="spaceRect" presStyleCnt="0"/>
      <dgm:spPr/>
    </dgm:pt>
    <dgm:pt modelId="{04C8D51E-45A0-4E81-B45C-E601A48A5A9B}" type="pres">
      <dgm:prSet presAssocID="{267EFA1A-CA21-4ACA-B80C-65E3E146CFE3}" presName="parTx" presStyleLbl="revTx" presStyleIdx="0" presStyleCnt="3">
        <dgm:presLayoutVars>
          <dgm:chMax val="0"/>
          <dgm:chPref val="0"/>
        </dgm:presLayoutVars>
      </dgm:prSet>
      <dgm:spPr/>
    </dgm:pt>
    <dgm:pt modelId="{C56ED8DE-5D3C-480C-AC89-6D85C5107FF3}" type="pres">
      <dgm:prSet presAssocID="{CDB94258-2BC9-4757-AFB0-54151F5A0ABF}" presName="sibTrans" presStyleCnt="0"/>
      <dgm:spPr/>
    </dgm:pt>
    <dgm:pt modelId="{BD0FEC3C-2BBD-4984-BC35-54C701BB404E}" type="pres">
      <dgm:prSet presAssocID="{75679095-8E2E-4629-B718-23AF7633A902}" presName="compNode" presStyleCnt="0"/>
      <dgm:spPr/>
    </dgm:pt>
    <dgm:pt modelId="{2C48AD7E-91E0-422A-BDDB-9A8155522DB5}" type="pres">
      <dgm:prSet presAssocID="{75679095-8E2E-4629-B718-23AF7633A902}" presName="bgRect" presStyleLbl="bgShp" presStyleIdx="1" presStyleCnt="3"/>
      <dgm:spPr/>
    </dgm:pt>
    <dgm:pt modelId="{41391234-BA70-4368-990D-E6C09630916E}" type="pres">
      <dgm:prSet presAssocID="{75679095-8E2E-4629-B718-23AF7633A90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27501D5C-B563-4C7E-8E3A-55AC71C2A72F}" type="pres">
      <dgm:prSet presAssocID="{75679095-8E2E-4629-B718-23AF7633A902}" presName="spaceRect" presStyleCnt="0"/>
      <dgm:spPr/>
    </dgm:pt>
    <dgm:pt modelId="{88C0A4E8-286F-4994-9138-37C85E232F3F}" type="pres">
      <dgm:prSet presAssocID="{75679095-8E2E-4629-B718-23AF7633A902}" presName="parTx" presStyleLbl="revTx" presStyleIdx="1" presStyleCnt="3">
        <dgm:presLayoutVars>
          <dgm:chMax val="0"/>
          <dgm:chPref val="0"/>
        </dgm:presLayoutVars>
      </dgm:prSet>
      <dgm:spPr/>
    </dgm:pt>
    <dgm:pt modelId="{1A6F8C52-4B30-4B8F-B182-AF912C9FB61F}" type="pres">
      <dgm:prSet presAssocID="{3C8915E3-E75C-4EA2-A5AF-FB587EF4578A}" presName="sibTrans" presStyleCnt="0"/>
      <dgm:spPr/>
    </dgm:pt>
    <dgm:pt modelId="{D483C446-E1EA-4A5B-BB6E-D401CB621EDA}" type="pres">
      <dgm:prSet presAssocID="{674F8AE9-D6AF-47B8-BD17-87EBD4E24EC2}" presName="compNode" presStyleCnt="0"/>
      <dgm:spPr/>
    </dgm:pt>
    <dgm:pt modelId="{A6EFD9A4-DDB5-4F74-AAB2-C1AF10D9B69A}" type="pres">
      <dgm:prSet presAssocID="{674F8AE9-D6AF-47B8-BD17-87EBD4E24EC2}" presName="bgRect" presStyleLbl="bgShp" presStyleIdx="2" presStyleCnt="3"/>
      <dgm:spPr/>
    </dgm:pt>
    <dgm:pt modelId="{6A96AF00-4383-45CD-86FD-DBFA894CB6C4}" type="pres">
      <dgm:prSet presAssocID="{674F8AE9-D6AF-47B8-BD17-87EBD4E24EC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5512BA20-2D04-43F4-A1C8-9A6B61D2DAD7}" type="pres">
      <dgm:prSet presAssocID="{674F8AE9-D6AF-47B8-BD17-87EBD4E24EC2}" presName="spaceRect" presStyleCnt="0"/>
      <dgm:spPr/>
    </dgm:pt>
    <dgm:pt modelId="{756156EA-5878-4310-9ADC-3DFEE1ECE2D9}" type="pres">
      <dgm:prSet presAssocID="{674F8AE9-D6AF-47B8-BD17-87EBD4E24EC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67C7F06-8FDE-479B-BBFC-BE95FFA8F8C2}" srcId="{0E7376B0-C205-4B71-8620-231B82700E0C}" destId="{75679095-8E2E-4629-B718-23AF7633A902}" srcOrd="1" destOrd="0" parTransId="{CE29CB26-8FD5-4A19-A0CF-5CA670DCB491}" sibTransId="{3C8915E3-E75C-4EA2-A5AF-FB587EF4578A}"/>
    <dgm:cxn modelId="{2204EF16-F36A-402B-AF50-21BA90646635}" srcId="{0E7376B0-C205-4B71-8620-231B82700E0C}" destId="{674F8AE9-D6AF-47B8-BD17-87EBD4E24EC2}" srcOrd="2" destOrd="0" parTransId="{ACAB17E7-6962-465F-86D3-3FBB19C197DB}" sibTransId="{41B866D4-B5A4-40E4-93B0-8DAFDCF456F4}"/>
    <dgm:cxn modelId="{0107E677-A068-47A3-9232-4112C22D40F0}" type="presOf" srcId="{674F8AE9-D6AF-47B8-BD17-87EBD4E24EC2}" destId="{756156EA-5878-4310-9ADC-3DFEE1ECE2D9}" srcOrd="0" destOrd="0" presId="urn:microsoft.com/office/officeart/2018/2/layout/IconVerticalSolidList"/>
    <dgm:cxn modelId="{9110F796-A5C6-44BF-AB81-1C4A96D24980}" type="presOf" srcId="{0E7376B0-C205-4B71-8620-231B82700E0C}" destId="{06FE517F-DE0D-4F2F-AA61-2F0E578DEE34}" srcOrd="0" destOrd="0" presId="urn:microsoft.com/office/officeart/2018/2/layout/IconVerticalSolidList"/>
    <dgm:cxn modelId="{63F053A0-DFAE-47BF-B8CC-A30E09655C2F}" type="presOf" srcId="{75679095-8E2E-4629-B718-23AF7633A902}" destId="{88C0A4E8-286F-4994-9138-37C85E232F3F}" srcOrd="0" destOrd="0" presId="urn:microsoft.com/office/officeart/2018/2/layout/IconVerticalSolidList"/>
    <dgm:cxn modelId="{0B8064C8-1A43-4C21-A67D-B0F7BDA4DA09}" type="presOf" srcId="{267EFA1A-CA21-4ACA-B80C-65E3E146CFE3}" destId="{04C8D51E-45A0-4E81-B45C-E601A48A5A9B}" srcOrd="0" destOrd="0" presId="urn:microsoft.com/office/officeart/2018/2/layout/IconVerticalSolidList"/>
    <dgm:cxn modelId="{53ED7FD0-3D8A-4D4A-9012-E864D188DBEE}" srcId="{0E7376B0-C205-4B71-8620-231B82700E0C}" destId="{267EFA1A-CA21-4ACA-B80C-65E3E146CFE3}" srcOrd="0" destOrd="0" parTransId="{F608DA87-7D8D-4CEE-A2E8-3F091FAB20BB}" sibTransId="{CDB94258-2BC9-4757-AFB0-54151F5A0ABF}"/>
    <dgm:cxn modelId="{C2491F84-7A77-42D0-B8C8-DBA1EC43E576}" type="presParOf" srcId="{06FE517F-DE0D-4F2F-AA61-2F0E578DEE34}" destId="{F8475DEE-765C-41F2-8DF1-FEF9D911CAEA}" srcOrd="0" destOrd="0" presId="urn:microsoft.com/office/officeart/2018/2/layout/IconVerticalSolidList"/>
    <dgm:cxn modelId="{197A85C9-0280-40F5-BF1D-BC762E60C7F0}" type="presParOf" srcId="{F8475DEE-765C-41F2-8DF1-FEF9D911CAEA}" destId="{1E73A10E-CB41-4278-BA23-E1722A9E0AFA}" srcOrd="0" destOrd="0" presId="urn:microsoft.com/office/officeart/2018/2/layout/IconVerticalSolidList"/>
    <dgm:cxn modelId="{B2D3CC13-FAB1-4895-AB04-D918FC470A1A}" type="presParOf" srcId="{F8475DEE-765C-41F2-8DF1-FEF9D911CAEA}" destId="{97E80F72-ACFE-4A23-B343-08F88A1BC635}" srcOrd="1" destOrd="0" presId="urn:microsoft.com/office/officeart/2018/2/layout/IconVerticalSolidList"/>
    <dgm:cxn modelId="{8E3CA800-36C9-40D6-98A3-65BB7B6C81AD}" type="presParOf" srcId="{F8475DEE-765C-41F2-8DF1-FEF9D911CAEA}" destId="{C2D0DDFA-5107-4BCD-BB32-71BCE4D0DE37}" srcOrd="2" destOrd="0" presId="urn:microsoft.com/office/officeart/2018/2/layout/IconVerticalSolidList"/>
    <dgm:cxn modelId="{9F713F1F-204A-49E0-A660-C0CF5FA34AC9}" type="presParOf" srcId="{F8475DEE-765C-41F2-8DF1-FEF9D911CAEA}" destId="{04C8D51E-45A0-4E81-B45C-E601A48A5A9B}" srcOrd="3" destOrd="0" presId="urn:microsoft.com/office/officeart/2018/2/layout/IconVerticalSolidList"/>
    <dgm:cxn modelId="{D7FFCF97-3081-44EF-AF33-4D560061D022}" type="presParOf" srcId="{06FE517F-DE0D-4F2F-AA61-2F0E578DEE34}" destId="{C56ED8DE-5D3C-480C-AC89-6D85C5107FF3}" srcOrd="1" destOrd="0" presId="urn:microsoft.com/office/officeart/2018/2/layout/IconVerticalSolidList"/>
    <dgm:cxn modelId="{5C04F675-E097-4400-B125-F39252F3EAFE}" type="presParOf" srcId="{06FE517F-DE0D-4F2F-AA61-2F0E578DEE34}" destId="{BD0FEC3C-2BBD-4984-BC35-54C701BB404E}" srcOrd="2" destOrd="0" presId="urn:microsoft.com/office/officeart/2018/2/layout/IconVerticalSolidList"/>
    <dgm:cxn modelId="{82ABBB7E-D194-4BEB-ACBB-018575C88A24}" type="presParOf" srcId="{BD0FEC3C-2BBD-4984-BC35-54C701BB404E}" destId="{2C48AD7E-91E0-422A-BDDB-9A8155522DB5}" srcOrd="0" destOrd="0" presId="urn:microsoft.com/office/officeart/2018/2/layout/IconVerticalSolidList"/>
    <dgm:cxn modelId="{5751B253-F028-43E8-B5DC-2CF653E38258}" type="presParOf" srcId="{BD0FEC3C-2BBD-4984-BC35-54C701BB404E}" destId="{41391234-BA70-4368-990D-E6C09630916E}" srcOrd="1" destOrd="0" presId="urn:microsoft.com/office/officeart/2018/2/layout/IconVerticalSolidList"/>
    <dgm:cxn modelId="{F234D3BC-32BD-4C30-B5A2-255ADAA63543}" type="presParOf" srcId="{BD0FEC3C-2BBD-4984-BC35-54C701BB404E}" destId="{27501D5C-B563-4C7E-8E3A-55AC71C2A72F}" srcOrd="2" destOrd="0" presId="urn:microsoft.com/office/officeart/2018/2/layout/IconVerticalSolidList"/>
    <dgm:cxn modelId="{C072FD2B-91AD-47D2-AC2E-3EF504F69B00}" type="presParOf" srcId="{BD0FEC3C-2BBD-4984-BC35-54C701BB404E}" destId="{88C0A4E8-286F-4994-9138-37C85E232F3F}" srcOrd="3" destOrd="0" presId="urn:microsoft.com/office/officeart/2018/2/layout/IconVerticalSolidList"/>
    <dgm:cxn modelId="{61D2CF35-6536-444E-8278-B14F5E2383DD}" type="presParOf" srcId="{06FE517F-DE0D-4F2F-AA61-2F0E578DEE34}" destId="{1A6F8C52-4B30-4B8F-B182-AF912C9FB61F}" srcOrd="3" destOrd="0" presId="urn:microsoft.com/office/officeart/2018/2/layout/IconVerticalSolidList"/>
    <dgm:cxn modelId="{F9A56C1A-361A-40CE-9D8A-E93B0D9711EC}" type="presParOf" srcId="{06FE517F-DE0D-4F2F-AA61-2F0E578DEE34}" destId="{D483C446-E1EA-4A5B-BB6E-D401CB621EDA}" srcOrd="4" destOrd="0" presId="urn:microsoft.com/office/officeart/2018/2/layout/IconVerticalSolidList"/>
    <dgm:cxn modelId="{6BEAE26D-EB5F-44BE-84FD-C946AACBE58C}" type="presParOf" srcId="{D483C446-E1EA-4A5B-BB6E-D401CB621EDA}" destId="{A6EFD9A4-DDB5-4F74-AAB2-C1AF10D9B69A}" srcOrd="0" destOrd="0" presId="urn:microsoft.com/office/officeart/2018/2/layout/IconVerticalSolidList"/>
    <dgm:cxn modelId="{B7898697-DE57-448A-BE66-03F72B13AE95}" type="presParOf" srcId="{D483C446-E1EA-4A5B-BB6E-D401CB621EDA}" destId="{6A96AF00-4383-45CD-86FD-DBFA894CB6C4}" srcOrd="1" destOrd="0" presId="urn:microsoft.com/office/officeart/2018/2/layout/IconVerticalSolidList"/>
    <dgm:cxn modelId="{CFB24E5C-51A9-4A77-80D4-55D69973F70E}" type="presParOf" srcId="{D483C446-E1EA-4A5B-BB6E-D401CB621EDA}" destId="{5512BA20-2D04-43F4-A1C8-9A6B61D2DAD7}" srcOrd="2" destOrd="0" presId="urn:microsoft.com/office/officeart/2018/2/layout/IconVerticalSolidList"/>
    <dgm:cxn modelId="{AD68619F-BEB4-4786-A17F-0642462F74DB}" type="presParOf" srcId="{D483C446-E1EA-4A5B-BB6E-D401CB621EDA}" destId="{756156EA-5878-4310-9ADC-3DFEE1ECE2D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BAC3FC84-F158-4D80-BE38-F21951F732DF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06CF57-C33C-4D6E-959C-E5E9695B6DE5}">
      <dgm:prSet/>
      <dgm:spPr/>
      <dgm:t>
        <a:bodyPr/>
        <a:lstStyle/>
        <a:p>
          <a:r>
            <a:rPr lang="fr-FR" b="1" i="0" baseline="0" dirty="0"/>
            <a:t>La Qualité de l'Information :</a:t>
          </a:r>
          <a:r>
            <a:rPr lang="fr-FR" b="0" i="0" baseline="0" dirty="0"/>
            <a:t> Les "hallucinations" (quand l'IA invente des faits) sont réelles. Une IA peut sembler très sûre d'elle en disant une énorme bêtise. </a:t>
          </a:r>
        </a:p>
        <a:p>
          <a:r>
            <a:rPr lang="fr-FR" b="1" i="0" baseline="0" dirty="0">
              <a:solidFill>
                <a:srgbClr val="E8511C"/>
              </a:solidFill>
            </a:rPr>
            <a:t>La règle d'or : VÉRIFIEZ toujours une information importante.</a:t>
          </a:r>
          <a:endParaRPr lang="en-US" dirty="0">
            <a:solidFill>
              <a:srgbClr val="E8511C"/>
            </a:solidFill>
          </a:endParaRPr>
        </a:p>
      </dgm:t>
    </dgm:pt>
    <dgm:pt modelId="{2892A9DF-AF63-4C9D-B1CE-11E197F3DEFE}" type="parTrans" cxnId="{9A10C771-D67B-403F-BC61-8FCB97E1679E}">
      <dgm:prSet/>
      <dgm:spPr/>
      <dgm:t>
        <a:bodyPr/>
        <a:lstStyle/>
        <a:p>
          <a:endParaRPr lang="en-US"/>
        </a:p>
      </dgm:t>
    </dgm:pt>
    <dgm:pt modelId="{80A4932B-26C1-4D6A-BA4C-82CA2BF5326A}" type="sibTrans" cxnId="{9A10C771-D67B-403F-BC61-8FCB97E1679E}">
      <dgm:prSet/>
      <dgm:spPr/>
      <dgm:t>
        <a:bodyPr/>
        <a:lstStyle/>
        <a:p>
          <a:endParaRPr lang="en-US"/>
        </a:p>
      </dgm:t>
    </dgm:pt>
    <dgm:pt modelId="{469C9B19-3590-4E61-83A8-875389F5EEB4}">
      <dgm:prSet/>
      <dgm:spPr/>
      <dgm:t>
        <a:bodyPr/>
        <a:lstStyle/>
        <a:p>
          <a:r>
            <a:rPr lang="fr-FR" b="1" i="0" baseline="0" dirty="0"/>
            <a:t>Les Biais Algorithmiques :</a:t>
          </a:r>
          <a:r>
            <a:rPr lang="fr-FR" b="0" i="0" baseline="0" dirty="0"/>
            <a:t> Une IA nourrie avec les données de notre monde hérite de nos biais (sociaux, de genre...). Elle peut les reproduire et même les amplifier. </a:t>
          </a:r>
        </a:p>
        <a:p>
          <a:r>
            <a:rPr lang="fr-FR" b="1" i="0" baseline="0" dirty="0">
              <a:solidFill>
                <a:srgbClr val="E8511C"/>
              </a:solidFill>
            </a:rPr>
            <a:t>La deuxième règle d'or : QUESTIONNEZ les résultats.</a:t>
          </a:r>
          <a:endParaRPr lang="en-US" dirty="0">
            <a:solidFill>
              <a:srgbClr val="E8511C"/>
            </a:solidFill>
          </a:endParaRPr>
        </a:p>
      </dgm:t>
    </dgm:pt>
    <dgm:pt modelId="{EAA759A6-E133-43C7-A4FA-16A1848E20F3}" type="parTrans" cxnId="{739B2AE4-B4F0-4748-A4A7-BD7777867588}">
      <dgm:prSet/>
      <dgm:spPr/>
      <dgm:t>
        <a:bodyPr/>
        <a:lstStyle/>
        <a:p>
          <a:endParaRPr lang="en-US"/>
        </a:p>
      </dgm:t>
    </dgm:pt>
    <dgm:pt modelId="{205D8685-B222-4ADC-AAF3-EA89C4F5BBEB}" type="sibTrans" cxnId="{739B2AE4-B4F0-4748-A4A7-BD7777867588}">
      <dgm:prSet/>
      <dgm:spPr/>
      <dgm:t>
        <a:bodyPr/>
        <a:lstStyle/>
        <a:p>
          <a:endParaRPr lang="en-US"/>
        </a:p>
      </dgm:t>
    </dgm:pt>
    <dgm:pt modelId="{DFC6EE08-1931-4899-8CE3-B819578E7287}" type="pres">
      <dgm:prSet presAssocID="{BAC3FC84-F158-4D80-BE38-F21951F732D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97AD6B9-9D72-4569-95F4-28BE0E911FD9}" type="pres">
      <dgm:prSet presAssocID="{E406CF57-C33C-4D6E-959C-E5E9695B6DE5}" presName="hierRoot1" presStyleCnt="0"/>
      <dgm:spPr/>
    </dgm:pt>
    <dgm:pt modelId="{55212B4C-85D1-4A34-B9FD-3E2B8E6C9C8A}" type="pres">
      <dgm:prSet presAssocID="{E406CF57-C33C-4D6E-959C-E5E9695B6DE5}" presName="composite" presStyleCnt="0"/>
      <dgm:spPr/>
    </dgm:pt>
    <dgm:pt modelId="{1093BF67-9280-4219-B890-080B7FADF078}" type="pres">
      <dgm:prSet presAssocID="{E406CF57-C33C-4D6E-959C-E5E9695B6DE5}" presName="background" presStyleLbl="node0" presStyleIdx="0" presStyleCnt="2"/>
      <dgm:spPr/>
    </dgm:pt>
    <dgm:pt modelId="{420E4DED-B3BD-4CC0-8FAC-5817F55E07C4}" type="pres">
      <dgm:prSet presAssocID="{E406CF57-C33C-4D6E-959C-E5E9695B6DE5}" presName="text" presStyleLbl="fgAcc0" presStyleIdx="0" presStyleCnt="2">
        <dgm:presLayoutVars>
          <dgm:chPref val="3"/>
        </dgm:presLayoutVars>
      </dgm:prSet>
      <dgm:spPr/>
    </dgm:pt>
    <dgm:pt modelId="{A30AA2B8-4843-4C34-BA84-2FE42449CCC2}" type="pres">
      <dgm:prSet presAssocID="{E406CF57-C33C-4D6E-959C-E5E9695B6DE5}" presName="hierChild2" presStyleCnt="0"/>
      <dgm:spPr/>
    </dgm:pt>
    <dgm:pt modelId="{ECF4A64F-8E1F-47AC-AE80-4CCCEA457EF5}" type="pres">
      <dgm:prSet presAssocID="{469C9B19-3590-4E61-83A8-875389F5EEB4}" presName="hierRoot1" presStyleCnt="0"/>
      <dgm:spPr/>
    </dgm:pt>
    <dgm:pt modelId="{0AD064C9-D9F2-4822-8210-2C9E57C1384F}" type="pres">
      <dgm:prSet presAssocID="{469C9B19-3590-4E61-83A8-875389F5EEB4}" presName="composite" presStyleCnt="0"/>
      <dgm:spPr/>
    </dgm:pt>
    <dgm:pt modelId="{BE1F3343-8D3F-4304-8DC3-BA34698CB614}" type="pres">
      <dgm:prSet presAssocID="{469C9B19-3590-4E61-83A8-875389F5EEB4}" presName="background" presStyleLbl="node0" presStyleIdx="1" presStyleCnt="2"/>
      <dgm:spPr/>
    </dgm:pt>
    <dgm:pt modelId="{8385E7BA-E9AE-4ACE-A32A-113AE37A4FAC}" type="pres">
      <dgm:prSet presAssocID="{469C9B19-3590-4E61-83A8-875389F5EEB4}" presName="text" presStyleLbl="fgAcc0" presStyleIdx="1" presStyleCnt="2">
        <dgm:presLayoutVars>
          <dgm:chPref val="3"/>
        </dgm:presLayoutVars>
      </dgm:prSet>
      <dgm:spPr/>
    </dgm:pt>
    <dgm:pt modelId="{84B2A1DB-503D-4D33-94BC-B7621ECD822A}" type="pres">
      <dgm:prSet presAssocID="{469C9B19-3590-4E61-83A8-875389F5EEB4}" presName="hierChild2" presStyleCnt="0"/>
      <dgm:spPr/>
    </dgm:pt>
  </dgm:ptLst>
  <dgm:cxnLst>
    <dgm:cxn modelId="{B4B7CE07-8C12-4717-BCAA-1289F2CE09A8}" type="presOf" srcId="{469C9B19-3590-4E61-83A8-875389F5EEB4}" destId="{8385E7BA-E9AE-4ACE-A32A-113AE37A4FAC}" srcOrd="0" destOrd="0" presId="urn:microsoft.com/office/officeart/2005/8/layout/hierarchy1"/>
    <dgm:cxn modelId="{9A10C771-D67B-403F-BC61-8FCB97E1679E}" srcId="{BAC3FC84-F158-4D80-BE38-F21951F732DF}" destId="{E406CF57-C33C-4D6E-959C-E5E9695B6DE5}" srcOrd="0" destOrd="0" parTransId="{2892A9DF-AF63-4C9D-B1CE-11E197F3DEFE}" sibTransId="{80A4932B-26C1-4D6A-BA4C-82CA2BF5326A}"/>
    <dgm:cxn modelId="{2D261B89-8BED-43AF-B3A1-7316AB6AECE8}" type="presOf" srcId="{E406CF57-C33C-4D6E-959C-E5E9695B6DE5}" destId="{420E4DED-B3BD-4CC0-8FAC-5817F55E07C4}" srcOrd="0" destOrd="0" presId="urn:microsoft.com/office/officeart/2005/8/layout/hierarchy1"/>
    <dgm:cxn modelId="{574E5D9F-6C25-4BB4-BC55-66FC435EBD93}" type="presOf" srcId="{BAC3FC84-F158-4D80-BE38-F21951F732DF}" destId="{DFC6EE08-1931-4899-8CE3-B819578E7287}" srcOrd="0" destOrd="0" presId="urn:microsoft.com/office/officeart/2005/8/layout/hierarchy1"/>
    <dgm:cxn modelId="{739B2AE4-B4F0-4748-A4A7-BD7777867588}" srcId="{BAC3FC84-F158-4D80-BE38-F21951F732DF}" destId="{469C9B19-3590-4E61-83A8-875389F5EEB4}" srcOrd="1" destOrd="0" parTransId="{EAA759A6-E133-43C7-A4FA-16A1848E20F3}" sibTransId="{205D8685-B222-4ADC-AAF3-EA89C4F5BBEB}"/>
    <dgm:cxn modelId="{7AFCD0D0-95F0-41AA-82B6-5462048C318E}" type="presParOf" srcId="{DFC6EE08-1931-4899-8CE3-B819578E7287}" destId="{797AD6B9-9D72-4569-95F4-28BE0E911FD9}" srcOrd="0" destOrd="0" presId="urn:microsoft.com/office/officeart/2005/8/layout/hierarchy1"/>
    <dgm:cxn modelId="{2B88FD23-8C93-4623-B2B5-9C052C3B3A57}" type="presParOf" srcId="{797AD6B9-9D72-4569-95F4-28BE0E911FD9}" destId="{55212B4C-85D1-4A34-B9FD-3E2B8E6C9C8A}" srcOrd="0" destOrd="0" presId="urn:microsoft.com/office/officeart/2005/8/layout/hierarchy1"/>
    <dgm:cxn modelId="{D16642E7-3405-4E0A-80A0-F69BB148B46D}" type="presParOf" srcId="{55212B4C-85D1-4A34-B9FD-3E2B8E6C9C8A}" destId="{1093BF67-9280-4219-B890-080B7FADF078}" srcOrd="0" destOrd="0" presId="urn:microsoft.com/office/officeart/2005/8/layout/hierarchy1"/>
    <dgm:cxn modelId="{4EA4DBBA-F8BB-433F-BA7F-B032F8177900}" type="presParOf" srcId="{55212B4C-85D1-4A34-B9FD-3E2B8E6C9C8A}" destId="{420E4DED-B3BD-4CC0-8FAC-5817F55E07C4}" srcOrd="1" destOrd="0" presId="urn:microsoft.com/office/officeart/2005/8/layout/hierarchy1"/>
    <dgm:cxn modelId="{0F829AE2-2BB4-4097-9237-000A9E1D51FA}" type="presParOf" srcId="{797AD6B9-9D72-4569-95F4-28BE0E911FD9}" destId="{A30AA2B8-4843-4C34-BA84-2FE42449CCC2}" srcOrd="1" destOrd="0" presId="urn:microsoft.com/office/officeart/2005/8/layout/hierarchy1"/>
    <dgm:cxn modelId="{24523105-595E-4B51-934A-B94B3F2D524B}" type="presParOf" srcId="{DFC6EE08-1931-4899-8CE3-B819578E7287}" destId="{ECF4A64F-8E1F-47AC-AE80-4CCCEA457EF5}" srcOrd="1" destOrd="0" presId="urn:microsoft.com/office/officeart/2005/8/layout/hierarchy1"/>
    <dgm:cxn modelId="{B4133F81-F653-4447-A949-8E566BF7A73D}" type="presParOf" srcId="{ECF4A64F-8E1F-47AC-AE80-4CCCEA457EF5}" destId="{0AD064C9-D9F2-4822-8210-2C9E57C1384F}" srcOrd="0" destOrd="0" presId="urn:microsoft.com/office/officeart/2005/8/layout/hierarchy1"/>
    <dgm:cxn modelId="{1B21048D-1126-4FF2-AB2A-AF11EFFFE564}" type="presParOf" srcId="{0AD064C9-D9F2-4822-8210-2C9E57C1384F}" destId="{BE1F3343-8D3F-4304-8DC3-BA34698CB614}" srcOrd="0" destOrd="0" presId="urn:microsoft.com/office/officeart/2005/8/layout/hierarchy1"/>
    <dgm:cxn modelId="{28885CF1-328F-4454-932B-AE2570570E7C}" type="presParOf" srcId="{0AD064C9-D9F2-4822-8210-2C9E57C1384F}" destId="{8385E7BA-E9AE-4ACE-A32A-113AE37A4FAC}" srcOrd="1" destOrd="0" presId="urn:microsoft.com/office/officeart/2005/8/layout/hierarchy1"/>
    <dgm:cxn modelId="{5CA823CD-93A3-4739-A0CE-ADBE07030ACD}" type="presParOf" srcId="{ECF4A64F-8E1F-47AC-AE80-4CCCEA457EF5}" destId="{84B2A1DB-503D-4D33-94BC-B7621ECD822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365B6A97-596D-442E-BFAF-9D7FE045E15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44FA8B9-0602-4B3F-B13D-20D207C181CF}">
      <dgm:prSet/>
      <dgm:spPr/>
      <dgm:t>
        <a:bodyPr/>
        <a:lstStyle/>
        <a:p>
          <a:r>
            <a:rPr lang="fr-FR" b="1" i="0" baseline="0"/>
            <a:t>L'Impact Environnemental :</a:t>
          </a:r>
          <a:r>
            <a:rPr lang="fr-FR" b="0" i="0" baseline="0"/>
            <a:t> Entraîner les plus grands modèles d'IA consomme une quantité d'énergie et d'eau considérable. La recherche sur l'IA "frugale" (Green AI) est un enjeu clé pour un futur durable.</a:t>
          </a:r>
          <a:endParaRPr lang="en-US"/>
        </a:p>
      </dgm:t>
    </dgm:pt>
    <dgm:pt modelId="{516EB5A0-615A-4F3A-85C4-C5CDFD4BCE15}" type="parTrans" cxnId="{FA1C39E7-7F7D-4636-9BA4-98EBA9E4FD29}">
      <dgm:prSet/>
      <dgm:spPr/>
      <dgm:t>
        <a:bodyPr/>
        <a:lstStyle/>
        <a:p>
          <a:endParaRPr lang="en-US"/>
        </a:p>
      </dgm:t>
    </dgm:pt>
    <dgm:pt modelId="{DF8FB15F-C292-417B-8CDA-2C47166B2628}" type="sibTrans" cxnId="{FA1C39E7-7F7D-4636-9BA4-98EBA9E4FD29}">
      <dgm:prSet/>
      <dgm:spPr/>
      <dgm:t>
        <a:bodyPr/>
        <a:lstStyle/>
        <a:p>
          <a:endParaRPr lang="en-US"/>
        </a:p>
      </dgm:t>
    </dgm:pt>
    <dgm:pt modelId="{4624D1B1-9AC6-42F5-AD0A-DE3DE30E3750}">
      <dgm:prSet/>
      <dgm:spPr/>
      <dgm:t>
        <a:bodyPr/>
        <a:lstStyle/>
        <a:p>
          <a:r>
            <a:rPr lang="fr-FR" b="1" i="0" baseline="0"/>
            <a:t>La Régulation :</a:t>
          </a:r>
          <a:r>
            <a:rPr lang="fr-FR" b="0" i="0" baseline="0"/>
            <a:t> L'Europe est pionnière avec l'</a:t>
          </a:r>
          <a:r>
            <a:rPr lang="fr-FR" b="1" i="0" baseline="0"/>
            <a:t>IA Act</a:t>
          </a:r>
          <a:r>
            <a:rPr lang="fr-FR" b="0" i="0" baseline="0"/>
            <a:t>, la première grande loi au monde visant à encadrer les usages de l'IA selon leur niveau de risque. Le but : encourager l'innovation tout en protégeant les citoyens.</a:t>
          </a:r>
          <a:endParaRPr lang="en-US"/>
        </a:p>
      </dgm:t>
    </dgm:pt>
    <dgm:pt modelId="{EFE46009-0047-48D9-B0F1-FF36543E88F4}" type="parTrans" cxnId="{C36A2FEC-766B-4C36-BBE1-74B7CA51D4E7}">
      <dgm:prSet/>
      <dgm:spPr/>
      <dgm:t>
        <a:bodyPr/>
        <a:lstStyle/>
        <a:p>
          <a:endParaRPr lang="en-US"/>
        </a:p>
      </dgm:t>
    </dgm:pt>
    <dgm:pt modelId="{F091CFF7-E9DC-411D-A8EB-B12F3A08792B}" type="sibTrans" cxnId="{C36A2FEC-766B-4C36-BBE1-74B7CA51D4E7}">
      <dgm:prSet/>
      <dgm:spPr/>
      <dgm:t>
        <a:bodyPr/>
        <a:lstStyle/>
        <a:p>
          <a:endParaRPr lang="en-US"/>
        </a:p>
      </dgm:t>
    </dgm:pt>
    <dgm:pt modelId="{4A6C1425-5AC1-4153-B3E4-0A9A5C27426A}" type="pres">
      <dgm:prSet presAssocID="{365B6A97-596D-442E-BFAF-9D7FE045E15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250E5C-CEB9-4886-B865-3650E8A347B5}" type="pres">
      <dgm:prSet presAssocID="{144FA8B9-0602-4B3F-B13D-20D207C181CF}" presName="hierRoot1" presStyleCnt="0"/>
      <dgm:spPr/>
    </dgm:pt>
    <dgm:pt modelId="{31F42AA9-6071-4C21-ABE0-13047668690B}" type="pres">
      <dgm:prSet presAssocID="{144FA8B9-0602-4B3F-B13D-20D207C181CF}" presName="composite" presStyleCnt="0"/>
      <dgm:spPr/>
    </dgm:pt>
    <dgm:pt modelId="{51D10330-8F13-4FF6-AAE3-0702133C66A7}" type="pres">
      <dgm:prSet presAssocID="{144FA8B9-0602-4B3F-B13D-20D207C181CF}" presName="background" presStyleLbl="node0" presStyleIdx="0" presStyleCnt="2"/>
      <dgm:spPr/>
    </dgm:pt>
    <dgm:pt modelId="{3655D1FA-DDC7-4100-9838-F676CE8306D6}" type="pres">
      <dgm:prSet presAssocID="{144FA8B9-0602-4B3F-B13D-20D207C181CF}" presName="text" presStyleLbl="fgAcc0" presStyleIdx="0" presStyleCnt="2">
        <dgm:presLayoutVars>
          <dgm:chPref val="3"/>
        </dgm:presLayoutVars>
      </dgm:prSet>
      <dgm:spPr/>
    </dgm:pt>
    <dgm:pt modelId="{B4EFF163-ECCC-41BC-8C54-85E64682C9E6}" type="pres">
      <dgm:prSet presAssocID="{144FA8B9-0602-4B3F-B13D-20D207C181CF}" presName="hierChild2" presStyleCnt="0"/>
      <dgm:spPr/>
    </dgm:pt>
    <dgm:pt modelId="{E6296FBD-B466-401E-B199-9E9444DB09FF}" type="pres">
      <dgm:prSet presAssocID="{4624D1B1-9AC6-42F5-AD0A-DE3DE30E3750}" presName="hierRoot1" presStyleCnt="0"/>
      <dgm:spPr/>
    </dgm:pt>
    <dgm:pt modelId="{D1108A32-0427-4C73-85F3-03A317396A70}" type="pres">
      <dgm:prSet presAssocID="{4624D1B1-9AC6-42F5-AD0A-DE3DE30E3750}" presName="composite" presStyleCnt="0"/>
      <dgm:spPr/>
    </dgm:pt>
    <dgm:pt modelId="{8B2D9A59-4122-46BC-8071-FED8CE69E0BA}" type="pres">
      <dgm:prSet presAssocID="{4624D1B1-9AC6-42F5-AD0A-DE3DE30E3750}" presName="background" presStyleLbl="node0" presStyleIdx="1" presStyleCnt="2"/>
      <dgm:spPr/>
    </dgm:pt>
    <dgm:pt modelId="{8CAABE97-1675-4E57-B77E-2823574A020E}" type="pres">
      <dgm:prSet presAssocID="{4624D1B1-9AC6-42F5-AD0A-DE3DE30E3750}" presName="text" presStyleLbl="fgAcc0" presStyleIdx="1" presStyleCnt="2">
        <dgm:presLayoutVars>
          <dgm:chPref val="3"/>
        </dgm:presLayoutVars>
      </dgm:prSet>
      <dgm:spPr/>
    </dgm:pt>
    <dgm:pt modelId="{A50083FA-37EA-43EF-A373-DB2C86AF9D46}" type="pres">
      <dgm:prSet presAssocID="{4624D1B1-9AC6-42F5-AD0A-DE3DE30E3750}" presName="hierChild2" presStyleCnt="0"/>
      <dgm:spPr/>
    </dgm:pt>
  </dgm:ptLst>
  <dgm:cxnLst>
    <dgm:cxn modelId="{D2971005-FDB1-4C6E-9D33-FDAC246A9C79}" type="presOf" srcId="{4624D1B1-9AC6-42F5-AD0A-DE3DE30E3750}" destId="{8CAABE97-1675-4E57-B77E-2823574A020E}" srcOrd="0" destOrd="0" presId="urn:microsoft.com/office/officeart/2005/8/layout/hierarchy1"/>
    <dgm:cxn modelId="{159F6376-322C-4AC2-9B7E-A3DC70F0C84E}" type="presOf" srcId="{144FA8B9-0602-4B3F-B13D-20D207C181CF}" destId="{3655D1FA-DDC7-4100-9838-F676CE8306D6}" srcOrd="0" destOrd="0" presId="urn:microsoft.com/office/officeart/2005/8/layout/hierarchy1"/>
    <dgm:cxn modelId="{6752829C-7FC2-4610-8F0A-F57DA18061AF}" type="presOf" srcId="{365B6A97-596D-442E-BFAF-9D7FE045E15D}" destId="{4A6C1425-5AC1-4153-B3E4-0A9A5C27426A}" srcOrd="0" destOrd="0" presId="urn:microsoft.com/office/officeart/2005/8/layout/hierarchy1"/>
    <dgm:cxn modelId="{FA1C39E7-7F7D-4636-9BA4-98EBA9E4FD29}" srcId="{365B6A97-596D-442E-BFAF-9D7FE045E15D}" destId="{144FA8B9-0602-4B3F-B13D-20D207C181CF}" srcOrd="0" destOrd="0" parTransId="{516EB5A0-615A-4F3A-85C4-C5CDFD4BCE15}" sibTransId="{DF8FB15F-C292-417B-8CDA-2C47166B2628}"/>
    <dgm:cxn modelId="{C36A2FEC-766B-4C36-BBE1-74B7CA51D4E7}" srcId="{365B6A97-596D-442E-BFAF-9D7FE045E15D}" destId="{4624D1B1-9AC6-42F5-AD0A-DE3DE30E3750}" srcOrd="1" destOrd="0" parTransId="{EFE46009-0047-48D9-B0F1-FF36543E88F4}" sibTransId="{F091CFF7-E9DC-411D-A8EB-B12F3A08792B}"/>
    <dgm:cxn modelId="{8939BD2F-3AE7-4CFA-AFF0-30B9FBD903E3}" type="presParOf" srcId="{4A6C1425-5AC1-4153-B3E4-0A9A5C27426A}" destId="{6C250E5C-CEB9-4886-B865-3650E8A347B5}" srcOrd="0" destOrd="0" presId="urn:microsoft.com/office/officeart/2005/8/layout/hierarchy1"/>
    <dgm:cxn modelId="{CB3091D1-4A4E-4569-A82C-07EA2A426370}" type="presParOf" srcId="{6C250E5C-CEB9-4886-B865-3650E8A347B5}" destId="{31F42AA9-6071-4C21-ABE0-13047668690B}" srcOrd="0" destOrd="0" presId="urn:microsoft.com/office/officeart/2005/8/layout/hierarchy1"/>
    <dgm:cxn modelId="{C91F2FBD-8EED-4922-873A-EC3FF62018CC}" type="presParOf" srcId="{31F42AA9-6071-4C21-ABE0-13047668690B}" destId="{51D10330-8F13-4FF6-AAE3-0702133C66A7}" srcOrd="0" destOrd="0" presId="urn:microsoft.com/office/officeart/2005/8/layout/hierarchy1"/>
    <dgm:cxn modelId="{234A138D-FC1F-406F-AB51-43DA3874DDCB}" type="presParOf" srcId="{31F42AA9-6071-4C21-ABE0-13047668690B}" destId="{3655D1FA-DDC7-4100-9838-F676CE8306D6}" srcOrd="1" destOrd="0" presId="urn:microsoft.com/office/officeart/2005/8/layout/hierarchy1"/>
    <dgm:cxn modelId="{D96D6B7B-0530-410F-AC1F-37AEE3E7F932}" type="presParOf" srcId="{6C250E5C-CEB9-4886-B865-3650E8A347B5}" destId="{B4EFF163-ECCC-41BC-8C54-85E64682C9E6}" srcOrd="1" destOrd="0" presId="urn:microsoft.com/office/officeart/2005/8/layout/hierarchy1"/>
    <dgm:cxn modelId="{45D6555F-8011-40FF-9C43-59F875B4D297}" type="presParOf" srcId="{4A6C1425-5AC1-4153-B3E4-0A9A5C27426A}" destId="{E6296FBD-B466-401E-B199-9E9444DB09FF}" srcOrd="1" destOrd="0" presId="urn:microsoft.com/office/officeart/2005/8/layout/hierarchy1"/>
    <dgm:cxn modelId="{3E6BAC77-5E55-4A8F-B2E3-3FC8F0E6C5B8}" type="presParOf" srcId="{E6296FBD-B466-401E-B199-9E9444DB09FF}" destId="{D1108A32-0427-4C73-85F3-03A317396A70}" srcOrd="0" destOrd="0" presId="urn:microsoft.com/office/officeart/2005/8/layout/hierarchy1"/>
    <dgm:cxn modelId="{DDF169D6-A582-46FC-B62E-41B854109CE4}" type="presParOf" srcId="{D1108A32-0427-4C73-85F3-03A317396A70}" destId="{8B2D9A59-4122-46BC-8071-FED8CE69E0BA}" srcOrd="0" destOrd="0" presId="urn:microsoft.com/office/officeart/2005/8/layout/hierarchy1"/>
    <dgm:cxn modelId="{A2FF0954-C938-438A-8F7B-FDCA766CEF90}" type="presParOf" srcId="{D1108A32-0427-4C73-85F3-03A317396A70}" destId="{8CAABE97-1675-4E57-B77E-2823574A020E}" srcOrd="1" destOrd="0" presId="urn:microsoft.com/office/officeart/2005/8/layout/hierarchy1"/>
    <dgm:cxn modelId="{8E8EFE52-21F6-4FB4-A98D-94A007B2C145}" type="presParOf" srcId="{E6296FBD-B466-401E-B199-9E9444DB09FF}" destId="{A50083FA-37EA-43EF-A373-DB2C86AF9D4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9579DB6D-05D3-4616-B688-BD0001ECDD70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448B8B1F-8C19-4C19-A7F7-79E2CAF26EFD}">
      <dgm:prSet/>
      <dgm:spPr/>
      <dgm:t>
        <a:bodyPr/>
        <a:lstStyle/>
        <a:p>
          <a:r>
            <a:rPr lang="fr-FR" b="1" i="0" baseline="0"/>
            <a:t>1. L'Esprit Critique :</a:t>
          </a:r>
          <a:r>
            <a:rPr lang="fr-FR" b="0" i="0" baseline="0"/>
            <a:t> Savoir évaluer, douter et valider les propositions d'une IA. </a:t>
          </a:r>
          <a:r>
            <a:rPr lang="fr-FR" b="1" i="0" baseline="0"/>
            <a:t>C'est la compétence n°1.</a:t>
          </a:r>
          <a:endParaRPr lang="en-US"/>
        </a:p>
      </dgm:t>
    </dgm:pt>
    <dgm:pt modelId="{D0709F70-DE76-4874-B110-19026BA01C60}" type="parTrans" cxnId="{BEA67DF0-F03B-4D90-A0E5-29CE35A1DD6D}">
      <dgm:prSet/>
      <dgm:spPr/>
      <dgm:t>
        <a:bodyPr/>
        <a:lstStyle/>
        <a:p>
          <a:endParaRPr lang="en-US"/>
        </a:p>
      </dgm:t>
    </dgm:pt>
    <dgm:pt modelId="{B923321A-C8CD-4E88-B519-A6BFBB10D338}" type="sibTrans" cxnId="{BEA67DF0-F03B-4D90-A0E5-29CE35A1DD6D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06C882A-BF88-4599-A3E5-750DAEAA3BFA}">
      <dgm:prSet/>
      <dgm:spPr/>
      <dgm:t>
        <a:bodyPr/>
        <a:lstStyle/>
        <a:p>
          <a:r>
            <a:rPr lang="fr-FR" b="1" i="0" baseline="0"/>
            <a:t>2. L'Art du Dialogue (Prompting) :</a:t>
          </a:r>
          <a:r>
            <a:rPr lang="fr-FR" b="0" i="0" baseline="0"/>
            <a:t> Savoir formuler des requêtes claires et pertinentes pour guider l'IA. C'est la nouvelle littératie numérique.</a:t>
          </a:r>
          <a:endParaRPr lang="en-US"/>
        </a:p>
      </dgm:t>
    </dgm:pt>
    <dgm:pt modelId="{86EECD6F-332C-4BA8-ACB0-C313AFEBDD25}" type="parTrans" cxnId="{A3ABFA84-6CA7-490F-A0BF-29E763423D53}">
      <dgm:prSet/>
      <dgm:spPr/>
      <dgm:t>
        <a:bodyPr/>
        <a:lstStyle/>
        <a:p>
          <a:endParaRPr lang="en-US"/>
        </a:p>
      </dgm:t>
    </dgm:pt>
    <dgm:pt modelId="{C53719A1-21DB-4364-AA73-31E4765B62FF}" type="sibTrans" cxnId="{A3ABFA84-6CA7-490F-A0BF-29E763423D53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1245172-D3C2-445E-A2EC-AC5BEEFF6337}">
      <dgm:prSet/>
      <dgm:spPr/>
      <dgm:t>
        <a:bodyPr/>
        <a:lstStyle/>
        <a:p>
          <a:r>
            <a:rPr lang="fr-FR" b="1" i="0" baseline="0"/>
            <a:t>3. L'Agilité &amp; la Curiosité :</a:t>
          </a:r>
          <a:r>
            <a:rPr lang="fr-FR" b="0" i="0" baseline="0"/>
            <a:t> Accepter d'apprendre et de s'adapter en continu. La seule certitude est que les outils changeront.</a:t>
          </a:r>
          <a:endParaRPr lang="en-US"/>
        </a:p>
      </dgm:t>
    </dgm:pt>
    <dgm:pt modelId="{4CB7198C-C873-4013-80F6-1B91D7D4FB7E}" type="parTrans" cxnId="{8278393E-DB55-406B-80CC-00B5C239566E}">
      <dgm:prSet/>
      <dgm:spPr/>
      <dgm:t>
        <a:bodyPr/>
        <a:lstStyle/>
        <a:p>
          <a:endParaRPr lang="en-US"/>
        </a:p>
      </dgm:t>
    </dgm:pt>
    <dgm:pt modelId="{F120C328-2779-49EF-998F-CE1EBC417F19}" type="sibTrans" cxnId="{8278393E-DB55-406B-80CC-00B5C239566E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586C11A8-3B04-4679-8737-39AFC07EA0F3}" type="pres">
      <dgm:prSet presAssocID="{9579DB6D-05D3-4616-B688-BD0001ECDD70}" presName="Name0" presStyleCnt="0">
        <dgm:presLayoutVars>
          <dgm:animLvl val="lvl"/>
          <dgm:resizeHandles val="exact"/>
        </dgm:presLayoutVars>
      </dgm:prSet>
      <dgm:spPr/>
    </dgm:pt>
    <dgm:pt modelId="{DF7716A0-7922-4655-80BF-99659A82128B}" type="pres">
      <dgm:prSet presAssocID="{448B8B1F-8C19-4C19-A7F7-79E2CAF26EFD}" presName="compositeNode" presStyleCnt="0">
        <dgm:presLayoutVars>
          <dgm:bulletEnabled val="1"/>
        </dgm:presLayoutVars>
      </dgm:prSet>
      <dgm:spPr/>
    </dgm:pt>
    <dgm:pt modelId="{D0F0C916-FA8D-4D40-BFFA-7C5A292BB9F3}" type="pres">
      <dgm:prSet presAssocID="{448B8B1F-8C19-4C19-A7F7-79E2CAF26EFD}" presName="bgRect" presStyleLbl="bgAccFollowNode1" presStyleIdx="0" presStyleCnt="3"/>
      <dgm:spPr/>
    </dgm:pt>
    <dgm:pt modelId="{5C968D05-DF1D-44D2-8314-0F270A010C81}" type="pres">
      <dgm:prSet presAssocID="{B923321A-C8CD-4E88-B519-A6BFBB10D338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3A5709C7-B881-4AE7-A749-F31479E240F6}" type="pres">
      <dgm:prSet presAssocID="{448B8B1F-8C19-4C19-A7F7-79E2CAF26EFD}" presName="bottomLine" presStyleLbl="alignNode1" presStyleIdx="1" presStyleCnt="6">
        <dgm:presLayoutVars/>
      </dgm:prSet>
      <dgm:spPr/>
    </dgm:pt>
    <dgm:pt modelId="{832A31F4-C192-4353-A27F-B396BFF63D56}" type="pres">
      <dgm:prSet presAssocID="{448B8B1F-8C19-4C19-A7F7-79E2CAF26EFD}" presName="nodeText" presStyleLbl="bgAccFollowNode1" presStyleIdx="0" presStyleCnt="3">
        <dgm:presLayoutVars>
          <dgm:bulletEnabled val="1"/>
        </dgm:presLayoutVars>
      </dgm:prSet>
      <dgm:spPr/>
    </dgm:pt>
    <dgm:pt modelId="{80DDB4A2-1A01-4F52-B9DB-6592AF67B50E}" type="pres">
      <dgm:prSet presAssocID="{B923321A-C8CD-4E88-B519-A6BFBB10D338}" presName="sibTrans" presStyleCnt="0"/>
      <dgm:spPr/>
    </dgm:pt>
    <dgm:pt modelId="{9EAFBC79-3591-43B4-BD2C-FA95972B0BCF}" type="pres">
      <dgm:prSet presAssocID="{906C882A-BF88-4599-A3E5-750DAEAA3BFA}" presName="compositeNode" presStyleCnt="0">
        <dgm:presLayoutVars>
          <dgm:bulletEnabled val="1"/>
        </dgm:presLayoutVars>
      </dgm:prSet>
      <dgm:spPr/>
    </dgm:pt>
    <dgm:pt modelId="{4BC95260-B840-4819-82DE-9D3D00D99303}" type="pres">
      <dgm:prSet presAssocID="{906C882A-BF88-4599-A3E5-750DAEAA3BFA}" presName="bgRect" presStyleLbl="bgAccFollowNode1" presStyleIdx="1" presStyleCnt="3"/>
      <dgm:spPr/>
    </dgm:pt>
    <dgm:pt modelId="{9B5D8234-0367-4169-BA32-99ACDDD70F8C}" type="pres">
      <dgm:prSet presAssocID="{C53719A1-21DB-4364-AA73-31E4765B62FF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33810FE2-3E6E-4698-9D7E-07BA611671A4}" type="pres">
      <dgm:prSet presAssocID="{906C882A-BF88-4599-A3E5-750DAEAA3BFA}" presName="bottomLine" presStyleLbl="alignNode1" presStyleIdx="3" presStyleCnt="6">
        <dgm:presLayoutVars/>
      </dgm:prSet>
      <dgm:spPr/>
    </dgm:pt>
    <dgm:pt modelId="{F1499305-ED80-4AAE-943B-5BCB63156F25}" type="pres">
      <dgm:prSet presAssocID="{906C882A-BF88-4599-A3E5-750DAEAA3BFA}" presName="nodeText" presStyleLbl="bgAccFollowNode1" presStyleIdx="1" presStyleCnt="3">
        <dgm:presLayoutVars>
          <dgm:bulletEnabled val="1"/>
        </dgm:presLayoutVars>
      </dgm:prSet>
      <dgm:spPr/>
    </dgm:pt>
    <dgm:pt modelId="{30AEE149-D48B-4A1B-8DD5-F5499E42A1C0}" type="pres">
      <dgm:prSet presAssocID="{C53719A1-21DB-4364-AA73-31E4765B62FF}" presName="sibTrans" presStyleCnt="0"/>
      <dgm:spPr/>
    </dgm:pt>
    <dgm:pt modelId="{07A2BC7A-1A67-46DA-B571-EA57CD8B05A2}" type="pres">
      <dgm:prSet presAssocID="{71245172-D3C2-445E-A2EC-AC5BEEFF6337}" presName="compositeNode" presStyleCnt="0">
        <dgm:presLayoutVars>
          <dgm:bulletEnabled val="1"/>
        </dgm:presLayoutVars>
      </dgm:prSet>
      <dgm:spPr/>
    </dgm:pt>
    <dgm:pt modelId="{15FFBDED-F569-4CEA-9609-D2613FA05AC9}" type="pres">
      <dgm:prSet presAssocID="{71245172-D3C2-445E-A2EC-AC5BEEFF6337}" presName="bgRect" presStyleLbl="bgAccFollowNode1" presStyleIdx="2" presStyleCnt="3"/>
      <dgm:spPr/>
    </dgm:pt>
    <dgm:pt modelId="{10384006-3910-428A-AA4E-E0B2B0077D23}" type="pres">
      <dgm:prSet presAssocID="{F120C328-2779-49EF-998F-CE1EBC417F19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A73AA429-B913-4C6F-93E8-E4D460DE4604}" type="pres">
      <dgm:prSet presAssocID="{71245172-D3C2-445E-A2EC-AC5BEEFF6337}" presName="bottomLine" presStyleLbl="alignNode1" presStyleIdx="5" presStyleCnt="6">
        <dgm:presLayoutVars/>
      </dgm:prSet>
      <dgm:spPr/>
    </dgm:pt>
    <dgm:pt modelId="{D2CB6526-D08B-4E15-9FDE-B126D78EFED1}" type="pres">
      <dgm:prSet presAssocID="{71245172-D3C2-445E-A2EC-AC5BEEFF6337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5F82A820-017D-4726-ABC7-350C8579C486}" type="presOf" srcId="{F120C328-2779-49EF-998F-CE1EBC417F19}" destId="{10384006-3910-428A-AA4E-E0B2B0077D23}" srcOrd="0" destOrd="0" presId="urn:microsoft.com/office/officeart/2016/7/layout/BasicLinearProcessNumbered"/>
    <dgm:cxn modelId="{5EFADD27-D1E8-4903-88D9-CF2D708216D1}" type="presOf" srcId="{71245172-D3C2-445E-A2EC-AC5BEEFF6337}" destId="{15FFBDED-F569-4CEA-9609-D2613FA05AC9}" srcOrd="0" destOrd="0" presId="urn:microsoft.com/office/officeart/2016/7/layout/BasicLinearProcessNumbered"/>
    <dgm:cxn modelId="{8278393E-DB55-406B-80CC-00B5C239566E}" srcId="{9579DB6D-05D3-4616-B688-BD0001ECDD70}" destId="{71245172-D3C2-445E-A2EC-AC5BEEFF6337}" srcOrd="2" destOrd="0" parTransId="{4CB7198C-C873-4013-80F6-1B91D7D4FB7E}" sibTransId="{F120C328-2779-49EF-998F-CE1EBC417F19}"/>
    <dgm:cxn modelId="{1664944A-012E-4718-8569-5099BED668BC}" type="presOf" srcId="{448B8B1F-8C19-4C19-A7F7-79E2CAF26EFD}" destId="{D0F0C916-FA8D-4D40-BFFA-7C5A292BB9F3}" srcOrd="0" destOrd="0" presId="urn:microsoft.com/office/officeart/2016/7/layout/BasicLinearProcessNumbered"/>
    <dgm:cxn modelId="{3DF7C451-5022-4BE9-8C90-CBF93ED6F06B}" type="presOf" srcId="{B923321A-C8CD-4E88-B519-A6BFBB10D338}" destId="{5C968D05-DF1D-44D2-8314-0F270A010C81}" srcOrd="0" destOrd="0" presId="urn:microsoft.com/office/officeart/2016/7/layout/BasicLinearProcessNumbered"/>
    <dgm:cxn modelId="{D2998B81-A09E-423F-8D4C-52AAC14FA5CF}" type="presOf" srcId="{906C882A-BF88-4599-A3E5-750DAEAA3BFA}" destId="{F1499305-ED80-4AAE-943B-5BCB63156F25}" srcOrd="1" destOrd="0" presId="urn:microsoft.com/office/officeart/2016/7/layout/BasicLinearProcessNumbered"/>
    <dgm:cxn modelId="{A3ABFA84-6CA7-490F-A0BF-29E763423D53}" srcId="{9579DB6D-05D3-4616-B688-BD0001ECDD70}" destId="{906C882A-BF88-4599-A3E5-750DAEAA3BFA}" srcOrd="1" destOrd="0" parTransId="{86EECD6F-332C-4BA8-ACB0-C313AFEBDD25}" sibTransId="{C53719A1-21DB-4364-AA73-31E4765B62FF}"/>
    <dgm:cxn modelId="{CF91F491-8EBA-4C73-8AE2-B6AC617FF2AC}" type="presOf" srcId="{448B8B1F-8C19-4C19-A7F7-79E2CAF26EFD}" destId="{832A31F4-C192-4353-A27F-B396BFF63D56}" srcOrd="1" destOrd="0" presId="urn:microsoft.com/office/officeart/2016/7/layout/BasicLinearProcessNumbered"/>
    <dgm:cxn modelId="{160851A7-C093-40BA-8422-B7EF78100108}" type="presOf" srcId="{C53719A1-21DB-4364-AA73-31E4765B62FF}" destId="{9B5D8234-0367-4169-BA32-99ACDDD70F8C}" srcOrd="0" destOrd="0" presId="urn:microsoft.com/office/officeart/2016/7/layout/BasicLinearProcessNumbered"/>
    <dgm:cxn modelId="{FD9198BB-CE61-4C8A-8DA5-2A0CF941102A}" type="presOf" srcId="{71245172-D3C2-445E-A2EC-AC5BEEFF6337}" destId="{D2CB6526-D08B-4E15-9FDE-B126D78EFED1}" srcOrd="1" destOrd="0" presId="urn:microsoft.com/office/officeart/2016/7/layout/BasicLinearProcessNumbered"/>
    <dgm:cxn modelId="{5E977FBE-DEB7-4E98-9A6C-6E52AE0DE147}" type="presOf" srcId="{906C882A-BF88-4599-A3E5-750DAEAA3BFA}" destId="{4BC95260-B840-4819-82DE-9D3D00D99303}" srcOrd="0" destOrd="0" presId="urn:microsoft.com/office/officeart/2016/7/layout/BasicLinearProcessNumbered"/>
    <dgm:cxn modelId="{064193C0-CBC2-4C94-B5BD-35A22707314C}" type="presOf" srcId="{9579DB6D-05D3-4616-B688-BD0001ECDD70}" destId="{586C11A8-3B04-4679-8737-39AFC07EA0F3}" srcOrd="0" destOrd="0" presId="urn:microsoft.com/office/officeart/2016/7/layout/BasicLinearProcessNumbered"/>
    <dgm:cxn modelId="{BEA67DF0-F03B-4D90-A0E5-29CE35A1DD6D}" srcId="{9579DB6D-05D3-4616-B688-BD0001ECDD70}" destId="{448B8B1F-8C19-4C19-A7F7-79E2CAF26EFD}" srcOrd="0" destOrd="0" parTransId="{D0709F70-DE76-4874-B110-19026BA01C60}" sibTransId="{B923321A-C8CD-4E88-B519-A6BFBB10D338}"/>
    <dgm:cxn modelId="{7EAE971E-7C2F-4606-A7C0-10D429816B87}" type="presParOf" srcId="{586C11A8-3B04-4679-8737-39AFC07EA0F3}" destId="{DF7716A0-7922-4655-80BF-99659A82128B}" srcOrd="0" destOrd="0" presId="urn:microsoft.com/office/officeart/2016/7/layout/BasicLinearProcessNumbered"/>
    <dgm:cxn modelId="{7CCB092E-BC2A-455D-856B-06AB1BE5C3AB}" type="presParOf" srcId="{DF7716A0-7922-4655-80BF-99659A82128B}" destId="{D0F0C916-FA8D-4D40-BFFA-7C5A292BB9F3}" srcOrd="0" destOrd="0" presId="urn:microsoft.com/office/officeart/2016/7/layout/BasicLinearProcessNumbered"/>
    <dgm:cxn modelId="{D29DE5AE-58EB-4577-9206-C5A091020F3F}" type="presParOf" srcId="{DF7716A0-7922-4655-80BF-99659A82128B}" destId="{5C968D05-DF1D-44D2-8314-0F270A010C81}" srcOrd="1" destOrd="0" presId="urn:microsoft.com/office/officeart/2016/7/layout/BasicLinearProcessNumbered"/>
    <dgm:cxn modelId="{7C960B44-9B5A-4228-895B-7184A931BB7C}" type="presParOf" srcId="{DF7716A0-7922-4655-80BF-99659A82128B}" destId="{3A5709C7-B881-4AE7-A749-F31479E240F6}" srcOrd="2" destOrd="0" presId="urn:microsoft.com/office/officeart/2016/7/layout/BasicLinearProcessNumbered"/>
    <dgm:cxn modelId="{EE41364D-D431-4B1A-B35E-23E48891C863}" type="presParOf" srcId="{DF7716A0-7922-4655-80BF-99659A82128B}" destId="{832A31F4-C192-4353-A27F-B396BFF63D56}" srcOrd="3" destOrd="0" presId="urn:microsoft.com/office/officeart/2016/7/layout/BasicLinearProcessNumbered"/>
    <dgm:cxn modelId="{BF7E334A-2F05-4FDB-B5AA-C25EEDB2CD8B}" type="presParOf" srcId="{586C11A8-3B04-4679-8737-39AFC07EA0F3}" destId="{80DDB4A2-1A01-4F52-B9DB-6592AF67B50E}" srcOrd="1" destOrd="0" presId="urn:microsoft.com/office/officeart/2016/7/layout/BasicLinearProcessNumbered"/>
    <dgm:cxn modelId="{52B77DAB-5F90-49D6-980E-529DDC018F27}" type="presParOf" srcId="{586C11A8-3B04-4679-8737-39AFC07EA0F3}" destId="{9EAFBC79-3591-43B4-BD2C-FA95972B0BCF}" srcOrd="2" destOrd="0" presId="urn:microsoft.com/office/officeart/2016/7/layout/BasicLinearProcessNumbered"/>
    <dgm:cxn modelId="{9E59C8FF-15D0-45DB-9D38-05E8ED4F1EF3}" type="presParOf" srcId="{9EAFBC79-3591-43B4-BD2C-FA95972B0BCF}" destId="{4BC95260-B840-4819-82DE-9D3D00D99303}" srcOrd="0" destOrd="0" presId="urn:microsoft.com/office/officeart/2016/7/layout/BasicLinearProcessNumbered"/>
    <dgm:cxn modelId="{574A8BC1-D401-4528-80C8-59C8E1D4DA72}" type="presParOf" srcId="{9EAFBC79-3591-43B4-BD2C-FA95972B0BCF}" destId="{9B5D8234-0367-4169-BA32-99ACDDD70F8C}" srcOrd="1" destOrd="0" presId="urn:microsoft.com/office/officeart/2016/7/layout/BasicLinearProcessNumbered"/>
    <dgm:cxn modelId="{B182F0C7-8519-4B8F-9629-3C70E9DBB9CF}" type="presParOf" srcId="{9EAFBC79-3591-43B4-BD2C-FA95972B0BCF}" destId="{33810FE2-3E6E-4698-9D7E-07BA611671A4}" srcOrd="2" destOrd="0" presId="urn:microsoft.com/office/officeart/2016/7/layout/BasicLinearProcessNumbered"/>
    <dgm:cxn modelId="{29BE2EAF-93C3-431C-9707-BFEB13447A37}" type="presParOf" srcId="{9EAFBC79-3591-43B4-BD2C-FA95972B0BCF}" destId="{F1499305-ED80-4AAE-943B-5BCB63156F25}" srcOrd="3" destOrd="0" presId="urn:microsoft.com/office/officeart/2016/7/layout/BasicLinearProcessNumbered"/>
    <dgm:cxn modelId="{E1FAF5D3-0432-452A-AC58-E4007F599F06}" type="presParOf" srcId="{586C11A8-3B04-4679-8737-39AFC07EA0F3}" destId="{30AEE149-D48B-4A1B-8DD5-F5499E42A1C0}" srcOrd="3" destOrd="0" presId="urn:microsoft.com/office/officeart/2016/7/layout/BasicLinearProcessNumbered"/>
    <dgm:cxn modelId="{945DAE8E-8765-40BD-97BF-CAC868BA8265}" type="presParOf" srcId="{586C11A8-3B04-4679-8737-39AFC07EA0F3}" destId="{07A2BC7A-1A67-46DA-B571-EA57CD8B05A2}" srcOrd="4" destOrd="0" presId="urn:microsoft.com/office/officeart/2016/7/layout/BasicLinearProcessNumbered"/>
    <dgm:cxn modelId="{96EF6CA3-A41A-42B8-B6E9-4331B164027A}" type="presParOf" srcId="{07A2BC7A-1A67-46DA-B571-EA57CD8B05A2}" destId="{15FFBDED-F569-4CEA-9609-D2613FA05AC9}" srcOrd="0" destOrd="0" presId="urn:microsoft.com/office/officeart/2016/7/layout/BasicLinearProcessNumbered"/>
    <dgm:cxn modelId="{247E7C15-E61A-4EC5-BD30-009B97F1D00A}" type="presParOf" srcId="{07A2BC7A-1A67-46DA-B571-EA57CD8B05A2}" destId="{10384006-3910-428A-AA4E-E0B2B0077D23}" srcOrd="1" destOrd="0" presId="urn:microsoft.com/office/officeart/2016/7/layout/BasicLinearProcessNumbered"/>
    <dgm:cxn modelId="{6B77BEAF-A31D-4FDE-A86E-688C6E15FBA7}" type="presParOf" srcId="{07A2BC7A-1A67-46DA-B571-EA57CD8B05A2}" destId="{A73AA429-B913-4C6F-93E8-E4D460DE4604}" srcOrd="2" destOrd="0" presId="urn:microsoft.com/office/officeart/2016/7/layout/BasicLinearProcessNumbered"/>
    <dgm:cxn modelId="{DD65B012-75EC-494F-918B-39B3DDBFD99C}" type="presParOf" srcId="{07A2BC7A-1A67-46DA-B571-EA57CD8B05A2}" destId="{D2CB6526-D08B-4E15-9FDE-B126D78EFED1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F078F6D1-13F2-478D-BDDA-64A5A7319BFF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A024D1-480E-44F5-968A-2541A363BFFC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Newsletters de qualité :</a:t>
          </a:r>
          <a:r>
            <a:rPr lang="fr-FR" b="0" i="0" baseline="0"/>
            <a:t> Mieux que la Veille, Le Méta-Média, The Neuron (EN)...</a:t>
          </a:r>
          <a:endParaRPr lang="en-US"/>
        </a:p>
      </dgm:t>
    </dgm:pt>
    <dgm:pt modelId="{8D1330D7-5F6B-4CC0-9D20-219238B11E3A}" type="parTrans" cxnId="{82EE8B7E-EF38-4BCB-B863-D82A87DE9991}">
      <dgm:prSet/>
      <dgm:spPr/>
      <dgm:t>
        <a:bodyPr/>
        <a:lstStyle/>
        <a:p>
          <a:endParaRPr lang="en-US"/>
        </a:p>
      </dgm:t>
    </dgm:pt>
    <dgm:pt modelId="{A039FB8D-170C-47F2-A409-27AC632FC3B6}" type="sibTrans" cxnId="{82EE8B7E-EF38-4BCB-B863-D82A87DE9991}">
      <dgm:prSet/>
      <dgm:spPr/>
      <dgm:t>
        <a:bodyPr/>
        <a:lstStyle/>
        <a:p>
          <a:endParaRPr lang="en-US"/>
        </a:p>
      </dgm:t>
    </dgm:pt>
    <dgm:pt modelId="{E6BEA6E7-3861-47BB-A804-C1CC6701E17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 dirty="0"/>
            <a:t>Médias de référence :</a:t>
          </a:r>
          <a:r>
            <a:rPr lang="fr-FR" b="0" i="0" baseline="0" dirty="0"/>
            <a:t> Siècle Digital, L'Usine Digitale, The Verge (EN)...</a:t>
          </a:r>
          <a:endParaRPr lang="en-US" dirty="0"/>
        </a:p>
      </dgm:t>
    </dgm:pt>
    <dgm:pt modelId="{8BF0F265-A5C9-4376-A19F-21D5D134F31B}" type="parTrans" cxnId="{0CFAF757-E49D-4B4F-BF7E-94A8DD40D5F8}">
      <dgm:prSet/>
      <dgm:spPr/>
      <dgm:t>
        <a:bodyPr/>
        <a:lstStyle/>
        <a:p>
          <a:endParaRPr lang="en-US"/>
        </a:p>
      </dgm:t>
    </dgm:pt>
    <dgm:pt modelId="{3D05D277-E4F7-4F8A-A1AF-47832FA716F0}" type="sibTrans" cxnId="{0CFAF757-E49D-4B4F-BF7E-94A8DD40D5F8}">
      <dgm:prSet/>
      <dgm:spPr/>
      <dgm:t>
        <a:bodyPr/>
        <a:lstStyle/>
        <a:p>
          <a:endParaRPr lang="en-US"/>
        </a:p>
      </dgm:t>
    </dgm:pt>
    <dgm:pt modelId="{297438C2-3B6E-40BD-92D0-768754042349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i="0" baseline="0"/>
            <a:t>La meilleure méthode : L'EXPÉRIMENTATION.</a:t>
          </a:r>
          <a:endParaRPr lang="en-US"/>
        </a:p>
      </dgm:t>
    </dgm:pt>
    <dgm:pt modelId="{8619AE4E-1EEB-4E5C-A0F2-65BA95E6EB66}" type="parTrans" cxnId="{D8E069F4-5DBC-4726-8D9D-E74E75C5A709}">
      <dgm:prSet/>
      <dgm:spPr/>
      <dgm:t>
        <a:bodyPr/>
        <a:lstStyle/>
        <a:p>
          <a:endParaRPr lang="en-US"/>
        </a:p>
      </dgm:t>
    </dgm:pt>
    <dgm:pt modelId="{146254D1-18DF-46FF-8122-B57259E8F8A2}" type="sibTrans" cxnId="{D8E069F4-5DBC-4726-8D9D-E74E75C5A709}">
      <dgm:prSet/>
      <dgm:spPr/>
      <dgm:t>
        <a:bodyPr/>
        <a:lstStyle/>
        <a:p>
          <a:endParaRPr lang="en-US"/>
        </a:p>
      </dgm:t>
    </dgm:pt>
    <dgm:pt modelId="{95AE2EFA-1A25-4C58-B737-798B17218AA9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baseline="0"/>
            <a:t>"Consacrez </a:t>
          </a:r>
          <a:r>
            <a:rPr lang="fr-FR" b="1" i="0" baseline="0"/>
            <a:t>15 minutes par semaine</a:t>
          </a:r>
          <a:r>
            <a:rPr lang="fr-FR" b="0" i="0" baseline="0"/>
            <a:t> pour tester un outil ou lire un article. C'est le meilleur investissement pour votre futur."</a:t>
          </a:r>
          <a:endParaRPr lang="en-US"/>
        </a:p>
      </dgm:t>
    </dgm:pt>
    <dgm:pt modelId="{402DF251-F46A-4AC1-93A8-2D3028BE7162}" type="parTrans" cxnId="{8AA928B0-5C01-44E4-B2D0-13299DE6A742}">
      <dgm:prSet/>
      <dgm:spPr/>
      <dgm:t>
        <a:bodyPr/>
        <a:lstStyle/>
        <a:p>
          <a:endParaRPr lang="en-US"/>
        </a:p>
      </dgm:t>
    </dgm:pt>
    <dgm:pt modelId="{FA61A27C-42B4-4CC9-A909-0DA96508A863}" type="sibTrans" cxnId="{8AA928B0-5C01-44E4-B2D0-13299DE6A742}">
      <dgm:prSet/>
      <dgm:spPr/>
      <dgm:t>
        <a:bodyPr/>
        <a:lstStyle/>
        <a:p>
          <a:endParaRPr lang="en-US"/>
        </a:p>
      </dgm:t>
    </dgm:pt>
    <dgm:pt modelId="{FBB8CF9C-037C-4036-B58B-5DC508C9D88F}" type="pres">
      <dgm:prSet presAssocID="{F078F6D1-13F2-478D-BDDA-64A5A7319BFF}" presName="root" presStyleCnt="0">
        <dgm:presLayoutVars>
          <dgm:dir/>
          <dgm:resizeHandles val="exact"/>
        </dgm:presLayoutVars>
      </dgm:prSet>
      <dgm:spPr/>
    </dgm:pt>
    <dgm:pt modelId="{A680B2F4-9059-49C9-B879-7486D653E974}" type="pres">
      <dgm:prSet presAssocID="{E5A024D1-480E-44F5-968A-2541A363BFFC}" presName="compNode" presStyleCnt="0"/>
      <dgm:spPr/>
    </dgm:pt>
    <dgm:pt modelId="{806DA02D-6E0A-42B5-9CE3-A946BB573D9F}" type="pres">
      <dgm:prSet presAssocID="{E5A024D1-480E-44F5-968A-2541A363BFF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erveau"/>
        </a:ext>
      </dgm:extLst>
    </dgm:pt>
    <dgm:pt modelId="{35D2EB62-F193-4A3A-8AB1-A72B1E255BB3}" type="pres">
      <dgm:prSet presAssocID="{E5A024D1-480E-44F5-968A-2541A363BFFC}" presName="spaceRect" presStyleCnt="0"/>
      <dgm:spPr/>
    </dgm:pt>
    <dgm:pt modelId="{1EA9CE32-957F-4983-9D91-FBC3C901B614}" type="pres">
      <dgm:prSet presAssocID="{E5A024D1-480E-44F5-968A-2541A363BFFC}" presName="textRect" presStyleLbl="revTx" presStyleIdx="0" presStyleCnt="4">
        <dgm:presLayoutVars>
          <dgm:chMax val="1"/>
          <dgm:chPref val="1"/>
        </dgm:presLayoutVars>
      </dgm:prSet>
      <dgm:spPr/>
    </dgm:pt>
    <dgm:pt modelId="{45448787-1936-44AF-9D31-DF26E4682CD3}" type="pres">
      <dgm:prSet presAssocID="{A039FB8D-170C-47F2-A409-27AC632FC3B6}" presName="sibTrans" presStyleCnt="0"/>
      <dgm:spPr/>
    </dgm:pt>
    <dgm:pt modelId="{9754E519-25DE-4A74-AADF-6380452BD4EA}" type="pres">
      <dgm:prSet presAssocID="{E6BEA6E7-3861-47BB-A804-C1CC6701E17D}" presName="compNode" presStyleCnt="0"/>
      <dgm:spPr/>
    </dgm:pt>
    <dgm:pt modelId="{05A127E4-B8BA-45DF-862F-C4BF4E488981}" type="pres">
      <dgm:prSet presAssocID="{E6BEA6E7-3861-47BB-A804-C1CC6701E17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F261733D-3853-4422-9816-40F87C1CADDF}" type="pres">
      <dgm:prSet presAssocID="{E6BEA6E7-3861-47BB-A804-C1CC6701E17D}" presName="spaceRect" presStyleCnt="0"/>
      <dgm:spPr/>
    </dgm:pt>
    <dgm:pt modelId="{63E3E438-95F0-4264-BE64-F3948C3B4A66}" type="pres">
      <dgm:prSet presAssocID="{E6BEA6E7-3861-47BB-A804-C1CC6701E17D}" presName="textRect" presStyleLbl="revTx" presStyleIdx="1" presStyleCnt="4">
        <dgm:presLayoutVars>
          <dgm:chMax val="1"/>
          <dgm:chPref val="1"/>
        </dgm:presLayoutVars>
      </dgm:prSet>
      <dgm:spPr/>
    </dgm:pt>
    <dgm:pt modelId="{344360BD-C80B-4DDC-A030-7827C90F0819}" type="pres">
      <dgm:prSet presAssocID="{3D05D277-E4F7-4F8A-A1AF-47832FA716F0}" presName="sibTrans" presStyleCnt="0"/>
      <dgm:spPr/>
    </dgm:pt>
    <dgm:pt modelId="{DFD0AC3A-F7E2-4709-8201-525D489BAAAE}" type="pres">
      <dgm:prSet presAssocID="{297438C2-3B6E-40BD-92D0-768754042349}" presName="compNode" presStyleCnt="0"/>
      <dgm:spPr/>
    </dgm:pt>
    <dgm:pt modelId="{F7E3E00A-D5FC-4F1A-A7D5-856E96F91A20}" type="pres">
      <dgm:prSet presAssocID="{297438C2-3B6E-40BD-92D0-76875404234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C2BF3FCF-593F-4184-9DE3-4CEBC330CF9A}" type="pres">
      <dgm:prSet presAssocID="{297438C2-3B6E-40BD-92D0-768754042349}" presName="spaceRect" presStyleCnt="0"/>
      <dgm:spPr/>
    </dgm:pt>
    <dgm:pt modelId="{27041140-159F-4A09-91FC-C983D6A62A72}" type="pres">
      <dgm:prSet presAssocID="{297438C2-3B6E-40BD-92D0-768754042349}" presName="textRect" presStyleLbl="revTx" presStyleIdx="2" presStyleCnt="4">
        <dgm:presLayoutVars>
          <dgm:chMax val="1"/>
          <dgm:chPref val="1"/>
        </dgm:presLayoutVars>
      </dgm:prSet>
      <dgm:spPr/>
    </dgm:pt>
    <dgm:pt modelId="{53E379B6-F97F-40A5-9D32-E362CD2E3436}" type="pres">
      <dgm:prSet presAssocID="{146254D1-18DF-46FF-8122-B57259E8F8A2}" presName="sibTrans" presStyleCnt="0"/>
      <dgm:spPr/>
    </dgm:pt>
    <dgm:pt modelId="{3915F225-65D4-41E1-8761-8A54025FC336}" type="pres">
      <dgm:prSet presAssocID="{95AE2EFA-1A25-4C58-B737-798B17218AA9}" presName="compNode" presStyleCnt="0"/>
      <dgm:spPr/>
    </dgm:pt>
    <dgm:pt modelId="{65831097-E88C-4A36-AFB7-19F726D92CFD}" type="pres">
      <dgm:prSet presAssocID="{95AE2EFA-1A25-4C58-B737-798B17218AA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ronomètre"/>
        </a:ext>
      </dgm:extLst>
    </dgm:pt>
    <dgm:pt modelId="{744D1EC2-213B-4B54-8EFD-F047C7296F41}" type="pres">
      <dgm:prSet presAssocID="{95AE2EFA-1A25-4C58-B737-798B17218AA9}" presName="spaceRect" presStyleCnt="0"/>
      <dgm:spPr/>
    </dgm:pt>
    <dgm:pt modelId="{9FB38A8D-10A6-4847-9652-A29D4EB22904}" type="pres">
      <dgm:prSet presAssocID="{95AE2EFA-1A25-4C58-B737-798B17218AA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8CB7816-694E-4369-BDE4-BFF1091FB2A9}" type="presOf" srcId="{95AE2EFA-1A25-4C58-B737-798B17218AA9}" destId="{9FB38A8D-10A6-4847-9652-A29D4EB22904}" srcOrd="0" destOrd="0" presId="urn:microsoft.com/office/officeart/2018/2/layout/IconLabelList"/>
    <dgm:cxn modelId="{32999516-9601-4520-A0D8-5DE6D6D806F7}" type="presOf" srcId="{297438C2-3B6E-40BD-92D0-768754042349}" destId="{27041140-159F-4A09-91FC-C983D6A62A72}" srcOrd="0" destOrd="0" presId="urn:microsoft.com/office/officeart/2018/2/layout/IconLabelList"/>
    <dgm:cxn modelId="{4B503E2C-5CB5-445F-9EF8-80FC72B751A8}" type="presOf" srcId="{E5A024D1-480E-44F5-968A-2541A363BFFC}" destId="{1EA9CE32-957F-4983-9D91-FBC3C901B614}" srcOrd="0" destOrd="0" presId="urn:microsoft.com/office/officeart/2018/2/layout/IconLabelList"/>
    <dgm:cxn modelId="{0CFAF757-E49D-4B4F-BF7E-94A8DD40D5F8}" srcId="{F078F6D1-13F2-478D-BDDA-64A5A7319BFF}" destId="{E6BEA6E7-3861-47BB-A804-C1CC6701E17D}" srcOrd="1" destOrd="0" parTransId="{8BF0F265-A5C9-4376-A19F-21D5D134F31B}" sibTransId="{3D05D277-E4F7-4F8A-A1AF-47832FA716F0}"/>
    <dgm:cxn modelId="{82EE8B7E-EF38-4BCB-B863-D82A87DE9991}" srcId="{F078F6D1-13F2-478D-BDDA-64A5A7319BFF}" destId="{E5A024D1-480E-44F5-968A-2541A363BFFC}" srcOrd="0" destOrd="0" parTransId="{8D1330D7-5F6B-4CC0-9D20-219238B11E3A}" sibTransId="{A039FB8D-170C-47F2-A409-27AC632FC3B6}"/>
    <dgm:cxn modelId="{8AA928B0-5C01-44E4-B2D0-13299DE6A742}" srcId="{F078F6D1-13F2-478D-BDDA-64A5A7319BFF}" destId="{95AE2EFA-1A25-4C58-B737-798B17218AA9}" srcOrd="3" destOrd="0" parTransId="{402DF251-F46A-4AC1-93A8-2D3028BE7162}" sibTransId="{FA61A27C-42B4-4CC9-A909-0DA96508A863}"/>
    <dgm:cxn modelId="{7D7833BE-47C4-4190-A955-B94702CC3EAC}" type="presOf" srcId="{F078F6D1-13F2-478D-BDDA-64A5A7319BFF}" destId="{FBB8CF9C-037C-4036-B58B-5DC508C9D88F}" srcOrd="0" destOrd="0" presId="urn:microsoft.com/office/officeart/2018/2/layout/IconLabelList"/>
    <dgm:cxn modelId="{F4D413C5-C931-4D7F-A4B5-72F42D6E6641}" type="presOf" srcId="{E6BEA6E7-3861-47BB-A804-C1CC6701E17D}" destId="{63E3E438-95F0-4264-BE64-F3948C3B4A66}" srcOrd="0" destOrd="0" presId="urn:microsoft.com/office/officeart/2018/2/layout/IconLabelList"/>
    <dgm:cxn modelId="{D8E069F4-5DBC-4726-8D9D-E74E75C5A709}" srcId="{F078F6D1-13F2-478D-BDDA-64A5A7319BFF}" destId="{297438C2-3B6E-40BD-92D0-768754042349}" srcOrd="2" destOrd="0" parTransId="{8619AE4E-1EEB-4E5C-A0F2-65BA95E6EB66}" sibTransId="{146254D1-18DF-46FF-8122-B57259E8F8A2}"/>
    <dgm:cxn modelId="{4955DE98-DB4F-4976-8BEB-976D05B8D28D}" type="presParOf" srcId="{FBB8CF9C-037C-4036-B58B-5DC508C9D88F}" destId="{A680B2F4-9059-49C9-B879-7486D653E974}" srcOrd="0" destOrd="0" presId="urn:microsoft.com/office/officeart/2018/2/layout/IconLabelList"/>
    <dgm:cxn modelId="{DAD5211A-0BDB-487D-9D16-AF7EBFB3AFB1}" type="presParOf" srcId="{A680B2F4-9059-49C9-B879-7486D653E974}" destId="{806DA02D-6E0A-42B5-9CE3-A946BB573D9F}" srcOrd="0" destOrd="0" presId="urn:microsoft.com/office/officeart/2018/2/layout/IconLabelList"/>
    <dgm:cxn modelId="{D92264F5-FEA7-4F47-B477-EF4DB2BBB6A8}" type="presParOf" srcId="{A680B2F4-9059-49C9-B879-7486D653E974}" destId="{35D2EB62-F193-4A3A-8AB1-A72B1E255BB3}" srcOrd="1" destOrd="0" presId="urn:microsoft.com/office/officeart/2018/2/layout/IconLabelList"/>
    <dgm:cxn modelId="{83CD42F6-AA4D-4C83-AD53-05B88A7B9F02}" type="presParOf" srcId="{A680B2F4-9059-49C9-B879-7486D653E974}" destId="{1EA9CE32-957F-4983-9D91-FBC3C901B614}" srcOrd="2" destOrd="0" presId="urn:microsoft.com/office/officeart/2018/2/layout/IconLabelList"/>
    <dgm:cxn modelId="{C01B48E5-848D-43D3-B521-D2B2B55E2F18}" type="presParOf" srcId="{FBB8CF9C-037C-4036-B58B-5DC508C9D88F}" destId="{45448787-1936-44AF-9D31-DF26E4682CD3}" srcOrd="1" destOrd="0" presId="urn:microsoft.com/office/officeart/2018/2/layout/IconLabelList"/>
    <dgm:cxn modelId="{A9F676B0-EBA2-4028-A430-496CA3904BA0}" type="presParOf" srcId="{FBB8CF9C-037C-4036-B58B-5DC508C9D88F}" destId="{9754E519-25DE-4A74-AADF-6380452BD4EA}" srcOrd="2" destOrd="0" presId="urn:microsoft.com/office/officeart/2018/2/layout/IconLabelList"/>
    <dgm:cxn modelId="{2D6053CD-83FE-4418-BB1B-4CF52D5B61D0}" type="presParOf" srcId="{9754E519-25DE-4A74-AADF-6380452BD4EA}" destId="{05A127E4-B8BA-45DF-862F-C4BF4E488981}" srcOrd="0" destOrd="0" presId="urn:microsoft.com/office/officeart/2018/2/layout/IconLabelList"/>
    <dgm:cxn modelId="{D36A9C29-BD26-44E4-A195-1FB88D5CA197}" type="presParOf" srcId="{9754E519-25DE-4A74-AADF-6380452BD4EA}" destId="{F261733D-3853-4422-9816-40F87C1CADDF}" srcOrd="1" destOrd="0" presId="urn:microsoft.com/office/officeart/2018/2/layout/IconLabelList"/>
    <dgm:cxn modelId="{B96A61E1-41A5-4E67-A8E5-0F57C58245BC}" type="presParOf" srcId="{9754E519-25DE-4A74-AADF-6380452BD4EA}" destId="{63E3E438-95F0-4264-BE64-F3948C3B4A66}" srcOrd="2" destOrd="0" presId="urn:microsoft.com/office/officeart/2018/2/layout/IconLabelList"/>
    <dgm:cxn modelId="{FCF404EC-7948-44F4-A522-27A16FE945F2}" type="presParOf" srcId="{FBB8CF9C-037C-4036-B58B-5DC508C9D88F}" destId="{344360BD-C80B-4DDC-A030-7827C90F0819}" srcOrd="3" destOrd="0" presId="urn:microsoft.com/office/officeart/2018/2/layout/IconLabelList"/>
    <dgm:cxn modelId="{42178A4A-104A-4715-B53A-CA93C2F0A088}" type="presParOf" srcId="{FBB8CF9C-037C-4036-B58B-5DC508C9D88F}" destId="{DFD0AC3A-F7E2-4709-8201-525D489BAAAE}" srcOrd="4" destOrd="0" presId="urn:microsoft.com/office/officeart/2018/2/layout/IconLabelList"/>
    <dgm:cxn modelId="{A00E6614-835F-4C8C-8942-3CF0994A6044}" type="presParOf" srcId="{DFD0AC3A-F7E2-4709-8201-525D489BAAAE}" destId="{F7E3E00A-D5FC-4F1A-A7D5-856E96F91A20}" srcOrd="0" destOrd="0" presId="urn:microsoft.com/office/officeart/2018/2/layout/IconLabelList"/>
    <dgm:cxn modelId="{B529DF78-077F-4E84-AD86-8A9D07DAA4DC}" type="presParOf" srcId="{DFD0AC3A-F7E2-4709-8201-525D489BAAAE}" destId="{C2BF3FCF-593F-4184-9DE3-4CEBC330CF9A}" srcOrd="1" destOrd="0" presId="urn:microsoft.com/office/officeart/2018/2/layout/IconLabelList"/>
    <dgm:cxn modelId="{B16B5D30-89BE-40A4-B4B3-687D25B48674}" type="presParOf" srcId="{DFD0AC3A-F7E2-4709-8201-525D489BAAAE}" destId="{27041140-159F-4A09-91FC-C983D6A62A72}" srcOrd="2" destOrd="0" presId="urn:microsoft.com/office/officeart/2018/2/layout/IconLabelList"/>
    <dgm:cxn modelId="{08927D61-1046-4225-8A73-9893B3C5FE4B}" type="presParOf" srcId="{FBB8CF9C-037C-4036-B58B-5DC508C9D88F}" destId="{53E379B6-F97F-40A5-9D32-E362CD2E3436}" srcOrd="5" destOrd="0" presId="urn:microsoft.com/office/officeart/2018/2/layout/IconLabelList"/>
    <dgm:cxn modelId="{C2775607-42B4-46A7-B4E4-B83E0C90FF34}" type="presParOf" srcId="{FBB8CF9C-037C-4036-B58B-5DC508C9D88F}" destId="{3915F225-65D4-41E1-8761-8A54025FC336}" srcOrd="6" destOrd="0" presId="urn:microsoft.com/office/officeart/2018/2/layout/IconLabelList"/>
    <dgm:cxn modelId="{A11AB0B3-98D3-42B4-9A91-B8E4966CAB28}" type="presParOf" srcId="{3915F225-65D4-41E1-8761-8A54025FC336}" destId="{65831097-E88C-4A36-AFB7-19F726D92CFD}" srcOrd="0" destOrd="0" presId="urn:microsoft.com/office/officeart/2018/2/layout/IconLabelList"/>
    <dgm:cxn modelId="{19F99754-4BBC-4D2B-A38B-98E504B34EB8}" type="presParOf" srcId="{3915F225-65D4-41E1-8761-8A54025FC336}" destId="{744D1EC2-213B-4B54-8EFD-F047C7296F41}" srcOrd="1" destOrd="0" presId="urn:microsoft.com/office/officeart/2018/2/layout/IconLabelList"/>
    <dgm:cxn modelId="{CCE71988-7E1B-46C1-AB03-9EB9F0BD9AC3}" type="presParOf" srcId="{3915F225-65D4-41E1-8761-8A54025FC336}" destId="{9FB38A8D-10A6-4847-9652-A29D4EB2290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DADDFF17-B8DB-4E8E-9217-DB47424FC046}" type="doc">
      <dgm:prSet loTypeId="urn:microsoft.com/office/officeart/2005/8/layout/hierarchy1" loCatId="hierarchy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47E4D86-1EA2-4E7A-B9FD-9C9BA0AAEE00}">
      <dgm:prSet/>
      <dgm:spPr/>
      <dgm:t>
        <a:bodyPr/>
        <a:lstStyle/>
        <a:p>
          <a:r>
            <a:rPr lang="fr-FR" b="0" i="0" baseline="0"/>
            <a:t>"L'intelligence artificielle n'est pas une vague qui va nous submerger. C'est un nouvel océan d'opportunités sur lequel nous devons tous </a:t>
          </a:r>
          <a:r>
            <a:rPr lang="fr-FR" b="1" i="0" baseline="0"/>
            <a:t>apprendre à naviguer</a:t>
          </a:r>
          <a:r>
            <a:rPr lang="fr-FR" b="0" i="0" baseline="0"/>
            <a:t>."</a:t>
          </a:r>
          <a:endParaRPr lang="en-US"/>
        </a:p>
      </dgm:t>
    </dgm:pt>
    <dgm:pt modelId="{3937859D-3C79-4AEC-A29C-42D32DDDB4F3}" type="parTrans" cxnId="{47BEFBA2-60DE-4223-9BC4-E5DDEE712621}">
      <dgm:prSet/>
      <dgm:spPr/>
      <dgm:t>
        <a:bodyPr/>
        <a:lstStyle/>
        <a:p>
          <a:endParaRPr lang="en-US"/>
        </a:p>
      </dgm:t>
    </dgm:pt>
    <dgm:pt modelId="{8DE44F11-437B-4A2C-9805-D0C32C6BBC4A}" type="sibTrans" cxnId="{47BEFBA2-60DE-4223-9BC4-E5DDEE712621}">
      <dgm:prSet/>
      <dgm:spPr/>
      <dgm:t>
        <a:bodyPr/>
        <a:lstStyle/>
        <a:p>
          <a:endParaRPr lang="en-US"/>
        </a:p>
      </dgm:t>
    </dgm:pt>
    <dgm:pt modelId="{D7439829-9BC0-4F63-AE10-3717F6CC814D}">
      <dgm:prSet/>
      <dgm:spPr/>
      <dgm:t>
        <a:bodyPr/>
        <a:lstStyle/>
        <a:p>
          <a:r>
            <a:rPr lang="fr-FR" b="0" i="0" baseline="0"/>
            <a:t>"Ce n'est pas de la magie, c'est un outil. Son impact ne dépendra que des choix que nous ferons en l'utilisant."</a:t>
          </a:r>
          <a:endParaRPr lang="en-US"/>
        </a:p>
      </dgm:t>
    </dgm:pt>
    <dgm:pt modelId="{9C8E0160-E5D3-4583-A06B-E326779907E8}" type="parTrans" cxnId="{775355C8-16DF-4296-AE3A-4644905DD676}">
      <dgm:prSet/>
      <dgm:spPr/>
      <dgm:t>
        <a:bodyPr/>
        <a:lstStyle/>
        <a:p>
          <a:endParaRPr lang="en-US"/>
        </a:p>
      </dgm:t>
    </dgm:pt>
    <dgm:pt modelId="{648D291D-56C2-4A58-8A0A-6EADB4A01A16}" type="sibTrans" cxnId="{775355C8-16DF-4296-AE3A-4644905DD676}">
      <dgm:prSet/>
      <dgm:spPr/>
      <dgm:t>
        <a:bodyPr/>
        <a:lstStyle/>
        <a:p>
          <a:endParaRPr lang="en-US"/>
        </a:p>
      </dgm:t>
    </dgm:pt>
    <dgm:pt modelId="{2515590B-E575-4520-B9F4-5A50264963BB}">
      <dgm:prSet/>
      <dgm:spPr/>
      <dgm:t>
        <a:bodyPr/>
        <a:lstStyle/>
        <a:p>
          <a:r>
            <a:rPr lang="fr-FR" b="1" i="0" baseline="0"/>
            <a:t>"Soyez curieux, soyez critiques, et soyez acteurs de ce changement."</a:t>
          </a:r>
          <a:endParaRPr lang="en-US"/>
        </a:p>
      </dgm:t>
    </dgm:pt>
    <dgm:pt modelId="{F3CDD940-DC8E-4B89-BD5A-1D3BA8853042}" type="parTrans" cxnId="{1D8EAF31-CFD2-4376-B3C1-41AB11B1A530}">
      <dgm:prSet/>
      <dgm:spPr/>
      <dgm:t>
        <a:bodyPr/>
        <a:lstStyle/>
        <a:p>
          <a:endParaRPr lang="en-US"/>
        </a:p>
      </dgm:t>
    </dgm:pt>
    <dgm:pt modelId="{F9B1A496-B599-47E0-99D7-D364510340D3}" type="sibTrans" cxnId="{1D8EAF31-CFD2-4376-B3C1-41AB11B1A530}">
      <dgm:prSet/>
      <dgm:spPr/>
      <dgm:t>
        <a:bodyPr/>
        <a:lstStyle/>
        <a:p>
          <a:endParaRPr lang="en-US"/>
        </a:p>
      </dgm:t>
    </dgm:pt>
    <dgm:pt modelId="{364E646F-C1C1-476F-AA78-F206AE236383}" type="pres">
      <dgm:prSet presAssocID="{DADDFF17-B8DB-4E8E-9217-DB47424FC0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752EC8E-81D4-499C-AD27-CA8DAB51451E}" type="pres">
      <dgm:prSet presAssocID="{647E4D86-1EA2-4E7A-B9FD-9C9BA0AAEE00}" presName="hierRoot1" presStyleCnt="0"/>
      <dgm:spPr/>
    </dgm:pt>
    <dgm:pt modelId="{9E55CD1D-D09C-4E0F-A40A-88DAE362FDBF}" type="pres">
      <dgm:prSet presAssocID="{647E4D86-1EA2-4E7A-B9FD-9C9BA0AAEE00}" presName="composite" presStyleCnt="0"/>
      <dgm:spPr/>
    </dgm:pt>
    <dgm:pt modelId="{F0FC457C-2D95-4DA4-A0AF-E0F2B356DA71}" type="pres">
      <dgm:prSet presAssocID="{647E4D86-1EA2-4E7A-B9FD-9C9BA0AAEE00}" presName="background" presStyleLbl="node0" presStyleIdx="0" presStyleCnt="3"/>
      <dgm:spPr/>
    </dgm:pt>
    <dgm:pt modelId="{2B3DE1B2-110D-4609-A8FE-09B49CF63BDC}" type="pres">
      <dgm:prSet presAssocID="{647E4D86-1EA2-4E7A-B9FD-9C9BA0AAEE00}" presName="text" presStyleLbl="fgAcc0" presStyleIdx="0" presStyleCnt="3">
        <dgm:presLayoutVars>
          <dgm:chPref val="3"/>
        </dgm:presLayoutVars>
      </dgm:prSet>
      <dgm:spPr/>
    </dgm:pt>
    <dgm:pt modelId="{981FE7FF-6CF4-4E06-BC19-8EE7AF11A73D}" type="pres">
      <dgm:prSet presAssocID="{647E4D86-1EA2-4E7A-B9FD-9C9BA0AAEE00}" presName="hierChild2" presStyleCnt="0"/>
      <dgm:spPr/>
    </dgm:pt>
    <dgm:pt modelId="{99B165F3-A836-43DD-9B94-1E9BAB5C19CD}" type="pres">
      <dgm:prSet presAssocID="{D7439829-9BC0-4F63-AE10-3717F6CC814D}" presName="hierRoot1" presStyleCnt="0"/>
      <dgm:spPr/>
    </dgm:pt>
    <dgm:pt modelId="{3482ABA6-275A-4A51-A1D3-884EFFD02C24}" type="pres">
      <dgm:prSet presAssocID="{D7439829-9BC0-4F63-AE10-3717F6CC814D}" presName="composite" presStyleCnt="0"/>
      <dgm:spPr/>
    </dgm:pt>
    <dgm:pt modelId="{1A9668FE-2DE0-4139-940D-749EA017F43D}" type="pres">
      <dgm:prSet presAssocID="{D7439829-9BC0-4F63-AE10-3717F6CC814D}" presName="background" presStyleLbl="node0" presStyleIdx="1" presStyleCnt="3"/>
      <dgm:spPr/>
    </dgm:pt>
    <dgm:pt modelId="{4FA1D2D8-36A5-446C-A3E8-4642C533472C}" type="pres">
      <dgm:prSet presAssocID="{D7439829-9BC0-4F63-AE10-3717F6CC814D}" presName="text" presStyleLbl="fgAcc0" presStyleIdx="1" presStyleCnt="3">
        <dgm:presLayoutVars>
          <dgm:chPref val="3"/>
        </dgm:presLayoutVars>
      </dgm:prSet>
      <dgm:spPr/>
    </dgm:pt>
    <dgm:pt modelId="{CA9D7BC8-FDB4-4DCC-BFB3-0550FB5DFE2C}" type="pres">
      <dgm:prSet presAssocID="{D7439829-9BC0-4F63-AE10-3717F6CC814D}" presName="hierChild2" presStyleCnt="0"/>
      <dgm:spPr/>
    </dgm:pt>
    <dgm:pt modelId="{D70DEB15-6F73-4CE0-921B-D52A98F95D9A}" type="pres">
      <dgm:prSet presAssocID="{2515590B-E575-4520-B9F4-5A50264963BB}" presName="hierRoot1" presStyleCnt="0"/>
      <dgm:spPr/>
    </dgm:pt>
    <dgm:pt modelId="{78CCD0F2-AE55-4CD1-8C4B-C4EED43DD477}" type="pres">
      <dgm:prSet presAssocID="{2515590B-E575-4520-B9F4-5A50264963BB}" presName="composite" presStyleCnt="0"/>
      <dgm:spPr/>
    </dgm:pt>
    <dgm:pt modelId="{8C2BDF5D-E1A9-4D4A-820D-E4F5CF55F185}" type="pres">
      <dgm:prSet presAssocID="{2515590B-E575-4520-B9F4-5A50264963BB}" presName="background" presStyleLbl="node0" presStyleIdx="2" presStyleCnt="3"/>
      <dgm:spPr/>
    </dgm:pt>
    <dgm:pt modelId="{699FEC5A-B36F-4186-B543-89A4765288D2}" type="pres">
      <dgm:prSet presAssocID="{2515590B-E575-4520-B9F4-5A50264963BB}" presName="text" presStyleLbl="fgAcc0" presStyleIdx="2" presStyleCnt="3">
        <dgm:presLayoutVars>
          <dgm:chPref val="3"/>
        </dgm:presLayoutVars>
      </dgm:prSet>
      <dgm:spPr/>
    </dgm:pt>
    <dgm:pt modelId="{FB66A938-1266-43B8-B36B-F2CCE721C711}" type="pres">
      <dgm:prSet presAssocID="{2515590B-E575-4520-B9F4-5A50264963BB}" presName="hierChild2" presStyleCnt="0"/>
      <dgm:spPr/>
    </dgm:pt>
  </dgm:ptLst>
  <dgm:cxnLst>
    <dgm:cxn modelId="{02ED7B10-37EA-4077-AC07-4DCF4469951B}" type="presOf" srcId="{647E4D86-1EA2-4E7A-B9FD-9C9BA0AAEE00}" destId="{2B3DE1B2-110D-4609-A8FE-09B49CF63BDC}" srcOrd="0" destOrd="0" presId="urn:microsoft.com/office/officeart/2005/8/layout/hierarchy1"/>
    <dgm:cxn modelId="{1D8EAF31-CFD2-4376-B3C1-41AB11B1A530}" srcId="{DADDFF17-B8DB-4E8E-9217-DB47424FC046}" destId="{2515590B-E575-4520-B9F4-5A50264963BB}" srcOrd="2" destOrd="0" parTransId="{F3CDD940-DC8E-4B89-BD5A-1D3BA8853042}" sibTransId="{F9B1A496-B599-47E0-99D7-D364510340D3}"/>
    <dgm:cxn modelId="{0EB93F69-EB0D-430D-822E-9845EA086EF5}" type="presOf" srcId="{DADDFF17-B8DB-4E8E-9217-DB47424FC046}" destId="{364E646F-C1C1-476F-AA78-F206AE236383}" srcOrd="0" destOrd="0" presId="urn:microsoft.com/office/officeart/2005/8/layout/hierarchy1"/>
    <dgm:cxn modelId="{47BEFBA2-60DE-4223-9BC4-E5DDEE712621}" srcId="{DADDFF17-B8DB-4E8E-9217-DB47424FC046}" destId="{647E4D86-1EA2-4E7A-B9FD-9C9BA0AAEE00}" srcOrd="0" destOrd="0" parTransId="{3937859D-3C79-4AEC-A29C-42D32DDDB4F3}" sibTransId="{8DE44F11-437B-4A2C-9805-D0C32C6BBC4A}"/>
    <dgm:cxn modelId="{775355C8-16DF-4296-AE3A-4644905DD676}" srcId="{DADDFF17-B8DB-4E8E-9217-DB47424FC046}" destId="{D7439829-9BC0-4F63-AE10-3717F6CC814D}" srcOrd="1" destOrd="0" parTransId="{9C8E0160-E5D3-4583-A06B-E326779907E8}" sibTransId="{648D291D-56C2-4A58-8A0A-6EADB4A01A16}"/>
    <dgm:cxn modelId="{2CA04BF7-086C-4E4D-9F6B-54FCA3D5A4A4}" type="presOf" srcId="{D7439829-9BC0-4F63-AE10-3717F6CC814D}" destId="{4FA1D2D8-36A5-446C-A3E8-4642C533472C}" srcOrd="0" destOrd="0" presId="urn:microsoft.com/office/officeart/2005/8/layout/hierarchy1"/>
    <dgm:cxn modelId="{64D155FD-4CDA-4519-9812-8868B938CA68}" type="presOf" srcId="{2515590B-E575-4520-B9F4-5A50264963BB}" destId="{699FEC5A-B36F-4186-B543-89A4765288D2}" srcOrd="0" destOrd="0" presId="urn:microsoft.com/office/officeart/2005/8/layout/hierarchy1"/>
    <dgm:cxn modelId="{3ECC530A-20C8-456D-BD36-2695D4846268}" type="presParOf" srcId="{364E646F-C1C1-476F-AA78-F206AE236383}" destId="{C752EC8E-81D4-499C-AD27-CA8DAB51451E}" srcOrd="0" destOrd="0" presId="urn:microsoft.com/office/officeart/2005/8/layout/hierarchy1"/>
    <dgm:cxn modelId="{2C29B68F-BA5D-495A-9C4D-326628E46CC9}" type="presParOf" srcId="{C752EC8E-81D4-499C-AD27-CA8DAB51451E}" destId="{9E55CD1D-D09C-4E0F-A40A-88DAE362FDBF}" srcOrd="0" destOrd="0" presId="urn:microsoft.com/office/officeart/2005/8/layout/hierarchy1"/>
    <dgm:cxn modelId="{89E41F7E-EB9B-46C1-A906-F498C135A16E}" type="presParOf" srcId="{9E55CD1D-D09C-4E0F-A40A-88DAE362FDBF}" destId="{F0FC457C-2D95-4DA4-A0AF-E0F2B356DA71}" srcOrd="0" destOrd="0" presId="urn:microsoft.com/office/officeart/2005/8/layout/hierarchy1"/>
    <dgm:cxn modelId="{57F77CF2-9300-4E21-AA5D-5CEB4C6C4B47}" type="presParOf" srcId="{9E55CD1D-D09C-4E0F-A40A-88DAE362FDBF}" destId="{2B3DE1B2-110D-4609-A8FE-09B49CF63BDC}" srcOrd="1" destOrd="0" presId="urn:microsoft.com/office/officeart/2005/8/layout/hierarchy1"/>
    <dgm:cxn modelId="{8C6A6977-885E-4C6B-B223-A3268711A5D7}" type="presParOf" srcId="{C752EC8E-81D4-499C-AD27-CA8DAB51451E}" destId="{981FE7FF-6CF4-4E06-BC19-8EE7AF11A73D}" srcOrd="1" destOrd="0" presId="urn:microsoft.com/office/officeart/2005/8/layout/hierarchy1"/>
    <dgm:cxn modelId="{5C3EFC2F-CAA2-41E0-ABDE-AC7A1F3713EF}" type="presParOf" srcId="{364E646F-C1C1-476F-AA78-F206AE236383}" destId="{99B165F3-A836-43DD-9B94-1E9BAB5C19CD}" srcOrd="1" destOrd="0" presId="urn:microsoft.com/office/officeart/2005/8/layout/hierarchy1"/>
    <dgm:cxn modelId="{899E3343-F8EE-4CBC-9A3C-3AAF956A97B5}" type="presParOf" srcId="{99B165F3-A836-43DD-9B94-1E9BAB5C19CD}" destId="{3482ABA6-275A-4A51-A1D3-884EFFD02C24}" srcOrd="0" destOrd="0" presId="urn:microsoft.com/office/officeart/2005/8/layout/hierarchy1"/>
    <dgm:cxn modelId="{4C48076C-76F6-4407-A9DE-5EB1686B99B5}" type="presParOf" srcId="{3482ABA6-275A-4A51-A1D3-884EFFD02C24}" destId="{1A9668FE-2DE0-4139-940D-749EA017F43D}" srcOrd="0" destOrd="0" presId="urn:microsoft.com/office/officeart/2005/8/layout/hierarchy1"/>
    <dgm:cxn modelId="{890A1B59-91C6-4672-80F0-C52B00EBADDA}" type="presParOf" srcId="{3482ABA6-275A-4A51-A1D3-884EFFD02C24}" destId="{4FA1D2D8-36A5-446C-A3E8-4642C533472C}" srcOrd="1" destOrd="0" presId="urn:microsoft.com/office/officeart/2005/8/layout/hierarchy1"/>
    <dgm:cxn modelId="{DF1DFF09-6B9B-4BAF-ACB2-DED5089E036B}" type="presParOf" srcId="{99B165F3-A836-43DD-9B94-1E9BAB5C19CD}" destId="{CA9D7BC8-FDB4-4DCC-BFB3-0550FB5DFE2C}" srcOrd="1" destOrd="0" presId="urn:microsoft.com/office/officeart/2005/8/layout/hierarchy1"/>
    <dgm:cxn modelId="{386AA013-00ED-4964-80EA-6CA5C2684409}" type="presParOf" srcId="{364E646F-C1C1-476F-AA78-F206AE236383}" destId="{D70DEB15-6F73-4CE0-921B-D52A98F95D9A}" srcOrd="2" destOrd="0" presId="urn:microsoft.com/office/officeart/2005/8/layout/hierarchy1"/>
    <dgm:cxn modelId="{127C90A1-283F-4EF1-A829-12B5C35E0AEE}" type="presParOf" srcId="{D70DEB15-6F73-4CE0-921B-D52A98F95D9A}" destId="{78CCD0F2-AE55-4CD1-8C4B-C4EED43DD477}" srcOrd="0" destOrd="0" presId="urn:microsoft.com/office/officeart/2005/8/layout/hierarchy1"/>
    <dgm:cxn modelId="{02925401-D0B6-4AF7-8411-66E3D67C7104}" type="presParOf" srcId="{78CCD0F2-AE55-4CD1-8C4B-C4EED43DD477}" destId="{8C2BDF5D-E1A9-4D4A-820D-E4F5CF55F185}" srcOrd="0" destOrd="0" presId="urn:microsoft.com/office/officeart/2005/8/layout/hierarchy1"/>
    <dgm:cxn modelId="{21CF9805-4A17-4745-9A5F-84D6C8E1C808}" type="presParOf" srcId="{78CCD0F2-AE55-4CD1-8C4B-C4EED43DD477}" destId="{699FEC5A-B36F-4186-B543-89A4765288D2}" srcOrd="1" destOrd="0" presId="urn:microsoft.com/office/officeart/2005/8/layout/hierarchy1"/>
    <dgm:cxn modelId="{C7DBFE71-8746-4E7E-9D6D-5C3B54D23133}" type="presParOf" srcId="{D70DEB15-6F73-4CE0-921B-D52A98F95D9A}" destId="{FB66A938-1266-43B8-B36B-F2CCE721C71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6AA147F5-30E4-41D1-9E61-4FAF4B3DFA43}" type="doc">
      <dgm:prSet loTypeId="urn:microsoft.com/office/officeart/2005/8/layout/defaul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67CD9C0-A5DD-435F-9FDB-66160EDD040F}">
      <dgm:prSet/>
      <dgm:spPr/>
      <dgm:t>
        <a:bodyPr/>
        <a:lstStyle/>
        <a:p>
          <a:r>
            <a:rPr lang="fr-FR" b="1" i="0" baseline="0"/>
            <a:t>LLM (Large Language Model) :</a:t>
          </a:r>
          <a:r>
            <a:rPr lang="fr-FR" b="0" i="0" baseline="0"/>
            <a:t> Cerveau de l'IA, entraîné sur du texte pour comprendre et générer le langage.</a:t>
          </a:r>
          <a:endParaRPr lang="en-US"/>
        </a:p>
      </dgm:t>
    </dgm:pt>
    <dgm:pt modelId="{A046E986-7F56-49D2-B371-2373AB32CF9C}" type="parTrans" cxnId="{3EEEF7C3-7044-44A4-ACA5-6B08E0906890}">
      <dgm:prSet/>
      <dgm:spPr/>
      <dgm:t>
        <a:bodyPr/>
        <a:lstStyle/>
        <a:p>
          <a:endParaRPr lang="en-US"/>
        </a:p>
      </dgm:t>
    </dgm:pt>
    <dgm:pt modelId="{A06D7633-ADF8-43B2-9864-5E3509377C7F}" type="sibTrans" cxnId="{3EEEF7C3-7044-44A4-ACA5-6B08E0906890}">
      <dgm:prSet/>
      <dgm:spPr/>
      <dgm:t>
        <a:bodyPr/>
        <a:lstStyle/>
        <a:p>
          <a:endParaRPr lang="en-US"/>
        </a:p>
      </dgm:t>
    </dgm:pt>
    <dgm:pt modelId="{092181C6-675E-4027-80A7-8A35C302F80C}">
      <dgm:prSet/>
      <dgm:spPr/>
      <dgm:t>
        <a:bodyPr/>
        <a:lstStyle/>
        <a:p>
          <a:r>
            <a:rPr lang="fr-FR" b="1" i="0" baseline="0"/>
            <a:t>IA Générative :</a:t>
          </a:r>
          <a:r>
            <a:rPr lang="fr-FR" b="0" i="0" baseline="0"/>
            <a:t> IA capable de créer du contenu nouveau (texte, image, son...).</a:t>
          </a:r>
          <a:endParaRPr lang="en-US"/>
        </a:p>
      </dgm:t>
    </dgm:pt>
    <dgm:pt modelId="{FE772D97-D8E6-4154-870B-72B9E1B5B817}" type="parTrans" cxnId="{BB5AED1D-49D5-4964-A83A-4F7B464738ED}">
      <dgm:prSet/>
      <dgm:spPr/>
      <dgm:t>
        <a:bodyPr/>
        <a:lstStyle/>
        <a:p>
          <a:endParaRPr lang="en-US"/>
        </a:p>
      </dgm:t>
    </dgm:pt>
    <dgm:pt modelId="{D1C78441-2073-454F-BAA6-4ED31553818C}" type="sibTrans" cxnId="{BB5AED1D-49D5-4964-A83A-4F7B464738ED}">
      <dgm:prSet/>
      <dgm:spPr/>
      <dgm:t>
        <a:bodyPr/>
        <a:lstStyle/>
        <a:p>
          <a:endParaRPr lang="en-US"/>
        </a:p>
      </dgm:t>
    </dgm:pt>
    <dgm:pt modelId="{5752925E-5663-4C85-98A5-86C0E739E24F}">
      <dgm:prSet/>
      <dgm:spPr/>
      <dgm:t>
        <a:bodyPr/>
        <a:lstStyle/>
        <a:p>
          <a:r>
            <a:rPr lang="fr-FR" b="1" i="0" baseline="0"/>
            <a:t>Prompt :</a:t>
          </a:r>
          <a:r>
            <a:rPr lang="fr-FR" b="0" i="0" baseline="0"/>
            <a:t> Instruction/question que l'on donne à une IA générative.</a:t>
          </a:r>
          <a:endParaRPr lang="en-US"/>
        </a:p>
      </dgm:t>
    </dgm:pt>
    <dgm:pt modelId="{AA986945-00C1-4825-AACC-3E73CAD940AD}" type="parTrans" cxnId="{9305C77D-5824-4BEA-ABAD-06C8E6AC83C1}">
      <dgm:prSet/>
      <dgm:spPr/>
      <dgm:t>
        <a:bodyPr/>
        <a:lstStyle/>
        <a:p>
          <a:endParaRPr lang="en-US"/>
        </a:p>
      </dgm:t>
    </dgm:pt>
    <dgm:pt modelId="{D2C54D6C-CC52-4AF7-B0D1-3AD08D41FE1F}" type="sibTrans" cxnId="{9305C77D-5824-4BEA-ABAD-06C8E6AC83C1}">
      <dgm:prSet/>
      <dgm:spPr/>
      <dgm:t>
        <a:bodyPr/>
        <a:lstStyle/>
        <a:p>
          <a:endParaRPr lang="en-US"/>
        </a:p>
      </dgm:t>
    </dgm:pt>
    <dgm:pt modelId="{3ACC98AA-90F9-41A9-8FF6-453751CFF1C6}">
      <dgm:prSet/>
      <dgm:spPr/>
      <dgm:t>
        <a:bodyPr/>
        <a:lstStyle/>
        <a:p>
          <a:r>
            <a:rPr lang="fr-FR" b="1" i="0" baseline="0"/>
            <a:t>Hallucination :</a:t>
          </a:r>
          <a:r>
            <a:rPr lang="fr-FR" b="0" i="0" baseline="0"/>
            <a:t> Quand l'IA invente une information et la présente comme une vérité.</a:t>
          </a:r>
          <a:endParaRPr lang="en-US"/>
        </a:p>
      </dgm:t>
    </dgm:pt>
    <dgm:pt modelId="{DB1D897F-2517-4CA1-ABE8-199A3A3567F4}" type="parTrans" cxnId="{B46789E6-DFD0-446F-9D32-A3A37ECD8BF6}">
      <dgm:prSet/>
      <dgm:spPr/>
      <dgm:t>
        <a:bodyPr/>
        <a:lstStyle/>
        <a:p>
          <a:endParaRPr lang="en-US"/>
        </a:p>
      </dgm:t>
    </dgm:pt>
    <dgm:pt modelId="{A445D5E1-DC28-430C-B3AC-FF59C3A20DCA}" type="sibTrans" cxnId="{B46789E6-DFD0-446F-9D32-A3A37ECD8BF6}">
      <dgm:prSet/>
      <dgm:spPr/>
      <dgm:t>
        <a:bodyPr/>
        <a:lstStyle/>
        <a:p>
          <a:endParaRPr lang="en-US"/>
        </a:p>
      </dgm:t>
    </dgm:pt>
    <dgm:pt modelId="{CC697E16-67FC-4935-B126-3F60B12F76C6}">
      <dgm:prSet/>
      <dgm:spPr/>
      <dgm:t>
        <a:bodyPr/>
        <a:lstStyle/>
        <a:p>
          <a:r>
            <a:rPr lang="fr-FR" b="1" i="0" baseline="0"/>
            <a:t>Agent IA :</a:t>
          </a:r>
          <a:r>
            <a:rPr lang="fr-FR" b="0" i="0" baseline="0"/>
            <a:t> IA capable d'effectuer des actions (cliquer, réserver, envoyer un email) pour atteindre un objectif.</a:t>
          </a:r>
          <a:endParaRPr lang="en-US"/>
        </a:p>
      </dgm:t>
    </dgm:pt>
    <dgm:pt modelId="{04F8D211-4DB0-430C-81FA-EA4E444B799C}" type="parTrans" cxnId="{58A91B4D-3426-4B52-8DF0-7F3F6888A21B}">
      <dgm:prSet/>
      <dgm:spPr/>
      <dgm:t>
        <a:bodyPr/>
        <a:lstStyle/>
        <a:p>
          <a:endParaRPr lang="en-US"/>
        </a:p>
      </dgm:t>
    </dgm:pt>
    <dgm:pt modelId="{C86057DB-6B3F-41F7-9E7D-B9BE7047AB1A}" type="sibTrans" cxnId="{58A91B4D-3426-4B52-8DF0-7F3F6888A21B}">
      <dgm:prSet/>
      <dgm:spPr/>
      <dgm:t>
        <a:bodyPr/>
        <a:lstStyle/>
        <a:p>
          <a:endParaRPr lang="en-US"/>
        </a:p>
      </dgm:t>
    </dgm:pt>
    <dgm:pt modelId="{452DB011-3374-422C-BB1D-D4654C0F5695}">
      <dgm:prSet/>
      <dgm:spPr/>
      <dgm:t>
        <a:bodyPr/>
        <a:lstStyle/>
        <a:p>
          <a:r>
            <a:rPr lang="fr-FR" b="1" i="0" baseline="0"/>
            <a:t>IA Act :</a:t>
          </a:r>
          <a:r>
            <a:rPr lang="fr-FR" b="0" i="0" baseline="0"/>
            <a:t> Loi européenne visant à réguler les usages de l'IA.</a:t>
          </a:r>
          <a:endParaRPr lang="en-US"/>
        </a:p>
      </dgm:t>
    </dgm:pt>
    <dgm:pt modelId="{97CE0FEA-91B2-4FF9-9721-1E4668010672}" type="parTrans" cxnId="{E8EFF487-5F05-4219-BC72-71D39AE24179}">
      <dgm:prSet/>
      <dgm:spPr/>
      <dgm:t>
        <a:bodyPr/>
        <a:lstStyle/>
        <a:p>
          <a:endParaRPr lang="en-US"/>
        </a:p>
      </dgm:t>
    </dgm:pt>
    <dgm:pt modelId="{6182B5A7-C044-46FE-A113-A4EEFC0BC971}" type="sibTrans" cxnId="{E8EFF487-5F05-4219-BC72-71D39AE24179}">
      <dgm:prSet/>
      <dgm:spPr/>
      <dgm:t>
        <a:bodyPr/>
        <a:lstStyle/>
        <a:p>
          <a:endParaRPr lang="en-US"/>
        </a:p>
      </dgm:t>
    </dgm:pt>
    <dgm:pt modelId="{7F5AA594-F5AE-4368-9B18-65DABE7178C9}" type="pres">
      <dgm:prSet presAssocID="{6AA147F5-30E4-41D1-9E61-4FAF4B3DFA43}" presName="diagram" presStyleCnt="0">
        <dgm:presLayoutVars>
          <dgm:dir/>
          <dgm:resizeHandles val="exact"/>
        </dgm:presLayoutVars>
      </dgm:prSet>
      <dgm:spPr/>
    </dgm:pt>
    <dgm:pt modelId="{277633E6-CD14-4738-849D-3CE816B90E4E}" type="pres">
      <dgm:prSet presAssocID="{267CD9C0-A5DD-435F-9FDB-66160EDD040F}" presName="node" presStyleLbl="node1" presStyleIdx="0" presStyleCnt="6">
        <dgm:presLayoutVars>
          <dgm:bulletEnabled val="1"/>
        </dgm:presLayoutVars>
      </dgm:prSet>
      <dgm:spPr/>
    </dgm:pt>
    <dgm:pt modelId="{FE36F79F-BF95-4E05-A429-71C1305F0078}" type="pres">
      <dgm:prSet presAssocID="{A06D7633-ADF8-43B2-9864-5E3509377C7F}" presName="sibTrans" presStyleCnt="0"/>
      <dgm:spPr/>
    </dgm:pt>
    <dgm:pt modelId="{2E8042C1-FF61-4804-B648-E988592C7815}" type="pres">
      <dgm:prSet presAssocID="{092181C6-675E-4027-80A7-8A35C302F80C}" presName="node" presStyleLbl="node1" presStyleIdx="1" presStyleCnt="6">
        <dgm:presLayoutVars>
          <dgm:bulletEnabled val="1"/>
        </dgm:presLayoutVars>
      </dgm:prSet>
      <dgm:spPr/>
    </dgm:pt>
    <dgm:pt modelId="{A8EA9341-7027-422F-9556-598D587DA99B}" type="pres">
      <dgm:prSet presAssocID="{D1C78441-2073-454F-BAA6-4ED31553818C}" presName="sibTrans" presStyleCnt="0"/>
      <dgm:spPr/>
    </dgm:pt>
    <dgm:pt modelId="{6B6410DE-4690-45B4-A22A-BF4C5ACF1C28}" type="pres">
      <dgm:prSet presAssocID="{5752925E-5663-4C85-98A5-86C0E739E24F}" presName="node" presStyleLbl="node1" presStyleIdx="2" presStyleCnt="6">
        <dgm:presLayoutVars>
          <dgm:bulletEnabled val="1"/>
        </dgm:presLayoutVars>
      </dgm:prSet>
      <dgm:spPr/>
    </dgm:pt>
    <dgm:pt modelId="{DB7992DA-72D3-49A0-AF9C-9E26095EF141}" type="pres">
      <dgm:prSet presAssocID="{D2C54D6C-CC52-4AF7-B0D1-3AD08D41FE1F}" presName="sibTrans" presStyleCnt="0"/>
      <dgm:spPr/>
    </dgm:pt>
    <dgm:pt modelId="{98F7A8D3-A274-4842-A32D-CD91D4C5285E}" type="pres">
      <dgm:prSet presAssocID="{3ACC98AA-90F9-41A9-8FF6-453751CFF1C6}" presName="node" presStyleLbl="node1" presStyleIdx="3" presStyleCnt="6">
        <dgm:presLayoutVars>
          <dgm:bulletEnabled val="1"/>
        </dgm:presLayoutVars>
      </dgm:prSet>
      <dgm:spPr/>
    </dgm:pt>
    <dgm:pt modelId="{83B4CEAE-492D-47E6-9830-87CCFD10D905}" type="pres">
      <dgm:prSet presAssocID="{A445D5E1-DC28-430C-B3AC-FF59C3A20DCA}" presName="sibTrans" presStyleCnt="0"/>
      <dgm:spPr/>
    </dgm:pt>
    <dgm:pt modelId="{703FDB51-278B-4A34-82D4-BA66EE7541F4}" type="pres">
      <dgm:prSet presAssocID="{CC697E16-67FC-4935-B126-3F60B12F76C6}" presName="node" presStyleLbl="node1" presStyleIdx="4" presStyleCnt="6">
        <dgm:presLayoutVars>
          <dgm:bulletEnabled val="1"/>
        </dgm:presLayoutVars>
      </dgm:prSet>
      <dgm:spPr/>
    </dgm:pt>
    <dgm:pt modelId="{71362D47-5B73-485B-BC69-39CB1697CF5D}" type="pres">
      <dgm:prSet presAssocID="{C86057DB-6B3F-41F7-9E7D-B9BE7047AB1A}" presName="sibTrans" presStyleCnt="0"/>
      <dgm:spPr/>
    </dgm:pt>
    <dgm:pt modelId="{F746AB9D-CF93-4EEF-BC43-78EA463BB4C7}" type="pres">
      <dgm:prSet presAssocID="{452DB011-3374-422C-BB1D-D4654C0F5695}" presName="node" presStyleLbl="node1" presStyleIdx="5" presStyleCnt="6">
        <dgm:presLayoutVars>
          <dgm:bulletEnabled val="1"/>
        </dgm:presLayoutVars>
      </dgm:prSet>
      <dgm:spPr/>
    </dgm:pt>
  </dgm:ptLst>
  <dgm:cxnLst>
    <dgm:cxn modelId="{B0D2A21B-5B73-400E-BF0B-F13192A45AA1}" type="presOf" srcId="{CC697E16-67FC-4935-B126-3F60B12F76C6}" destId="{703FDB51-278B-4A34-82D4-BA66EE7541F4}" srcOrd="0" destOrd="0" presId="urn:microsoft.com/office/officeart/2005/8/layout/default"/>
    <dgm:cxn modelId="{A259951D-4196-48F6-9AB5-842FB8A453F4}" type="presOf" srcId="{5752925E-5663-4C85-98A5-86C0E739E24F}" destId="{6B6410DE-4690-45B4-A22A-BF4C5ACF1C28}" srcOrd="0" destOrd="0" presId="urn:microsoft.com/office/officeart/2005/8/layout/default"/>
    <dgm:cxn modelId="{BB5AED1D-49D5-4964-A83A-4F7B464738ED}" srcId="{6AA147F5-30E4-41D1-9E61-4FAF4B3DFA43}" destId="{092181C6-675E-4027-80A7-8A35C302F80C}" srcOrd="1" destOrd="0" parTransId="{FE772D97-D8E6-4154-870B-72B9E1B5B817}" sibTransId="{D1C78441-2073-454F-BAA6-4ED31553818C}"/>
    <dgm:cxn modelId="{FC851468-A30C-4724-B4E3-C623D02BD432}" type="presOf" srcId="{267CD9C0-A5DD-435F-9FDB-66160EDD040F}" destId="{277633E6-CD14-4738-849D-3CE816B90E4E}" srcOrd="0" destOrd="0" presId="urn:microsoft.com/office/officeart/2005/8/layout/default"/>
    <dgm:cxn modelId="{58A91B4D-3426-4B52-8DF0-7F3F6888A21B}" srcId="{6AA147F5-30E4-41D1-9E61-4FAF4B3DFA43}" destId="{CC697E16-67FC-4935-B126-3F60B12F76C6}" srcOrd="4" destOrd="0" parTransId="{04F8D211-4DB0-430C-81FA-EA4E444B799C}" sibTransId="{C86057DB-6B3F-41F7-9E7D-B9BE7047AB1A}"/>
    <dgm:cxn modelId="{9305C77D-5824-4BEA-ABAD-06C8E6AC83C1}" srcId="{6AA147F5-30E4-41D1-9E61-4FAF4B3DFA43}" destId="{5752925E-5663-4C85-98A5-86C0E739E24F}" srcOrd="2" destOrd="0" parTransId="{AA986945-00C1-4825-AACC-3E73CAD940AD}" sibTransId="{D2C54D6C-CC52-4AF7-B0D1-3AD08D41FE1F}"/>
    <dgm:cxn modelId="{E8EFF487-5F05-4219-BC72-71D39AE24179}" srcId="{6AA147F5-30E4-41D1-9E61-4FAF4B3DFA43}" destId="{452DB011-3374-422C-BB1D-D4654C0F5695}" srcOrd="5" destOrd="0" parTransId="{97CE0FEA-91B2-4FF9-9721-1E4668010672}" sibTransId="{6182B5A7-C044-46FE-A113-A4EEFC0BC971}"/>
    <dgm:cxn modelId="{69A6AEC1-00DB-4F90-BA78-349047B45AC9}" type="presOf" srcId="{3ACC98AA-90F9-41A9-8FF6-453751CFF1C6}" destId="{98F7A8D3-A274-4842-A32D-CD91D4C5285E}" srcOrd="0" destOrd="0" presId="urn:microsoft.com/office/officeart/2005/8/layout/default"/>
    <dgm:cxn modelId="{3EEEF7C3-7044-44A4-ACA5-6B08E0906890}" srcId="{6AA147F5-30E4-41D1-9E61-4FAF4B3DFA43}" destId="{267CD9C0-A5DD-435F-9FDB-66160EDD040F}" srcOrd="0" destOrd="0" parTransId="{A046E986-7F56-49D2-B371-2373AB32CF9C}" sibTransId="{A06D7633-ADF8-43B2-9864-5E3509377C7F}"/>
    <dgm:cxn modelId="{211F4ECB-1517-4353-ACD5-DFB3D4A73134}" type="presOf" srcId="{6AA147F5-30E4-41D1-9E61-4FAF4B3DFA43}" destId="{7F5AA594-F5AE-4368-9B18-65DABE7178C9}" srcOrd="0" destOrd="0" presId="urn:microsoft.com/office/officeart/2005/8/layout/default"/>
    <dgm:cxn modelId="{08AD2ED9-C2CD-4396-83D0-43E762A00520}" type="presOf" srcId="{092181C6-675E-4027-80A7-8A35C302F80C}" destId="{2E8042C1-FF61-4804-B648-E988592C7815}" srcOrd="0" destOrd="0" presId="urn:microsoft.com/office/officeart/2005/8/layout/default"/>
    <dgm:cxn modelId="{B46789E6-DFD0-446F-9D32-A3A37ECD8BF6}" srcId="{6AA147F5-30E4-41D1-9E61-4FAF4B3DFA43}" destId="{3ACC98AA-90F9-41A9-8FF6-453751CFF1C6}" srcOrd="3" destOrd="0" parTransId="{DB1D897F-2517-4CA1-ABE8-199A3A3567F4}" sibTransId="{A445D5E1-DC28-430C-B3AC-FF59C3A20DCA}"/>
    <dgm:cxn modelId="{053774F2-1736-41AE-A896-5ED5CE6AD57B}" type="presOf" srcId="{452DB011-3374-422C-BB1D-D4654C0F5695}" destId="{F746AB9D-CF93-4EEF-BC43-78EA463BB4C7}" srcOrd="0" destOrd="0" presId="urn:microsoft.com/office/officeart/2005/8/layout/default"/>
    <dgm:cxn modelId="{2728F1B0-D243-4181-8FEA-D0AD8661ACA5}" type="presParOf" srcId="{7F5AA594-F5AE-4368-9B18-65DABE7178C9}" destId="{277633E6-CD14-4738-849D-3CE816B90E4E}" srcOrd="0" destOrd="0" presId="urn:microsoft.com/office/officeart/2005/8/layout/default"/>
    <dgm:cxn modelId="{AD87E1F9-42C5-4909-A050-A98EF5E1E18B}" type="presParOf" srcId="{7F5AA594-F5AE-4368-9B18-65DABE7178C9}" destId="{FE36F79F-BF95-4E05-A429-71C1305F0078}" srcOrd="1" destOrd="0" presId="urn:microsoft.com/office/officeart/2005/8/layout/default"/>
    <dgm:cxn modelId="{763AF3D3-A950-48AA-AB40-CE8F395F9A5F}" type="presParOf" srcId="{7F5AA594-F5AE-4368-9B18-65DABE7178C9}" destId="{2E8042C1-FF61-4804-B648-E988592C7815}" srcOrd="2" destOrd="0" presId="urn:microsoft.com/office/officeart/2005/8/layout/default"/>
    <dgm:cxn modelId="{B2F734C4-BD07-4EC5-B876-6F8A6DDAA085}" type="presParOf" srcId="{7F5AA594-F5AE-4368-9B18-65DABE7178C9}" destId="{A8EA9341-7027-422F-9556-598D587DA99B}" srcOrd="3" destOrd="0" presId="urn:microsoft.com/office/officeart/2005/8/layout/default"/>
    <dgm:cxn modelId="{A2C82BAA-C4AC-44F7-9DD4-84DE6632731D}" type="presParOf" srcId="{7F5AA594-F5AE-4368-9B18-65DABE7178C9}" destId="{6B6410DE-4690-45B4-A22A-BF4C5ACF1C28}" srcOrd="4" destOrd="0" presId="urn:microsoft.com/office/officeart/2005/8/layout/default"/>
    <dgm:cxn modelId="{19182AD9-954D-4970-AF87-BCBD57463586}" type="presParOf" srcId="{7F5AA594-F5AE-4368-9B18-65DABE7178C9}" destId="{DB7992DA-72D3-49A0-AF9C-9E26095EF141}" srcOrd="5" destOrd="0" presId="urn:microsoft.com/office/officeart/2005/8/layout/default"/>
    <dgm:cxn modelId="{0C10A261-C3BC-4E0E-84BA-99AAF3C9CB5B}" type="presParOf" srcId="{7F5AA594-F5AE-4368-9B18-65DABE7178C9}" destId="{98F7A8D3-A274-4842-A32D-CD91D4C5285E}" srcOrd="6" destOrd="0" presId="urn:microsoft.com/office/officeart/2005/8/layout/default"/>
    <dgm:cxn modelId="{C8AE230A-D754-4692-B348-0154740120E2}" type="presParOf" srcId="{7F5AA594-F5AE-4368-9B18-65DABE7178C9}" destId="{83B4CEAE-492D-47E6-9830-87CCFD10D905}" srcOrd="7" destOrd="0" presId="urn:microsoft.com/office/officeart/2005/8/layout/default"/>
    <dgm:cxn modelId="{9DF3488D-BF29-440D-B902-7BC2319F2C32}" type="presParOf" srcId="{7F5AA594-F5AE-4368-9B18-65DABE7178C9}" destId="{703FDB51-278B-4A34-82D4-BA66EE7541F4}" srcOrd="8" destOrd="0" presId="urn:microsoft.com/office/officeart/2005/8/layout/default"/>
    <dgm:cxn modelId="{2985E359-5BCD-42EB-8262-95FFD4BF636A}" type="presParOf" srcId="{7F5AA594-F5AE-4368-9B18-65DABE7178C9}" destId="{71362D47-5B73-485B-BC69-39CB1697CF5D}" srcOrd="9" destOrd="0" presId="urn:microsoft.com/office/officeart/2005/8/layout/default"/>
    <dgm:cxn modelId="{C35C6940-8505-48F7-8BC1-890B3FFC8658}" type="presParOf" srcId="{7F5AA594-F5AE-4368-9B18-65DABE7178C9}" destId="{F746AB9D-CF93-4EEF-BC43-78EA463BB4C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FC57AD2C-FB23-4580-B1F4-859C00F7914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691F70-6529-4B8B-BDA8-C4E9516B255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baseline="0"/>
            <a:t>Merci pour votre attention et votre participation. </a:t>
          </a:r>
          <a:endParaRPr lang="en-US"/>
        </a:p>
      </dgm:t>
    </dgm:pt>
    <dgm:pt modelId="{22EB4A24-9A46-4E7B-8C40-8E478A3DBB30}" type="parTrans" cxnId="{BCE9782E-40AD-4F1D-82B5-F082126C9A3D}">
      <dgm:prSet/>
      <dgm:spPr/>
      <dgm:t>
        <a:bodyPr/>
        <a:lstStyle/>
        <a:p>
          <a:endParaRPr lang="en-US"/>
        </a:p>
      </dgm:t>
    </dgm:pt>
    <dgm:pt modelId="{0609B585-216E-4C94-ABBF-9479E1E97F89}" type="sibTrans" cxnId="{BCE9782E-40AD-4F1D-82B5-F082126C9A3D}">
      <dgm:prSet/>
      <dgm:spPr/>
      <dgm:t>
        <a:bodyPr/>
        <a:lstStyle/>
        <a:p>
          <a:endParaRPr lang="en-US"/>
        </a:p>
      </dgm:t>
    </dgm:pt>
    <dgm:pt modelId="{912BD193-1DFA-40D3-BCBA-8D3CFC6A8DF1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baseline="0" dirty="0"/>
            <a:t>Avez-vous des dernières questions, des remarques ou des suggestions ? </a:t>
          </a:r>
          <a:endParaRPr lang="en-US" dirty="0"/>
        </a:p>
      </dgm:t>
    </dgm:pt>
    <dgm:pt modelId="{50FC54D4-3126-4D43-8CC3-004EBB1D0C45}" type="parTrans" cxnId="{D2D42147-1C55-46C3-9430-4DE013A1ABC0}">
      <dgm:prSet/>
      <dgm:spPr/>
      <dgm:t>
        <a:bodyPr/>
        <a:lstStyle/>
        <a:p>
          <a:endParaRPr lang="en-US"/>
        </a:p>
      </dgm:t>
    </dgm:pt>
    <dgm:pt modelId="{80387D61-3F50-4793-81ED-6631F43E84BA}" type="sibTrans" cxnId="{D2D42147-1C55-46C3-9430-4DE013A1ABC0}">
      <dgm:prSet/>
      <dgm:spPr/>
      <dgm:t>
        <a:bodyPr/>
        <a:lstStyle/>
        <a:p>
          <a:endParaRPr lang="en-US"/>
        </a:p>
      </dgm:t>
    </dgm:pt>
    <dgm:pt modelId="{13DC7FA1-D481-4EC7-902A-8CDD35FE35A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0" i="0" baseline="0"/>
            <a:t>Comment allez-vous intégrer les enseignements de cette formation dans votre quotidien professionnel ? </a:t>
          </a:r>
          <a:endParaRPr lang="en-US"/>
        </a:p>
      </dgm:t>
    </dgm:pt>
    <dgm:pt modelId="{BC2F5502-1933-41F5-86D0-33881AABE687}" type="parTrans" cxnId="{A927B003-A2F0-41AF-8CD8-777054DCF840}">
      <dgm:prSet/>
      <dgm:spPr/>
      <dgm:t>
        <a:bodyPr/>
        <a:lstStyle/>
        <a:p>
          <a:endParaRPr lang="en-US"/>
        </a:p>
      </dgm:t>
    </dgm:pt>
    <dgm:pt modelId="{6D22D1F1-4CED-4C7C-94F5-AFA74D67E408}" type="sibTrans" cxnId="{A927B003-A2F0-41AF-8CD8-777054DCF840}">
      <dgm:prSet/>
      <dgm:spPr/>
      <dgm:t>
        <a:bodyPr/>
        <a:lstStyle/>
        <a:p>
          <a:endParaRPr lang="en-US"/>
        </a:p>
      </dgm:t>
    </dgm:pt>
    <dgm:pt modelId="{6A7A70B0-1778-4927-80AE-9F6380FFD383}" type="pres">
      <dgm:prSet presAssocID="{FC57AD2C-FB23-4580-B1F4-859C00F79144}" presName="root" presStyleCnt="0">
        <dgm:presLayoutVars>
          <dgm:dir/>
          <dgm:resizeHandles val="exact"/>
        </dgm:presLayoutVars>
      </dgm:prSet>
      <dgm:spPr/>
    </dgm:pt>
    <dgm:pt modelId="{2662B224-DD7D-423A-8169-08026000DB07}" type="pres">
      <dgm:prSet presAssocID="{1A691F70-6529-4B8B-BDA8-C4E9516B255A}" presName="compNode" presStyleCnt="0"/>
      <dgm:spPr/>
    </dgm:pt>
    <dgm:pt modelId="{74FA4DB3-3813-4C2E-B86B-2E9C779C0014}" type="pres">
      <dgm:prSet presAssocID="{1A691F70-6529-4B8B-BDA8-C4E9516B255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ing Hands"/>
        </a:ext>
      </dgm:extLst>
    </dgm:pt>
    <dgm:pt modelId="{25E72728-6A8E-4899-93F0-B3BBF0275752}" type="pres">
      <dgm:prSet presAssocID="{1A691F70-6529-4B8B-BDA8-C4E9516B255A}" presName="spaceRect" presStyleCnt="0"/>
      <dgm:spPr/>
    </dgm:pt>
    <dgm:pt modelId="{50B405A9-3EB2-44BE-8C06-CCD1F00938F3}" type="pres">
      <dgm:prSet presAssocID="{1A691F70-6529-4B8B-BDA8-C4E9516B255A}" presName="textRect" presStyleLbl="revTx" presStyleIdx="0" presStyleCnt="3">
        <dgm:presLayoutVars>
          <dgm:chMax val="1"/>
          <dgm:chPref val="1"/>
        </dgm:presLayoutVars>
      </dgm:prSet>
      <dgm:spPr/>
    </dgm:pt>
    <dgm:pt modelId="{1846AB58-E63B-4921-AC61-735A7D635537}" type="pres">
      <dgm:prSet presAssocID="{0609B585-216E-4C94-ABBF-9479E1E97F89}" presName="sibTrans" presStyleCnt="0"/>
      <dgm:spPr/>
    </dgm:pt>
    <dgm:pt modelId="{4930A077-20B5-445F-AB00-7857802ADA53}" type="pres">
      <dgm:prSet presAssocID="{912BD193-1DFA-40D3-BCBA-8D3CFC6A8DF1}" presName="compNode" presStyleCnt="0"/>
      <dgm:spPr/>
    </dgm:pt>
    <dgm:pt modelId="{5B39AA4E-644E-4B2F-AECC-E60E90E0B938}" type="pres">
      <dgm:prSet presAssocID="{912BD193-1DFA-40D3-BCBA-8D3CFC6A8DF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Quotation Mark"/>
        </a:ext>
      </dgm:extLst>
    </dgm:pt>
    <dgm:pt modelId="{F9EE3074-E794-4B71-804F-198DE6F8220B}" type="pres">
      <dgm:prSet presAssocID="{912BD193-1DFA-40D3-BCBA-8D3CFC6A8DF1}" presName="spaceRect" presStyleCnt="0"/>
      <dgm:spPr/>
    </dgm:pt>
    <dgm:pt modelId="{F341D902-8080-4716-8660-C7C3AD2D8562}" type="pres">
      <dgm:prSet presAssocID="{912BD193-1DFA-40D3-BCBA-8D3CFC6A8DF1}" presName="textRect" presStyleLbl="revTx" presStyleIdx="1" presStyleCnt="3">
        <dgm:presLayoutVars>
          <dgm:chMax val="1"/>
          <dgm:chPref val="1"/>
        </dgm:presLayoutVars>
      </dgm:prSet>
      <dgm:spPr/>
    </dgm:pt>
    <dgm:pt modelId="{39C401F4-2771-40FB-A320-F5DE6B2FDEA0}" type="pres">
      <dgm:prSet presAssocID="{80387D61-3F50-4793-81ED-6631F43E84BA}" presName="sibTrans" presStyleCnt="0"/>
      <dgm:spPr/>
    </dgm:pt>
    <dgm:pt modelId="{6E13B7DE-601D-4F53-A8B8-56E8FD8B167B}" type="pres">
      <dgm:prSet presAssocID="{13DC7FA1-D481-4EC7-902A-8CDD35FE35AD}" presName="compNode" presStyleCnt="0"/>
      <dgm:spPr/>
    </dgm:pt>
    <dgm:pt modelId="{B7BAD297-4799-4EF9-8C0A-B873CF4A32C1}" type="pres">
      <dgm:prSet presAssocID="{13DC7FA1-D481-4EC7-902A-8CDD35FE35A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e"/>
        </a:ext>
      </dgm:extLst>
    </dgm:pt>
    <dgm:pt modelId="{59DA8F7B-5E65-4A33-910B-B26F86A8E6C2}" type="pres">
      <dgm:prSet presAssocID="{13DC7FA1-D481-4EC7-902A-8CDD35FE35AD}" presName="spaceRect" presStyleCnt="0"/>
      <dgm:spPr/>
    </dgm:pt>
    <dgm:pt modelId="{3278AAC1-AC14-4B69-8DB2-4DA49BEC090D}" type="pres">
      <dgm:prSet presAssocID="{13DC7FA1-D481-4EC7-902A-8CDD35FE35A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27B003-A2F0-41AF-8CD8-777054DCF840}" srcId="{FC57AD2C-FB23-4580-B1F4-859C00F79144}" destId="{13DC7FA1-D481-4EC7-902A-8CDD35FE35AD}" srcOrd="2" destOrd="0" parTransId="{BC2F5502-1933-41F5-86D0-33881AABE687}" sibTransId="{6D22D1F1-4CED-4C7C-94F5-AFA74D67E408}"/>
    <dgm:cxn modelId="{CEEEEF2B-6F57-4414-BAC9-4E46089012D0}" type="presOf" srcId="{13DC7FA1-D481-4EC7-902A-8CDD35FE35AD}" destId="{3278AAC1-AC14-4B69-8DB2-4DA49BEC090D}" srcOrd="0" destOrd="0" presId="urn:microsoft.com/office/officeart/2018/2/layout/IconLabelList"/>
    <dgm:cxn modelId="{BCE9782E-40AD-4F1D-82B5-F082126C9A3D}" srcId="{FC57AD2C-FB23-4580-B1F4-859C00F79144}" destId="{1A691F70-6529-4B8B-BDA8-C4E9516B255A}" srcOrd="0" destOrd="0" parTransId="{22EB4A24-9A46-4E7B-8C40-8E478A3DBB30}" sibTransId="{0609B585-216E-4C94-ABBF-9479E1E97F89}"/>
    <dgm:cxn modelId="{D2D42147-1C55-46C3-9430-4DE013A1ABC0}" srcId="{FC57AD2C-FB23-4580-B1F4-859C00F79144}" destId="{912BD193-1DFA-40D3-BCBA-8D3CFC6A8DF1}" srcOrd="1" destOrd="0" parTransId="{50FC54D4-3126-4D43-8CC3-004EBB1D0C45}" sibTransId="{80387D61-3F50-4793-81ED-6631F43E84BA}"/>
    <dgm:cxn modelId="{84B3254F-9AB9-4358-BA2E-A15242E64AF2}" type="presOf" srcId="{912BD193-1DFA-40D3-BCBA-8D3CFC6A8DF1}" destId="{F341D902-8080-4716-8660-C7C3AD2D8562}" srcOrd="0" destOrd="0" presId="urn:microsoft.com/office/officeart/2018/2/layout/IconLabelList"/>
    <dgm:cxn modelId="{FE192986-21C7-4A18-9F0B-9B21E8D79639}" type="presOf" srcId="{1A691F70-6529-4B8B-BDA8-C4E9516B255A}" destId="{50B405A9-3EB2-44BE-8C06-CCD1F00938F3}" srcOrd="0" destOrd="0" presId="urn:microsoft.com/office/officeart/2018/2/layout/IconLabelList"/>
    <dgm:cxn modelId="{17D998B8-3E71-4603-A50F-16BBEAD2745C}" type="presOf" srcId="{FC57AD2C-FB23-4580-B1F4-859C00F79144}" destId="{6A7A70B0-1778-4927-80AE-9F6380FFD383}" srcOrd="0" destOrd="0" presId="urn:microsoft.com/office/officeart/2018/2/layout/IconLabelList"/>
    <dgm:cxn modelId="{84FFBC87-AD1C-452B-B86A-F3407D0CB6C9}" type="presParOf" srcId="{6A7A70B0-1778-4927-80AE-9F6380FFD383}" destId="{2662B224-DD7D-423A-8169-08026000DB07}" srcOrd="0" destOrd="0" presId="urn:microsoft.com/office/officeart/2018/2/layout/IconLabelList"/>
    <dgm:cxn modelId="{F5707D91-AB51-4664-BE78-AF30017657CA}" type="presParOf" srcId="{2662B224-DD7D-423A-8169-08026000DB07}" destId="{74FA4DB3-3813-4C2E-B86B-2E9C779C0014}" srcOrd="0" destOrd="0" presId="urn:microsoft.com/office/officeart/2018/2/layout/IconLabelList"/>
    <dgm:cxn modelId="{F111B6E4-8350-4E6B-94FA-A02767B47324}" type="presParOf" srcId="{2662B224-DD7D-423A-8169-08026000DB07}" destId="{25E72728-6A8E-4899-93F0-B3BBF0275752}" srcOrd="1" destOrd="0" presId="urn:microsoft.com/office/officeart/2018/2/layout/IconLabelList"/>
    <dgm:cxn modelId="{28DC7955-D680-456C-88D2-D3392CC9BBED}" type="presParOf" srcId="{2662B224-DD7D-423A-8169-08026000DB07}" destId="{50B405A9-3EB2-44BE-8C06-CCD1F00938F3}" srcOrd="2" destOrd="0" presId="urn:microsoft.com/office/officeart/2018/2/layout/IconLabelList"/>
    <dgm:cxn modelId="{B6ADADC4-E482-4E4D-B427-D4FD1ABE026F}" type="presParOf" srcId="{6A7A70B0-1778-4927-80AE-9F6380FFD383}" destId="{1846AB58-E63B-4921-AC61-735A7D635537}" srcOrd="1" destOrd="0" presId="urn:microsoft.com/office/officeart/2018/2/layout/IconLabelList"/>
    <dgm:cxn modelId="{4D93F12E-78F6-4528-9004-8A5CAFC0872B}" type="presParOf" srcId="{6A7A70B0-1778-4927-80AE-9F6380FFD383}" destId="{4930A077-20B5-445F-AB00-7857802ADA53}" srcOrd="2" destOrd="0" presId="urn:microsoft.com/office/officeart/2018/2/layout/IconLabelList"/>
    <dgm:cxn modelId="{D72D7324-0BCD-43ED-ACCB-B221A4CD324B}" type="presParOf" srcId="{4930A077-20B5-445F-AB00-7857802ADA53}" destId="{5B39AA4E-644E-4B2F-AECC-E60E90E0B938}" srcOrd="0" destOrd="0" presId="urn:microsoft.com/office/officeart/2018/2/layout/IconLabelList"/>
    <dgm:cxn modelId="{CB5124B1-A600-4096-AF79-019D21FD46BC}" type="presParOf" srcId="{4930A077-20B5-445F-AB00-7857802ADA53}" destId="{F9EE3074-E794-4B71-804F-198DE6F8220B}" srcOrd="1" destOrd="0" presId="urn:microsoft.com/office/officeart/2018/2/layout/IconLabelList"/>
    <dgm:cxn modelId="{402266CB-9F77-4339-BCA7-1B58DA3BC5F9}" type="presParOf" srcId="{4930A077-20B5-445F-AB00-7857802ADA53}" destId="{F341D902-8080-4716-8660-C7C3AD2D8562}" srcOrd="2" destOrd="0" presId="urn:microsoft.com/office/officeart/2018/2/layout/IconLabelList"/>
    <dgm:cxn modelId="{610A47B8-B8F6-4660-B284-89D506200B8D}" type="presParOf" srcId="{6A7A70B0-1778-4927-80AE-9F6380FFD383}" destId="{39C401F4-2771-40FB-A320-F5DE6B2FDEA0}" srcOrd="3" destOrd="0" presId="urn:microsoft.com/office/officeart/2018/2/layout/IconLabelList"/>
    <dgm:cxn modelId="{8EC5D0CD-2505-4C74-B552-4E3BDC0FC026}" type="presParOf" srcId="{6A7A70B0-1778-4927-80AE-9F6380FFD383}" destId="{6E13B7DE-601D-4F53-A8B8-56E8FD8B167B}" srcOrd="4" destOrd="0" presId="urn:microsoft.com/office/officeart/2018/2/layout/IconLabelList"/>
    <dgm:cxn modelId="{67B64973-3ECF-4A7F-B494-2702FFD88284}" type="presParOf" srcId="{6E13B7DE-601D-4F53-A8B8-56E8FD8B167B}" destId="{B7BAD297-4799-4EF9-8C0A-B873CF4A32C1}" srcOrd="0" destOrd="0" presId="urn:microsoft.com/office/officeart/2018/2/layout/IconLabelList"/>
    <dgm:cxn modelId="{3014BF71-AA6B-4369-B0DC-ED6024A7EE1B}" type="presParOf" srcId="{6E13B7DE-601D-4F53-A8B8-56E8FD8B167B}" destId="{59DA8F7B-5E65-4A33-910B-B26F86A8E6C2}" srcOrd="1" destOrd="0" presId="urn:microsoft.com/office/officeart/2018/2/layout/IconLabelList"/>
    <dgm:cxn modelId="{144EA56E-F718-45EF-984A-22EEE8017705}" type="presParOf" srcId="{6E13B7DE-601D-4F53-A8B8-56E8FD8B167B}" destId="{3278AAC1-AC14-4B69-8DB2-4DA49BEC090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7CB6D-97BD-4504-911B-BA556E71E38C}">
      <dsp:nvSpPr>
        <dsp:cNvPr id="0" name=""/>
        <dsp:cNvSpPr/>
      </dsp:nvSpPr>
      <dsp:spPr>
        <a:xfrm>
          <a:off x="0" y="3399"/>
          <a:ext cx="5181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783F4-B659-4E08-9137-7E05BC88F434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3D5D5-E17D-4020-A167-D7CBBA5D4FBA}">
      <dsp:nvSpPr>
        <dsp:cNvPr id="0" name=""/>
        <dsp:cNvSpPr/>
      </dsp:nvSpPr>
      <dsp:spPr>
        <a:xfrm>
          <a:off x="836323" y="3399"/>
          <a:ext cx="4345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 dirty="0">
              <a:solidFill>
                <a:srgbClr val="016EAD"/>
              </a:solidFill>
            </a:rPr>
            <a:t>15+ </a:t>
          </a:r>
          <a:r>
            <a:rPr lang="fr-FR" sz="1900" b="0" i="0" kern="1200" baseline="0" dirty="0"/>
            <a:t>années d'expérience dans la formation </a:t>
          </a:r>
          <a:endParaRPr lang="en-US" sz="1900" kern="1200" dirty="0"/>
        </a:p>
      </dsp:txBody>
      <dsp:txXfrm>
        <a:off x="836323" y="3399"/>
        <a:ext cx="4345276" cy="724089"/>
      </dsp:txXfrm>
    </dsp:sp>
    <dsp:sp modelId="{D62E2811-227C-4187-B7A5-DF0DDF8DA7E9}">
      <dsp:nvSpPr>
        <dsp:cNvPr id="0" name=""/>
        <dsp:cNvSpPr/>
      </dsp:nvSpPr>
      <dsp:spPr>
        <a:xfrm>
          <a:off x="0" y="908511"/>
          <a:ext cx="5181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3D169-C982-4233-9750-FA5B98664A02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CF886-0DB6-4C30-9059-476FFA1DDDB5}">
      <dsp:nvSpPr>
        <dsp:cNvPr id="0" name=""/>
        <dsp:cNvSpPr/>
      </dsp:nvSpPr>
      <dsp:spPr>
        <a:xfrm>
          <a:off x="836323" y="908511"/>
          <a:ext cx="4345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dirty="0">
              <a:solidFill>
                <a:srgbClr val="016EAD"/>
              </a:solidFill>
            </a:rPr>
            <a:t>2788</a:t>
          </a:r>
          <a:r>
            <a:rPr lang="fr-FR" sz="1900" b="0" i="0" kern="1200" baseline="0" dirty="0"/>
            <a:t> apprenants formés </a:t>
          </a:r>
          <a:endParaRPr lang="en-US" sz="1900" kern="1200" dirty="0"/>
        </a:p>
      </dsp:txBody>
      <dsp:txXfrm>
        <a:off x="836323" y="908511"/>
        <a:ext cx="4345276" cy="724089"/>
      </dsp:txXfrm>
    </dsp:sp>
    <dsp:sp modelId="{1B7E6DD2-6C0C-473C-BF73-92012E9B6752}">
      <dsp:nvSpPr>
        <dsp:cNvPr id="0" name=""/>
        <dsp:cNvSpPr/>
      </dsp:nvSpPr>
      <dsp:spPr>
        <a:xfrm>
          <a:off x="0" y="1813624"/>
          <a:ext cx="5181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E7C69-8BDB-4A95-860D-555C6EDB1296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A284F-547A-481F-B127-461A96B6271D}">
      <dsp:nvSpPr>
        <dsp:cNvPr id="0" name=""/>
        <dsp:cNvSpPr/>
      </dsp:nvSpPr>
      <dsp:spPr>
        <a:xfrm>
          <a:off x="836323" y="1813624"/>
          <a:ext cx="4345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 dirty="0">
              <a:solidFill>
                <a:srgbClr val="016EAD"/>
              </a:solidFill>
            </a:rPr>
            <a:t>89%</a:t>
          </a:r>
          <a:r>
            <a:rPr lang="fr-FR" sz="1900" b="0" i="0" kern="1200" baseline="0" dirty="0"/>
            <a:t> de taux de satisfaction moyen </a:t>
          </a:r>
          <a:endParaRPr lang="en-US" sz="1900" kern="1200" dirty="0"/>
        </a:p>
      </dsp:txBody>
      <dsp:txXfrm>
        <a:off x="836323" y="1813624"/>
        <a:ext cx="4345276" cy="724089"/>
      </dsp:txXfrm>
    </dsp:sp>
    <dsp:sp modelId="{D402D749-C72D-43C1-9F19-3A15E99E97F3}">
      <dsp:nvSpPr>
        <dsp:cNvPr id="0" name=""/>
        <dsp:cNvSpPr/>
      </dsp:nvSpPr>
      <dsp:spPr>
        <a:xfrm>
          <a:off x="0" y="2718736"/>
          <a:ext cx="5181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E5D2ED-E362-4F9D-81AF-255AEC4C8011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FDA31-63FB-4DD1-AFDC-5EDEDB7DB34F}">
      <dsp:nvSpPr>
        <dsp:cNvPr id="0" name=""/>
        <dsp:cNvSpPr/>
      </dsp:nvSpPr>
      <dsp:spPr>
        <a:xfrm>
          <a:off x="836323" y="2718736"/>
          <a:ext cx="4345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 dirty="0">
              <a:solidFill>
                <a:srgbClr val="016EAD"/>
              </a:solidFill>
            </a:rPr>
            <a:t>4</a:t>
          </a:r>
          <a:r>
            <a:rPr lang="fr-FR" sz="1900" b="0" i="0" kern="1200" baseline="0" dirty="0"/>
            <a:t> centres de formation à Paris, Soissons, Amiens et Ajaccio</a:t>
          </a:r>
          <a:endParaRPr lang="en-US" sz="1900" kern="1200" dirty="0"/>
        </a:p>
      </dsp:txBody>
      <dsp:txXfrm>
        <a:off x="836323" y="2718736"/>
        <a:ext cx="4345276" cy="724089"/>
      </dsp:txXfrm>
    </dsp:sp>
    <dsp:sp modelId="{ADD5B297-B45E-4811-A89B-21AA1FA31F0A}">
      <dsp:nvSpPr>
        <dsp:cNvPr id="0" name=""/>
        <dsp:cNvSpPr/>
      </dsp:nvSpPr>
      <dsp:spPr>
        <a:xfrm>
          <a:off x="0" y="3623848"/>
          <a:ext cx="5181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98FF9-EBA4-4750-83EB-3D6D7126F48F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40D20-BBBD-4AF2-8B77-56FBA39E39FB}">
      <dsp:nvSpPr>
        <dsp:cNvPr id="0" name=""/>
        <dsp:cNvSpPr/>
      </dsp:nvSpPr>
      <dsp:spPr>
        <a:xfrm>
          <a:off x="836323" y="3623848"/>
          <a:ext cx="4345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 dirty="0">
              <a:solidFill>
                <a:srgbClr val="016EAD"/>
              </a:solidFill>
            </a:rPr>
            <a:t>35</a:t>
          </a:r>
          <a:r>
            <a:rPr lang="fr-FR" sz="1900" b="0" i="0" kern="1200" baseline="0" dirty="0"/>
            <a:t> programmes de formation disponibles </a:t>
          </a:r>
          <a:endParaRPr lang="en-US" sz="1900" kern="1200" dirty="0"/>
        </a:p>
      </dsp:txBody>
      <dsp:txXfrm>
        <a:off x="836323" y="3623848"/>
        <a:ext cx="4345276" cy="724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046AA-4A13-49B1-8F5F-E8FC2CA8CFC5}">
      <dsp:nvSpPr>
        <dsp:cNvPr id="0" name=""/>
        <dsp:cNvSpPr/>
      </dsp:nvSpPr>
      <dsp:spPr>
        <a:xfrm>
          <a:off x="0" y="3137047"/>
          <a:ext cx="10301828" cy="102964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En 4 verbes : </a:t>
          </a:r>
          <a:endParaRPr lang="en-US" sz="1900" kern="1200"/>
        </a:p>
      </dsp:txBody>
      <dsp:txXfrm>
        <a:off x="0" y="3137047"/>
        <a:ext cx="10301828" cy="556010"/>
      </dsp:txXfrm>
    </dsp:sp>
    <dsp:sp modelId="{6E1A0A3A-6517-4917-8D74-4051EFC1DDA9}">
      <dsp:nvSpPr>
        <dsp:cNvPr id="0" name=""/>
        <dsp:cNvSpPr/>
      </dsp:nvSpPr>
      <dsp:spPr>
        <a:xfrm>
          <a:off x="0" y="3672464"/>
          <a:ext cx="2575457" cy="4736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0" kern="1200" baseline="0" dirty="0"/>
            <a:t>Penser  </a:t>
          </a:r>
          <a:endParaRPr lang="en-US" sz="2800" kern="1200" dirty="0"/>
        </a:p>
      </dsp:txBody>
      <dsp:txXfrm>
        <a:off x="0" y="3672464"/>
        <a:ext cx="2575457" cy="473638"/>
      </dsp:txXfrm>
    </dsp:sp>
    <dsp:sp modelId="{130E5099-79B6-4E9D-AD2E-F57F444A6E2F}">
      <dsp:nvSpPr>
        <dsp:cNvPr id="0" name=""/>
        <dsp:cNvSpPr/>
      </dsp:nvSpPr>
      <dsp:spPr>
        <a:xfrm>
          <a:off x="2575456" y="3672464"/>
          <a:ext cx="2575457" cy="4736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0" kern="1200" baseline="0" dirty="0"/>
            <a:t>Apprendre  </a:t>
          </a:r>
          <a:endParaRPr lang="en-US" sz="2800" kern="1200" dirty="0"/>
        </a:p>
      </dsp:txBody>
      <dsp:txXfrm>
        <a:off x="2575456" y="3672464"/>
        <a:ext cx="2575457" cy="473638"/>
      </dsp:txXfrm>
    </dsp:sp>
    <dsp:sp modelId="{1675AAB5-3B93-457B-BD61-7241F0FE5E8D}">
      <dsp:nvSpPr>
        <dsp:cNvPr id="0" name=""/>
        <dsp:cNvSpPr/>
      </dsp:nvSpPr>
      <dsp:spPr>
        <a:xfrm>
          <a:off x="5150914" y="3672464"/>
          <a:ext cx="2575457" cy="4736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0" kern="1200" baseline="0" dirty="0"/>
            <a:t>S'adapter  </a:t>
          </a:r>
          <a:endParaRPr lang="en-US" sz="2800" kern="1200" dirty="0"/>
        </a:p>
      </dsp:txBody>
      <dsp:txXfrm>
        <a:off x="5150914" y="3672464"/>
        <a:ext cx="2575457" cy="473638"/>
      </dsp:txXfrm>
    </dsp:sp>
    <dsp:sp modelId="{19080FE3-D1C0-49BA-84A2-C95BB20FEE51}">
      <dsp:nvSpPr>
        <dsp:cNvPr id="0" name=""/>
        <dsp:cNvSpPr/>
      </dsp:nvSpPr>
      <dsp:spPr>
        <a:xfrm>
          <a:off x="7726371" y="3672464"/>
          <a:ext cx="2575457" cy="4736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0" kern="1200" baseline="0"/>
            <a:t>Créer</a:t>
          </a:r>
          <a:endParaRPr lang="en-US" sz="2800" kern="1200"/>
        </a:p>
      </dsp:txBody>
      <dsp:txXfrm>
        <a:off x="7726371" y="3672464"/>
        <a:ext cx="2575457" cy="473638"/>
      </dsp:txXfrm>
    </dsp:sp>
    <dsp:sp modelId="{A9039061-D7E1-4F51-854F-337945AE8836}">
      <dsp:nvSpPr>
        <dsp:cNvPr id="0" name=""/>
        <dsp:cNvSpPr/>
      </dsp:nvSpPr>
      <dsp:spPr>
        <a:xfrm rot="10800000">
          <a:off x="0" y="1568892"/>
          <a:ext cx="10301828" cy="158360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"L'IA, c'est l'art de créer des programmes informatiques capables d'accomplir des tâches qui, jusqu'à présent, nécessitaient l'intelligence humaine."</a:t>
          </a:r>
          <a:endParaRPr lang="en-US" sz="1900" kern="1200"/>
        </a:p>
      </dsp:txBody>
      <dsp:txXfrm rot="10800000">
        <a:off x="0" y="1568892"/>
        <a:ext cx="10301828" cy="1028976"/>
      </dsp:txXfrm>
    </dsp:sp>
    <dsp:sp modelId="{57B67637-9CC8-4393-950F-29B94A77604A}">
      <dsp:nvSpPr>
        <dsp:cNvPr id="0" name=""/>
        <dsp:cNvSpPr/>
      </dsp:nvSpPr>
      <dsp:spPr>
        <a:xfrm rot="10800000">
          <a:off x="0" y="736"/>
          <a:ext cx="10301828" cy="158360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"Oublions les définitions compliquées."</a:t>
          </a:r>
          <a:endParaRPr lang="en-US" sz="1900" kern="1200"/>
        </a:p>
      </dsp:txBody>
      <dsp:txXfrm rot="10800000">
        <a:off x="0" y="736"/>
        <a:ext cx="10301828" cy="10289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6C382-8F45-4BD6-ADDE-0B70ADCE0E34}">
      <dsp:nvSpPr>
        <dsp:cNvPr id="0" name=""/>
        <dsp:cNvSpPr/>
      </dsp:nvSpPr>
      <dsp:spPr>
        <a:xfrm>
          <a:off x="1005" y="1342629"/>
          <a:ext cx="2352668" cy="11763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 dirty="0"/>
            <a:t>Mythe :</a:t>
          </a:r>
          <a:r>
            <a:rPr lang="fr-FR" sz="2200" b="0" i="0" kern="1200" baseline="0" dirty="0"/>
            <a:t> "L'IA est consciente, elle va nous dominer."</a:t>
          </a:r>
          <a:endParaRPr lang="en-US" sz="2200" kern="1200" dirty="0"/>
        </a:p>
      </dsp:txBody>
      <dsp:txXfrm>
        <a:off x="35459" y="1377083"/>
        <a:ext cx="2283760" cy="1107426"/>
      </dsp:txXfrm>
    </dsp:sp>
    <dsp:sp modelId="{DC569CF6-9E3C-4D17-9732-F014AC2848D6}">
      <dsp:nvSpPr>
        <dsp:cNvPr id="0" name=""/>
        <dsp:cNvSpPr/>
      </dsp:nvSpPr>
      <dsp:spPr>
        <a:xfrm>
          <a:off x="236272" y="2518963"/>
          <a:ext cx="235266" cy="882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250"/>
              </a:lnTo>
              <a:lnTo>
                <a:pt x="235266" y="88225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D4A8C-3C98-417A-8C26-11D2B119EBA0}">
      <dsp:nvSpPr>
        <dsp:cNvPr id="0" name=""/>
        <dsp:cNvSpPr/>
      </dsp:nvSpPr>
      <dsp:spPr>
        <a:xfrm>
          <a:off x="471539" y="2813047"/>
          <a:ext cx="1882135" cy="11763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i="0" kern="1200" baseline="0"/>
            <a:t>Réalité :</a:t>
          </a:r>
          <a:r>
            <a:rPr lang="fr-FR" sz="1200" b="0" i="0" kern="1200" baseline="0"/>
            <a:t> "L'IA est un outil mathématique. Elle simule l'intelligence, mais n'a ni conscience, ni émotions, ni intentions propres."</a:t>
          </a:r>
          <a:endParaRPr lang="en-US" sz="1200" kern="1200"/>
        </a:p>
      </dsp:txBody>
      <dsp:txXfrm>
        <a:off x="505993" y="2847501"/>
        <a:ext cx="1813227" cy="1107426"/>
      </dsp:txXfrm>
    </dsp:sp>
    <dsp:sp modelId="{9A852785-6662-4FF8-8F1B-E1806632B164}">
      <dsp:nvSpPr>
        <dsp:cNvPr id="0" name=""/>
        <dsp:cNvSpPr/>
      </dsp:nvSpPr>
      <dsp:spPr>
        <a:xfrm>
          <a:off x="2941841" y="1342629"/>
          <a:ext cx="2352668" cy="11763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 dirty="0"/>
            <a:t>Mythe :</a:t>
          </a:r>
          <a:r>
            <a:rPr lang="fr-FR" sz="2200" b="0" i="0" kern="1200" baseline="0" dirty="0"/>
            <a:t> "L'IA est infaillible et 100% objective."</a:t>
          </a:r>
          <a:endParaRPr lang="en-US" sz="2200" kern="1200" dirty="0"/>
        </a:p>
      </dsp:txBody>
      <dsp:txXfrm>
        <a:off x="2976295" y="1377083"/>
        <a:ext cx="2283760" cy="1107426"/>
      </dsp:txXfrm>
    </dsp:sp>
    <dsp:sp modelId="{8D9C3417-BBD7-434A-B4C3-265A06D6A3DA}">
      <dsp:nvSpPr>
        <dsp:cNvPr id="0" name=""/>
        <dsp:cNvSpPr/>
      </dsp:nvSpPr>
      <dsp:spPr>
        <a:xfrm>
          <a:off x="3177108" y="2518963"/>
          <a:ext cx="235266" cy="882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250"/>
              </a:lnTo>
              <a:lnTo>
                <a:pt x="235266" y="88225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D19A1-91A5-4573-8808-9C0B32062EA8}">
      <dsp:nvSpPr>
        <dsp:cNvPr id="0" name=""/>
        <dsp:cNvSpPr/>
      </dsp:nvSpPr>
      <dsp:spPr>
        <a:xfrm>
          <a:off x="3412375" y="2813047"/>
          <a:ext cx="1882135" cy="11763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i="0" kern="1200" baseline="0"/>
            <a:t>Réalité :</a:t>
          </a:r>
          <a:r>
            <a:rPr lang="fr-FR" sz="1200" b="0" i="0" kern="1200" baseline="0"/>
            <a:t> "L'IA peut se tromper ("halluciner") et reproduire les biais humains présents dans les données avec lesquelles on l'a nourrie."</a:t>
          </a:r>
          <a:endParaRPr lang="en-US" sz="1200" kern="1200"/>
        </a:p>
      </dsp:txBody>
      <dsp:txXfrm>
        <a:off x="3446829" y="2847501"/>
        <a:ext cx="1813227" cy="1107426"/>
      </dsp:txXfrm>
    </dsp:sp>
    <dsp:sp modelId="{DDF59023-783A-4077-9FDA-E1075938A497}">
      <dsp:nvSpPr>
        <dsp:cNvPr id="0" name=""/>
        <dsp:cNvSpPr/>
      </dsp:nvSpPr>
      <dsp:spPr>
        <a:xfrm>
          <a:off x="5882677" y="1342629"/>
          <a:ext cx="2352668" cy="11763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 dirty="0"/>
            <a:t>Mythe :</a:t>
          </a:r>
          <a:r>
            <a:rPr lang="fr-FR" sz="2200" b="0" i="0" kern="1200" baseline="0" dirty="0"/>
            <a:t> "Il faut être ingénieur pour s'en servir."</a:t>
          </a:r>
          <a:endParaRPr lang="en-US" sz="2200" kern="1200" dirty="0"/>
        </a:p>
      </dsp:txBody>
      <dsp:txXfrm>
        <a:off x="5917131" y="1377083"/>
        <a:ext cx="2283760" cy="1107426"/>
      </dsp:txXfrm>
    </dsp:sp>
    <dsp:sp modelId="{5BB1A7B0-872D-4084-B481-74BFE15086E4}">
      <dsp:nvSpPr>
        <dsp:cNvPr id="0" name=""/>
        <dsp:cNvSpPr/>
      </dsp:nvSpPr>
      <dsp:spPr>
        <a:xfrm>
          <a:off x="6117944" y="2518963"/>
          <a:ext cx="235266" cy="882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250"/>
              </a:lnTo>
              <a:lnTo>
                <a:pt x="235266" y="88225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0653F-0D58-44CE-831D-2BAC1161A586}">
      <dsp:nvSpPr>
        <dsp:cNvPr id="0" name=""/>
        <dsp:cNvSpPr/>
      </dsp:nvSpPr>
      <dsp:spPr>
        <a:xfrm>
          <a:off x="6353211" y="2813047"/>
          <a:ext cx="1882135" cy="11763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i="0" kern="1200" baseline="0"/>
            <a:t>Réalité :</a:t>
          </a:r>
          <a:r>
            <a:rPr lang="fr-FR" sz="1200" b="0" i="0" kern="1200" baseline="0"/>
            <a:t> "Les outils sont de plus en plus accessibles. La compétence clé devient la capacité à bien lui parler (le 'prompt')."</a:t>
          </a:r>
          <a:endParaRPr lang="en-US" sz="1200" kern="1200"/>
        </a:p>
      </dsp:txBody>
      <dsp:txXfrm>
        <a:off x="6387665" y="2847501"/>
        <a:ext cx="1813227" cy="11074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443FD-133C-4A81-8116-900C393B9AAB}">
      <dsp:nvSpPr>
        <dsp:cNvPr id="0" name=""/>
        <dsp:cNvSpPr/>
      </dsp:nvSpPr>
      <dsp:spPr>
        <a:xfrm>
          <a:off x="0" y="2328419"/>
          <a:ext cx="11142483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81C3A-CD4E-4496-B18A-AD3CF303D33B}">
      <dsp:nvSpPr>
        <dsp:cNvPr id="0" name=""/>
        <dsp:cNvSpPr/>
      </dsp:nvSpPr>
      <dsp:spPr>
        <a:xfrm rot="8100000">
          <a:off x="71972" y="536609"/>
          <a:ext cx="342459" cy="34245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D18BA1-478B-41F8-BB17-83BBC7956FD9}">
      <dsp:nvSpPr>
        <dsp:cNvPr id="0" name=""/>
        <dsp:cNvSpPr/>
      </dsp:nvSpPr>
      <dsp:spPr>
        <a:xfrm>
          <a:off x="110017" y="574654"/>
          <a:ext cx="266371" cy="26637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637BF-4CED-4D55-AAC4-A4A6F3762109}">
      <dsp:nvSpPr>
        <dsp:cNvPr id="0" name=""/>
        <dsp:cNvSpPr/>
      </dsp:nvSpPr>
      <dsp:spPr>
        <a:xfrm>
          <a:off x="485358" y="949995"/>
          <a:ext cx="3090233" cy="1378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Alan Turing - Pose la question fondamentale : "Une machine peut-elle penser ?"</a:t>
          </a:r>
        </a:p>
      </dsp:txBody>
      <dsp:txXfrm>
        <a:off x="485358" y="949995"/>
        <a:ext cx="3090233" cy="1378424"/>
      </dsp:txXfrm>
    </dsp:sp>
    <dsp:sp modelId="{1F0BE561-B857-4ABB-A1D8-0DF7FB840CAE}">
      <dsp:nvSpPr>
        <dsp:cNvPr id="0" name=""/>
        <dsp:cNvSpPr/>
      </dsp:nvSpPr>
      <dsp:spPr>
        <a:xfrm>
          <a:off x="485358" y="465683"/>
          <a:ext cx="3090233" cy="48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1950</a:t>
          </a:r>
        </a:p>
      </dsp:txBody>
      <dsp:txXfrm>
        <a:off x="485358" y="465683"/>
        <a:ext cx="3090233" cy="484311"/>
      </dsp:txXfrm>
    </dsp:sp>
    <dsp:sp modelId="{DFE7F089-8A87-43BF-BB49-E4190852A82E}">
      <dsp:nvSpPr>
        <dsp:cNvPr id="0" name=""/>
        <dsp:cNvSpPr/>
      </dsp:nvSpPr>
      <dsp:spPr>
        <a:xfrm>
          <a:off x="243202" y="949995"/>
          <a:ext cx="0" cy="137842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1A810-567F-45BA-AB63-32D59E5AAAB3}">
      <dsp:nvSpPr>
        <dsp:cNvPr id="0" name=""/>
        <dsp:cNvSpPr/>
      </dsp:nvSpPr>
      <dsp:spPr>
        <a:xfrm>
          <a:off x="198671" y="2284831"/>
          <a:ext cx="87176" cy="87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54008-E4AA-4334-8B36-2FB15F6B9A24}">
      <dsp:nvSpPr>
        <dsp:cNvPr id="0" name=""/>
        <dsp:cNvSpPr/>
      </dsp:nvSpPr>
      <dsp:spPr>
        <a:xfrm rot="18900000">
          <a:off x="1926276" y="3777770"/>
          <a:ext cx="342459" cy="34245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1302B-DD01-44B3-825A-E3CC9CBDC4D9}">
      <dsp:nvSpPr>
        <dsp:cNvPr id="0" name=""/>
        <dsp:cNvSpPr/>
      </dsp:nvSpPr>
      <dsp:spPr>
        <a:xfrm>
          <a:off x="1964321" y="3815814"/>
          <a:ext cx="266371" cy="26637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07383-A246-4E2D-A834-19104EE478ED}">
      <dsp:nvSpPr>
        <dsp:cNvPr id="0" name=""/>
        <dsp:cNvSpPr/>
      </dsp:nvSpPr>
      <dsp:spPr>
        <a:xfrm>
          <a:off x="2339662" y="2328419"/>
          <a:ext cx="3090233" cy="1378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Le Baptême - Le terme "Intelligence Artificielle" est officiellement créé.</a:t>
          </a:r>
        </a:p>
      </dsp:txBody>
      <dsp:txXfrm>
        <a:off x="2339662" y="2328419"/>
        <a:ext cx="3090233" cy="1378424"/>
      </dsp:txXfrm>
    </dsp:sp>
    <dsp:sp modelId="{229340FA-3661-40B4-989B-99D4AA7A1F39}">
      <dsp:nvSpPr>
        <dsp:cNvPr id="0" name=""/>
        <dsp:cNvSpPr/>
      </dsp:nvSpPr>
      <dsp:spPr>
        <a:xfrm>
          <a:off x="2339662" y="3706844"/>
          <a:ext cx="3090233" cy="48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1956</a:t>
          </a:r>
        </a:p>
      </dsp:txBody>
      <dsp:txXfrm>
        <a:off x="2339662" y="3706844"/>
        <a:ext cx="3090233" cy="484311"/>
      </dsp:txXfrm>
    </dsp:sp>
    <dsp:sp modelId="{1131CAAA-E9CC-4313-9847-5A3CB5323CE0}">
      <dsp:nvSpPr>
        <dsp:cNvPr id="0" name=""/>
        <dsp:cNvSpPr/>
      </dsp:nvSpPr>
      <dsp:spPr>
        <a:xfrm>
          <a:off x="2097506" y="2328419"/>
          <a:ext cx="0" cy="137842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DE6AD-E11E-49A4-9894-91E93C4CE632}">
      <dsp:nvSpPr>
        <dsp:cNvPr id="0" name=""/>
        <dsp:cNvSpPr/>
      </dsp:nvSpPr>
      <dsp:spPr>
        <a:xfrm>
          <a:off x="2052975" y="2284831"/>
          <a:ext cx="87176" cy="87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0205C-7246-44FA-B986-D4CEABA476C4}">
      <dsp:nvSpPr>
        <dsp:cNvPr id="0" name=""/>
        <dsp:cNvSpPr/>
      </dsp:nvSpPr>
      <dsp:spPr>
        <a:xfrm rot="8100000">
          <a:off x="3780580" y="536609"/>
          <a:ext cx="342459" cy="34245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2DE033-CB66-4278-8446-B7BBDAC35795}">
      <dsp:nvSpPr>
        <dsp:cNvPr id="0" name=""/>
        <dsp:cNvSpPr/>
      </dsp:nvSpPr>
      <dsp:spPr>
        <a:xfrm>
          <a:off x="3818625" y="574654"/>
          <a:ext cx="266371" cy="26637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4F2DF-616E-409C-B1ED-F4BC9D68A458}">
      <dsp:nvSpPr>
        <dsp:cNvPr id="0" name=""/>
        <dsp:cNvSpPr/>
      </dsp:nvSpPr>
      <dsp:spPr>
        <a:xfrm>
          <a:off x="4193966" y="949995"/>
          <a:ext cx="3090233" cy="1378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L'Évènement - L'IA Deep Blue bat le champion du monde d'échecs Garry Kasparov. Un symbole fort.</a:t>
          </a:r>
        </a:p>
      </dsp:txBody>
      <dsp:txXfrm>
        <a:off x="4193966" y="949995"/>
        <a:ext cx="3090233" cy="1378424"/>
      </dsp:txXfrm>
    </dsp:sp>
    <dsp:sp modelId="{7E4ECA45-5E08-47EA-A23A-F81F451BA3FD}">
      <dsp:nvSpPr>
        <dsp:cNvPr id="0" name=""/>
        <dsp:cNvSpPr/>
      </dsp:nvSpPr>
      <dsp:spPr>
        <a:xfrm>
          <a:off x="4193966" y="465683"/>
          <a:ext cx="3090233" cy="48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1997</a:t>
          </a:r>
        </a:p>
      </dsp:txBody>
      <dsp:txXfrm>
        <a:off x="4193966" y="465683"/>
        <a:ext cx="3090233" cy="484311"/>
      </dsp:txXfrm>
    </dsp:sp>
    <dsp:sp modelId="{13C082D2-66E9-4D6D-95F9-B668DA9063E3}">
      <dsp:nvSpPr>
        <dsp:cNvPr id="0" name=""/>
        <dsp:cNvSpPr/>
      </dsp:nvSpPr>
      <dsp:spPr>
        <a:xfrm>
          <a:off x="3951810" y="949995"/>
          <a:ext cx="0" cy="137842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9B6C58-3C9C-4D77-B4F9-48FEBB649DAD}">
      <dsp:nvSpPr>
        <dsp:cNvPr id="0" name=""/>
        <dsp:cNvSpPr/>
      </dsp:nvSpPr>
      <dsp:spPr>
        <a:xfrm>
          <a:off x="3907279" y="2284831"/>
          <a:ext cx="87176" cy="87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D2F639-1203-4DF4-A3D0-99C7C7373BEA}">
      <dsp:nvSpPr>
        <dsp:cNvPr id="0" name=""/>
        <dsp:cNvSpPr/>
      </dsp:nvSpPr>
      <dsp:spPr>
        <a:xfrm rot="18900000">
          <a:off x="5634884" y="3777770"/>
          <a:ext cx="342459" cy="34245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05BBE3-1CB7-4295-A62F-D32CCB8DF7BF}">
      <dsp:nvSpPr>
        <dsp:cNvPr id="0" name=""/>
        <dsp:cNvSpPr/>
      </dsp:nvSpPr>
      <dsp:spPr>
        <a:xfrm>
          <a:off x="5672929" y="3815814"/>
          <a:ext cx="266371" cy="26637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C6458-A3EE-4E74-B3F0-DADA70490FF4}">
      <dsp:nvSpPr>
        <dsp:cNvPr id="0" name=""/>
        <dsp:cNvSpPr/>
      </dsp:nvSpPr>
      <dsp:spPr>
        <a:xfrm>
          <a:off x="6048270" y="2328419"/>
          <a:ext cx="3090233" cy="1378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Années 2010 : Le "Big Bang" - L'explosion du Deep Learning grâce à deux facteurs : des montagnes de données (Big Data) et une puissance de calcul immense (GPU).</a:t>
          </a:r>
        </a:p>
      </dsp:txBody>
      <dsp:txXfrm>
        <a:off x="6048270" y="2328419"/>
        <a:ext cx="3090233" cy="1378424"/>
      </dsp:txXfrm>
    </dsp:sp>
    <dsp:sp modelId="{9FE8ADAB-0EDA-426C-BFFC-82FB9E447B53}">
      <dsp:nvSpPr>
        <dsp:cNvPr id="0" name=""/>
        <dsp:cNvSpPr/>
      </dsp:nvSpPr>
      <dsp:spPr>
        <a:xfrm>
          <a:off x="6048270" y="3706844"/>
          <a:ext cx="3090233" cy="48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2010</a:t>
          </a:r>
        </a:p>
      </dsp:txBody>
      <dsp:txXfrm>
        <a:off x="6048270" y="3706844"/>
        <a:ext cx="3090233" cy="484311"/>
      </dsp:txXfrm>
    </dsp:sp>
    <dsp:sp modelId="{DB912645-37F5-4B95-BF36-83EA217ABD89}">
      <dsp:nvSpPr>
        <dsp:cNvPr id="0" name=""/>
        <dsp:cNvSpPr/>
      </dsp:nvSpPr>
      <dsp:spPr>
        <a:xfrm>
          <a:off x="5806114" y="2328419"/>
          <a:ext cx="0" cy="137842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1EB58E-22C0-4DA9-A42D-9FA9247AA27C}">
      <dsp:nvSpPr>
        <dsp:cNvPr id="0" name=""/>
        <dsp:cNvSpPr/>
      </dsp:nvSpPr>
      <dsp:spPr>
        <a:xfrm>
          <a:off x="5761583" y="2284831"/>
          <a:ext cx="87176" cy="87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EA535-0E54-4B1B-B8DD-529D466035A5}">
      <dsp:nvSpPr>
        <dsp:cNvPr id="0" name=""/>
        <dsp:cNvSpPr/>
      </dsp:nvSpPr>
      <dsp:spPr>
        <a:xfrm rot="8100000">
          <a:off x="7489188" y="536609"/>
          <a:ext cx="342459" cy="34245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7AEAF-5E26-4645-B2C4-CD0127BD1EF9}">
      <dsp:nvSpPr>
        <dsp:cNvPr id="0" name=""/>
        <dsp:cNvSpPr/>
      </dsp:nvSpPr>
      <dsp:spPr>
        <a:xfrm>
          <a:off x="7527233" y="574654"/>
          <a:ext cx="266371" cy="26637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FF1AD-3BF8-4CB2-8A80-9CFBBDEC7136}">
      <dsp:nvSpPr>
        <dsp:cNvPr id="0" name=""/>
        <dsp:cNvSpPr/>
      </dsp:nvSpPr>
      <dsp:spPr>
        <a:xfrm>
          <a:off x="7902574" y="949995"/>
          <a:ext cx="3090233" cy="1378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&gt; Aujourd'hui : La Démocratisation - Avec ChatGPT, l'IA Générative entre dans des millions de foyers et d'entreprises.</a:t>
          </a:r>
        </a:p>
      </dsp:txBody>
      <dsp:txXfrm>
        <a:off x="7902574" y="949995"/>
        <a:ext cx="3090233" cy="1378424"/>
      </dsp:txXfrm>
    </dsp:sp>
    <dsp:sp modelId="{689D4908-0742-47A8-8657-6773AE93C3AC}">
      <dsp:nvSpPr>
        <dsp:cNvPr id="0" name=""/>
        <dsp:cNvSpPr/>
      </dsp:nvSpPr>
      <dsp:spPr>
        <a:xfrm>
          <a:off x="7902574" y="465683"/>
          <a:ext cx="3090233" cy="48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2022</a:t>
          </a:r>
        </a:p>
      </dsp:txBody>
      <dsp:txXfrm>
        <a:off x="7902574" y="465683"/>
        <a:ext cx="3090233" cy="484311"/>
      </dsp:txXfrm>
    </dsp:sp>
    <dsp:sp modelId="{E3823E8F-9094-454A-A05A-09EA0395D1E8}">
      <dsp:nvSpPr>
        <dsp:cNvPr id="0" name=""/>
        <dsp:cNvSpPr/>
      </dsp:nvSpPr>
      <dsp:spPr>
        <a:xfrm>
          <a:off x="7660418" y="949995"/>
          <a:ext cx="0" cy="137842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8BB20D-2B14-44E5-A155-71984393FDDC}">
      <dsp:nvSpPr>
        <dsp:cNvPr id="0" name=""/>
        <dsp:cNvSpPr/>
      </dsp:nvSpPr>
      <dsp:spPr>
        <a:xfrm>
          <a:off x="7615887" y="2284831"/>
          <a:ext cx="87176" cy="87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B04D5-DF41-4104-A13C-5FCE6750EEE1}">
      <dsp:nvSpPr>
        <dsp:cNvPr id="0" name=""/>
        <dsp:cNvSpPr/>
      </dsp:nvSpPr>
      <dsp:spPr>
        <a:xfrm>
          <a:off x="0" y="1168034"/>
          <a:ext cx="3133823" cy="19899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3D07E-3274-460A-9849-21ECF816D336}">
      <dsp:nvSpPr>
        <dsp:cNvPr id="0" name=""/>
        <dsp:cNvSpPr/>
      </dsp:nvSpPr>
      <dsp:spPr>
        <a:xfrm>
          <a:off x="348202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/>
            <a:t>Niveau 1 : IA Faible (ANI)</a:t>
          </a:r>
          <a:r>
            <a:rPr lang="fr-FR" sz="1600" b="0" i="0" kern="1200" baseline="0"/>
            <a:t> - </a:t>
          </a:r>
          <a:r>
            <a:rPr lang="fr-FR" sz="1600" b="1" i="0" kern="1200" baseline="0"/>
            <a:t>CE QUE NOUS AVONS AUJOURD'HUI.</a:t>
          </a:r>
          <a:r>
            <a:rPr lang="fr-FR" sz="1600" b="0" i="0" kern="1200" baseline="0"/>
            <a:t> Elle est spécialisée dans </a:t>
          </a:r>
          <a:r>
            <a:rPr lang="fr-FR" sz="1600" b="0" i="1" kern="1200" baseline="0"/>
            <a:t>une seule tâche</a:t>
          </a:r>
          <a:r>
            <a:rPr lang="fr-FR" sz="1600" b="0" i="0" kern="1200" baseline="0"/>
            <a:t> (ex: traduire un texte, reconnaître un visage, conduire une voiture).</a:t>
          </a:r>
          <a:endParaRPr lang="en-US" sz="1600" kern="1200"/>
        </a:p>
      </dsp:txBody>
      <dsp:txXfrm>
        <a:off x="406486" y="1557111"/>
        <a:ext cx="3017255" cy="1873409"/>
      </dsp:txXfrm>
    </dsp:sp>
    <dsp:sp modelId="{6301C586-4EC5-4474-A45F-090CF8B0386E}">
      <dsp:nvSpPr>
        <dsp:cNvPr id="0" name=""/>
        <dsp:cNvSpPr/>
      </dsp:nvSpPr>
      <dsp:spPr>
        <a:xfrm>
          <a:off x="3830228" y="1168034"/>
          <a:ext cx="3133823" cy="19899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1D0C9-7F5B-4BCE-B11A-41382FB7AC7D}">
      <dsp:nvSpPr>
        <dsp:cNvPr id="0" name=""/>
        <dsp:cNvSpPr/>
      </dsp:nvSpPr>
      <dsp:spPr>
        <a:xfrm>
          <a:off x="4178431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 dirty="0"/>
            <a:t>Niveau 2 : IA Forte (AGI)</a:t>
          </a:r>
          <a:r>
            <a:rPr lang="fr-FR" sz="1600" b="0" i="0" kern="1200" baseline="0" dirty="0"/>
            <a:t> - </a:t>
          </a:r>
          <a:r>
            <a:rPr lang="fr-FR" sz="1600" b="1" i="0" kern="1200" baseline="0" dirty="0"/>
            <a:t>LE SAINT GRAAL.</a:t>
          </a:r>
          <a:r>
            <a:rPr lang="fr-FR" sz="1600" b="0" i="0" kern="1200" baseline="0" dirty="0"/>
            <a:t> Une IA qui aurait une intelligence générale, capable de comprendre et d'apprendre </a:t>
          </a:r>
          <a:r>
            <a:rPr lang="fr-FR" sz="1600" b="0" i="1" kern="1200" baseline="0" dirty="0"/>
            <a:t>n'importe quelle tâche intellectuelle</a:t>
          </a:r>
          <a:r>
            <a:rPr lang="fr-FR" sz="1600" b="0" i="0" kern="1200" baseline="0" dirty="0"/>
            <a:t> qu'un humain peut faire.</a:t>
          </a:r>
          <a:endParaRPr lang="en-US" sz="1600" kern="1200" dirty="0"/>
        </a:p>
      </dsp:txBody>
      <dsp:txXfrm>
        <a:off x="4236715" y="1557111"/>
        <a:ext cx="3017255" cy="1873409"/>
      </dsp:txXfrm>
    </dsp:sp>
    <dsp:sp modelId="{68764C4E-1538-4C51-AA39-AA515DC26586}">
      <dsp:nvSpPr>
        <dsp:cNvPr id="0" name=""/>
        <dsp:cNvSpPr/>
      </dsp:nvSpPr>
      <dsp:spPr>
        <a:xfrm>
          <a:off x="7660457" y="1168034"/>
          <a:ext cx="3133823" cy="19899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4E0842-902B-4AB5-9B8E-B280FCAA5426}">
      <dsp:nvSpPr>
        <dsp:cNvPr id="0" name=""/>
        <dsp:cNvSpPr/>
      </dsp:nvSpPr>
      <dsp:spPr>
        <a:xfrm>
          <a:off x="8008659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/>
            <a:t>Niveau 3 : Superintelligence (ASI)</a:t>
          </a:r>
          <a:r>
            <a:rPr lang="fr-FR" sz="1600" b="0" i="0" kern="1200" baseline="0"/>
            <a:t> - </a:t>
          </a:r>
          <a:r>
            <a:rPr lang="fr-FR" sz="1600" b="1" i="0" kern="1200" baseline="0"/>
            <a:t>LA SCIENCE-FICTION.</a:t>
          </a:r>
          <a:r>
            <a:rPr lang="fr-FR" sz="1600" b="0" i="0" kern="1200" baseline="0"/>
            <a:t> Une intelligence qui surpasserait l'intelligence humaine dans </a:t>
          </a:r>
          <a:r>
            <a:rPr lang="fr-FR" sz="1600" b="0" i="1" kern="1200" baseline="0"/>
            <a:t>tous les domaines</a:t>
          </a:r>
          <a:r>
            <a:rPr lang="fr-FR" sz="1600" b="0" i="0" kern="1200" baseline="0"/>
            <a:t>.</a:t>
          </a:r>
          <a:endParaRPr lang="en-US" sz="1600" kern="1200"/>
        </a:p>
      </dsp:txBody>
      <dsp:txXfrm>
        <a:off x="8066943" y="1557111"/>
        <a:ext cx="3017255" cy="18734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6EAFD-8444-474A-B241-57E894D1A3C7}">
      <dsp:nvSpPr>
        <dsp:cNvPr id="0" name=""/>
        <dsp:cNvSpPr/>
      </dsp:nvSpPr>
      <dsp:spPr>
        <a:xfrm>
          <a:off x="0" y="568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8D9A1F-030F-49D2-B3D3-8BE081DF76C8}">
      <dsp:nvSpPr>
        <dsp:cNvPr id="0" name=""/>
        <dsp:cNvSpPr/>
      </dsp:nvSpPr>
      <dsp:spPr>
        <a:xfrm>
          <a:off x="402385" y="299863"/>
          <a:ext cx="731610" cy="7316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A6F07-4CC1-408B-8F80-D6AB3514E89C}">
      <dsp:nvSpPr>
        <dsp:cNvPr id="0" name=""/>
        <dsp:cNvSpPr/>
      </dsp:nvSpPr>
      <dsp:spPr>
        <a:xfrm>
          <a:off x="1536382" y="568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L'Algorithme :</a:t>
          </a:r>
          <a:r>
            <a:rPr lang="fr-FR" sz="2400" b="0" i="0" kern="1200" baseline="0"/>
            <a:t> C'est la </a:t>
          </a:r>
          <a:r>
            <a:rPr lang="fr-FR" sz="2400" b="1" i="0" kern="1200" baseline="0"/>
            <a:t>recette de cuisine</a:t>
          </a:r>
          <a:r>
            <a:rPr lang="fr-FR" sz="2400" b="0" i="0" kern="1200" baseline="0"/>
            <a:t>. La série d'instructions étape par étape.</a:t>
          </a:r>
          <a:endParaRPr lang="en-US" sz="2400" kern="1200"/>
        </a:p>
      </dsp:txBody>
      <dsp:txXfrm>
        <a:off x="1536382" y="568"/>
        <a:ext cx="9606100" cy="1330200"/>
      </dsp:txXfrm>
    </dsp:sp>
    <dsp:sp modelId="{50F1202C-1726-4A5F-B3CA-43DE51A8B8DC}">
      <dsp:nvSpPr>
        <dsp:cNvPr id="0" name=""/>
        <dsp:cNvSpPr/>
      </dsp:nvSpPr>
      <dsp:spPr>
        <a:xfrm>
          <a:off x="0" y="1663319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090AB-F5F9-4080-952C-77C53D1025F9}">
      <dsp:nvSpPr>
        <dsp:cNvPr id="0" name=""/>
        <dsp:cNvSpPr/>
      </dsp:nvSpPr>
      <dsp:spPr>
        <a:xfrm>
          <a:off x="435044" y="1940842"/>
          <a:ext cx="731610" cy="7316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6ECD2-7FE6-4B6D-A93D-C2481C79F1A7}">
      <dsp:nvSpPr>
        <dsp:cNvPr id="0" name=""/>
        <dsp:cNvSpPr/>
      </dsp:nvSpPr>
      <dsp:spPr>
        <a:xfrm>
          <a:off x="1536382" y="1663319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La Donnée (Data) :</a:t>
          </a:r>
          <a:r>
            <a:rPr lang="fr-FR" sz="2400" b="0" i="0" kern="1200" baseline="0"/>
            <a:t> Ce sont les </a:t>
          </a:r>
          <a:r>
            <a:rPr lang="fr-FR" sz="2400" b="1" i="0" kern="1200" baseline="0"/>
            <a:t>ingrédients</a:t>
          </a:r>
          <a:r>
            <a:rPr lang="fr-FR" sz="2400" b="0" i="0" kern="1200" baseline="0"/>
            <a:t>. Le carburant de l'IA. Sans données, la meilleure recette ne sert à rien.</a:t>
          </a:r>
          <a:endParaRPr lang="en-US" sz="2400" kern="1200"/>
        </a:p>
      </dsp:txBody>
      <dsp:txXfrm>
        <a:off x="1536382" y="1663319"/>
        <a:ext cx="9606100" cy="1330200"/>
      </dsp:txXfrm>
    </dsp:sp>
    <dsp:sp modelId="{5E71D603-0491-4EBE-B4F1-DE18DF6FDF1D}">
      <dsp:nvSpPr>
        <dsp:cNvPr id="0" name=""/>
        <dsp:cNvSpPr/>
      </dsp:nvSpPr>
      <dsp:spPr>
        <a:xfrm>
          <a:off x="0" y="3326070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FD6F52-396D-4E97-B241-956F2E686E3C}">
      <dsp:nvSpPr>
        <dsp:cNvPr id="0" name=""/>
        <dsp:cNvSpPr/>
      </dsp:nvSpPr>
      <dsp:spPr>
        <a:xfrm>
          <a:off x="402385" y="3625365"/>
          <a:ext cx="731610" cy="7316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C8814-BAF7-43B1-8CA2-8A32257F34EE}">
      <dsp:nvSpPr>
        <dsp:cNvPr id="0" name=""/>
        <dsp:cNvSpPr/>
      </dsp:nvSpPr>
      <dsp:spPr>
        <a:xfrm>
          <a:off x="1536382" y="3326070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Le Modèle :</a:t>
          </a:r>
          <a:r>
            <a:rPr lang="fr-FR" sz="2400" b="0" i="0" kern="1200" baseline="0"/>
            <a:t> C'est le </a:t>
          </a:r>
          <a:r>
            <a:rPr lang="fr-FR" sz="2400" b="1" i="0" kern="1200" baseline="0"/>
            <a:t>plat préparé</a:t>
          </a:r>
          <a:r>
            <a:rPr lang="fr-FR" sz="2400" b="0" i="0" kern="1200" baseline="0"/>
            <a:t>. Le résultat final de l'entraînement. C'est le "cerveau" de l'IA que l'on va utiliser au quotidien.</a:t>
          </a:r>
          <a:endParaRPr lang="en-US" sz="2400" kern="1200"/>
        </a:p>
      </dsp:txBody>
      <dsp:txXfrm>
        <a:off x="1536382" y="3326070"/>
        <a:ext cx="9606100" cy="13302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4F5EE-4860-4067-8146-78EAC62CEEBD}">
      <dsp:nvSpPr>
        <dsp:cNvPr id="0" name=""/>
        <dsp:cNvSpPr/>
      </dsp:nvSpPr>
      <dsp:spPr>
        <a:xfrm>
          <a:off x="0" y="756736"/>
          <a:ext cx="11142483" cy="139705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0E110D-B558-4CEE-BDD5-95E683BCB41D}">
      <dsp:nvSpPr>
        <dsp:cNvPr id="0" name=""/>
        <dsp:cNvSpPr/>
      </dsp:nvSpPr>
      <dsp:spPr>
        <a:xfrm>
          <a:off x="422608" y="1071073"/>
          <a:ext cx="768378" cy="7683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4EE53-794E-4D0F-A8E8-F6046CC29B95}">
      <dsp:nvSpPr>
        <dsp:cNvPr id="0" name=""/>
        <dsp:cNvSpPr/>
      </dsp:nvSpPr>
      <dsp:spPr>
        <a:xfrm>
          <a:off x="1613595" y="756736"/>
          <a:ext cx="9528887" cy="1397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855" tIns="147855" rIns="147855" bIns="14785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1" i="0" kern="1200" baseline="0"/>
            <a:t>Machine Learning (Apprentissage Automatique) :</a:t>
          </a:r>
          <a:r>
            <a:rPr lang="fr-FR" sz="2100" b="0" i="0" kern="1200" baseline="0"/>
            <a:t> Le concept général d'entraîner une machine avec des données pour qu'elle apprenne par elle-même, sans être programmée pour chaque situation.</a:t>
          </a:r>
          <a:endParaRPr lang="en-US" sz="2100" kern="1200"/>
        </a:p>
      </dsp:txBody>
      <dsp:txXfrm>
        <a:off x="1613595" y="756736"/>
        <a:ext cx="9528887" cy="1397052"/>
      </dsp:txXfrm>
    </dsp:sp>
    <dsp:sp modelId="{D8B7434A-ADDD-4212-B5AC-86E2411F1F36}">
      <dsp:nvSpPr>
        <dsp:cNvPr id="0" name=""/>
        <dsp:cNvSpPr/>
      </dsp:nvSpPr>
      <dsp:spPr>
        <a:xfrm>
          <a:off x="0" y="2503051"/>
          <a:ext cx="11142483" cy="139705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E26D2-474B-4618-919D-932F5033F331}">
      <dsp:nvSpPr>
        <dsp:cNvPr id="0" name=""/>
        <dsp:cNvSpPr/>
      </dsp:nvSpPr>
      <dsp:spPr>
        <a:xfrm>
          <a:off x="422608" y="2817388"/>
          <a:ext cx="768378" cy="7683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D0124-1118-42D2-A650-88233AD45794}">
      <dsp:nvSpPr>
        <dsp:cNvPr id="0" name=""/>
        <dsp:cNvSpPr/>
      </dsp:nvSpPr>
      <dsp:spPr>
        <a:xfrm>
          <a:off x="1613595" y="2503051"/>
          <a:ext cx="9528887" cy="1397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855" tIns="147855" rIns="147855" bIns="14785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b="1" i="0" kern="1200" baseline="0"/>
            <a:t>Deep Learning (Apprentissage Profond) :</a:t>
          </a:r>
          <a:r>
            <a:rPr lang="fr-FR" sz="2100" b="0" i="0" kern="1200" baseline="0"/>
            <a:t> La technique de Machine Learning la plus en vogue. Elle est inspirée par la structure du cerveau humain et utilise des </a:t>
          </a:r>
          <a:r>
            <a:rPr lang="fr-FR" sz="2100" b="1" i="0" kern="1200" baseline="0"/>
            <a:t>Réseaux de Neurones</a:t>
          </a:r>
          <a:r>
            <a:rPr lang="fr-FR" sz="2100" b="0" i="0" kern="1200" baseline="0"/>
            <a:t> artificiels. </a:t>
          </a:r>
          <a:r>
            <a:rPr lang="fr-FR" sz="2100" b="1" i="0" kern="1200" baseline="0"/>
            <a:t>C'est le moteur de la révolution actuelle.</a:t>
          </a:r>
          <a:endParaRPr lang="en-US" sz="2100" kern="1200"/>
        </a:p>
      </dsp:txBody>
      <dsp:txXfrm>
        <a:off x="1613595" y="2503051"/>
        <a:ext cx="9528887" cy="13970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87CB6-E11F-42BA-8EF7-70509E9057C9}">
      <dsp:nvSpPr>
        <dsp:cNvPr id="0" name=""/>
        <dsp:cNvSpPr/>
      </dsp:nvSpPr>
      <dsp:spPr>
        <a:xfrm>
          <a:off x="0" y="15531"/>
          <a:ext cx="6172199" cy="998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0" i="0" kern="1200" baseline="0"/>
            <a:t>"Pensez à un enfant qui apprend."</a:t>
          </a:r>
          <a:endParaRPr lang="en-US" sz="2500" kern="1200"/>
        </a:p>
      </dsp:txBody>
      <dsp:txXfrm>
        <a:off x="48726" y="64257"/>
        <a:ext cx="6074747" cy="900704"/>
      </dsp:txXfrm>
    </dsp:sp>
    <dsp:sp modelId="{3E323568-1D5E-43E3-83B6-ACCE4836559F}">
      <dsp:nvSpPr>
        <dsp:cNvPr id="0" name=""/>
        <dsp:cNvSpPr/>
      </dsp:nvSpPr>
      <dsp:spPr>
        <a:xfrm>
          <a:off x="0" y="1013687"/>
          <a:ext cx="6172199" cy="284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96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b="0" i="0" kern="1200" baseline="0" dirty="0"/>
            <a:t>On lui montre </a:t>
          </a:r>
          <a:r>
            <a:rPr lang="fr-FR" sz="2000" b="1" i="0" kern="1200" baseline="0" dirty="0"/>
            <a:t>des milliers de photos</a:t>
          </a:r>
          <a:r>
            <a:rPr lang="fr-FR" sz="2000" b="0" i="0" kern="1200" baseline="0" dirty="0"/>
            <a:t> en disant "Ça, c'est un chat".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b="0" i="0" kern="1200" baseline="0"/>
            <a:t>Il ne mémorise pas les photos, il </a:t>
          </a:r>
          <a:r>
            <a:rPr lang="fr-FR" sz="2000" b="1" i="0" kern="1200" baseline="0"/>
            <a:t>identifie les caractéristiques</a:t>
          </a:r>
          <a:r>
            <a:rPr lang="fr-FR" sz="2000" b="0" i="0" kern="1200" baseline="0"/>
            <a:t> d'un chat (oreilles pointues, moustaches, type de fourrure...).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b="0" i="0" kern="1200" baseline="0" dirty="0"/>
            <a:t>À la fin, il peut reconnaître un chat qu'il n'a </a:t>
          </a:r>
          <a:r>
            <a:rPr lang="fr-FR" sz="2000" b="1" i="0" kern="1200" baseline="0" dirty="0"/>
            <a:t>jamais vu auparavant</a:t>
          </a:r>
          <a:r>
            <a:rPr lang="fr-FR" sz="2000" b="0" i="0" kern="1200" baseline="0" dirty="0"/>
            <a:t>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1013687"/>
        <a:ext cx="6172199" cy="2846250"/>
      </dsp:txXfrm>
    </dsp:sp>
    <dsp:sp modelId="{38BF48FC-56F5-41BC-AB01-60C636585EF2}">
      <dsp:nvSpPr>
        <dsp:cNvPr id="0" name=""/>
        <dsp:cNvSpPr/>
      </dsp:nvSpPr>
      <dsp:spPr>
        <a:xfrm>
          <a:off x="0" y="3859937"/>
          <a:ext cx="6172199" cy="998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0" i="0" kern="1200" baseline="0"/>
            <a:t>"L'IA fait pareil, mais avec des millions de données en quelques heures."</a:t>
          </a:r>
          <a:endParaRPr lang="en-US" sz="2500" kern="1200"/>
        </a:p>
      </dsp:txBody>
      <dsp:txXfrm>
        <a:off x="48726" y="3908663"/>
        <a:ext cx="6074747" cy="9007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B315D-422A-46D0-A5C5-3CFD91EA61ED}">
      <dsp:nvSpPr>
        <dsp:cNvPr id="0" name=""/>
        <dsp:cNvSpPr/>
      </dsp:nvSpPr>
      <dsp:spPr>
        <a:xfrm>
          <a:off x="21768" y="463224"/>
          <a:ext cx="1469363" cy="14693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814E0F-C1C7-4BFB-934C-5890A11A3B4F}">
      <dsp:nvSpPr>
        <dsp:cNvPr id="0" name=""/>
        <dsp:cNvSpPr/>
      </dsp:nvSpPr>
      <dsp:spPr>
        <a:xfrm>
          <a:off x="330335" y="771791"/>
          <a:ext cx="852231" cy="8522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21DAE6-D460-45F9-B89C-93F4E9145979}">
      <dsp:nvSpPr>
        <dsp:cNvPr id="0" name=""/>
        <dsp:cNvSpPr/>
      </dsp:nvSpPr>
      <dsp:spPr>
        <a:xfrm>
          <a:off x="1805996" y="463224"/>
          <a:ext cx="3463500" cy="1469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Le principe :</a:t>
          </a:r>
          <a:r>
            <a:rPr lang="fr-FR" sz="1900" b="0" i="0" kern="1200" baseline="0"/>
            <a:t> On apprend à l'IA avec un "professeur". On lui donne des données </a:t>
          </a:r>
          <a:r>
            <a:rPr lang="fr-FR" sz="1900" b="1" i="0" kern="1200" baseline="0"/>
            <a:t>déjà étiquetées</a:t>
          </a:r>
          <a:r>
            <a:rPr lang="fr-FR" sz="1900" b="0" i="0" kern="1200" baseline="0"/>
            <a:t>.</a:t>
          </a:r>
          <a:endParaRPr lang="en-US" sz="1900" kern="1200"/>
        </a:p>
      </dsp:txBody>
      <dsp:txXfrm>
        <a:off x="1805996" y="463224"/>
        <a:ext cx="3463500" cy="1469363"/>
      </dsp:txXfrm>
    </dsp:sp>
    <dsp:sp modelId="{EA35E118-EF97-4F50-AE01-059A013B797B}">
      <dsp:nvSpPr>
        <dsp:cNvPr id="0" name=""/>
        <dsp:cNvSpPr/>
      </dsp:nvSpPr>
      <dsp:spPr>
        <a:xfrm>
          <a:off x="5872985" y="463224"/>
          <a:ext cx="1469363" cy="14693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84B76A-E11B-481A-BE23-CF69ECD447CC}">
      <dsp:nvSpPr>
        <dsp:cNvPr id="0" name=""/>
        <dsp:cNvSpPr/>
      </dsp:nvSpPr>
      <dsp:spPr>
        <a:xfrm>
          <a:off x="6181552" y="771791"/>
          <a:ext cx="852231" cy="8522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00816-D9D6-43E1-9C59-558510D502AE}">
      <dsp:nvSpPr>
        <dsp:cNvPr id="0" name=""/>
        <dsp:cNvSpPr/>
      </dsp:nvSpPr>
      <dsp:spPr>
        <a:xfrm>
          <a:off x="7657213" y="463224"/>
          <a:ext cx="3463500" cy="1469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Exemple :</a:t>
          </a:r>
          <a:r>
            <a:rPr lang="fr-FR" sz="1900" b="0" i="0" kern="1200" baseline="0"/>
            <a:t> On lui fournit 1 million d'emails en précisant pour chacun : "Ceci est un SPAM" ou "Ceci N'EST PAS un spam".</a:t>
          </a:r>
          <a:endParaRPr lang="en-US" sz="1900" kern="1200"/>
        </a:p>
      </dsp:txBody>
      <dsp:txXfrm>
        <a:off x="7657213" y="463224"/>
        <a:ext cx="3463500" cy="1469363"/>
      </dsp:txXfrm>
    </dsp:sp>
    <dsp:sp modelId="{A8A8E541-624E-4584-BE25-E4EDFEF8A406}">
      <dsp:nvSpPr>
        <dsp:cNvPr id="0" name=""/>
        <dsp:cNvSpPr/>
      </dsp:nvSpPr>
      <dsp:spPr>
        <a:xfrm>
          <a:off x="21768" y="2724251"/>
          <a:ext cx="1469363" cy="14693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C6A57B-7DAE-4B72-9F8E-F5CFEE25D1FB}">
      <dsp:nvSpPr>
        <dsp:cNvPr id="0" name=""/>
        <dsp:cNvSpPr/>
      </dsp:nvSpPr>
      <dsp:spPr>
        <a:xfrm>
          <a:off x="330335" y="3032817"/>
          <a:ext cx="852231" cy="8522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FCABB8-B245-447C-9CBF-AB64C761ADCB}">
      <dsp:nvSpPr>
        <dsp:cNvPr id="0" name=""/>
        <dsp:cNvSpPr/>
      </dsp:nvSpPr>
      <dsp:spPr>
        <a:xfrm>
          <a:off x="1805996" y="2724251"/>
          <a:ext cx="3463500" cy="1469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Le résultat :</a:t>
          </a:r>
          <a:r>
            <a:rPr lang="fr-FR" sz="1900" b="0" i="0" kern="1200" baseline="0"/>
            <a:t> Le modèle apprend à détecter les caractéristiques d'un spam et peut classer de nouveaux emails tout seul.</a:t>
          </a:r>
          <a:endParaRPr lang="en-US" sz="1900" kern="1200"/>
        </a:p>
      </dsp:txBody>
      <dsp:txXfrm>
        <a:off x="1805996" y="2724251"/>
        <a:ext cx="3463500" cy="1469363"/>
      </dsp:txXfrm>
    </dsp:sp>
    <dsp:sp modelId="{EF5611E4-6436-462F-A16B-BF67A11430B7}">
      <dsp:nvSpPr>
        <dsp:cNvPr id="0" name=""/>
        <dsp:cNvSpPr/>
      </dsp:nvSpPr>
      <dsp:spPr>
        <a:xfrm>
          <a:off x="5872985" y="2724251"/>
          <a:ext cx="1469363" cy="14693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1D0D94-D13C-4A34-A1AE-57EF38CB4240}">
      <dsp:nvSpPr>
        <dsp:cNvPr id="0" name=""/>
        <dsp:cNvSpPr/>
      </dsp:nvSpPr>
      <dsp:spPr>
        <a:xfrm>
          <a:off x="6181552" y="3032817"/>
          <a:ext cx="852231" cy="8522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EF998-841F-46C4-BB26-F2319C931B78}">
      <dsp:nvSpPr>
        <dsp:cNvPr id="0" name=""/>
        <dsp:cNvSpPr/>
      </dsp:nvSpPr>
      <dsp:spPr>
        <a:xfrm>
          <a:off x="7657213" y="2724251"/>
          <a:ext cx="3463500" cy="1469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C'est la méthode la plus courante.</a:t>
          </a:r>
          <a:endParaRPr lang="en-US" sz="1900" kern="1200"/>
        </a:p>
      </dsp:txBody>
      <dsp:txXfrm>
        <a:off x="7657213" y="2724251"/>
        <a:ext cx="3463500" cy="146936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E644B-8F45-4B9D-B1E0-E7B281C88CC3}">
      <dsp:nvSpPr>
        <dsp:cNvPr id="0" name=""/>
        <dsp:cNvSpPr/>
      </dsp:nvSpPr>
      <dsp:spPr>
        <a:xfrm>
          <a:off x="1360" y="560645"/>
          <a:ext cx="4774184" cy="30316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3E4FDB-840F-441F-A916-322D635567CF}">
      <dsp:nvSpPr>
        <dsp:cNvPr id="0" name=""/>
        <dsp:cNvSpPr/>
      </dsp:nvSpPr>
      <dsp:spPr>
        <a:xfrm>
          <a:off x="531825" y="1064587"/>
          <a:ext cx="4774184" cy="3031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 dirty="0"/>
            <a:t>Apprentissage Non-Supervisé :</a:t>
          </a:r>
          <a:r>
            <a:rPr lang="fr-FR" sz="2200" b="0" i="0" kern="1200" baseline="0" dirty="0"/>
            <a:t> L'IA est livrée à elle-même avec des données </a:t>
          </a:r>
          <a:r>
            <a:rPr lang="fr-FR" sz="2200" b="1" i="0" kern="1200" baseline="0" dirty="0"/>
            <a:t>non étiquetées</a:t>
          </a:r>
          <a:r>
            <a:rPr lang="fr-FR" sz="2200" b="0" i="0" kern="1200" baseline="0" dirty="0"/>
            <a:t>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0" i="0" kern="1200" baseline="0" dirty="0"/>
            <a:t>Son but : trouver des structures, des groupes, des anomalies. </a:t>
          </a:r>
          <a:r>
            <a:rPr lang="fr-FR" sz="2200" b="0" i="1" kern="1200" baseline="0" dirty="0"/>
            <a:t>Ex: Segmenter vos clients en profils d'acheteurs.</a:t>
          </a:r>
          <a:endParaRPr lang="en-US" sz="2200" kern="1200" dirty="0"/>
        </a:p>
      </dsp:txBody>
      <dsp:txXfrm>
        <a:off x="620618" y="1153380"/>
        <a:ext cx="4596598" cy="2854020"/>
      </dsp:txXfrm>
    </dsp:sp>
    <dsp:sp modelId="{686CF78F-5609-435A-BB13-05CBB7492EB3}">
      <dsp:nvSpPr>
        <dsp:cNvPr id="0" name=""/>
        <dsp:cNvSpPr/>
      </dsp:nvSpPr>
      <dsp:spPr>
        <a:xfrm>
          <a:off x="5836473" y="560645"/>
          <a:ext cx="4774184" cy="30316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A04E15-BC91-4D4C-B37A-B4C0D1228F65}">
      <dsp:nvSpPr>
        <dsp:cNvPr id="0" name=""/>
        <dsp:cNvSpPr/>
      </dsp:nvSpPr>
      <dsp:spPr>
        <a:xfrm>
          <a:off x="6366938" y="1064587"/>
          <a:ext cx="4774184" cy="3031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 dirty="0"/>
            <a:t>Apprentissage par Renforcement :</a:t>
          </a:r>
          <a:r>
            <a:rPr lang="fr-FR" sz="2200" b="0" i="0" kern="1200" baseline="0" dirty="0"/>
            <a:t> L'IA apprend par </a:t>
          </a:r>
          <a:r>
            <a:rPr lang="fr-FR" sz="2200" b="1" i="0" kern="1200" baseline="0" dirty="0"/>
            <a:t>essais et erreurs</a:t>
          </a:r>
          <a:r>
            <a:rPr lang="fr-FR" sz="2200" b="0" i="0" kern="1200" baseline="0" dirty="0"/>
            <a:t>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0" i="0" kern="1200" baseline="0" dirty="0"/>
            <a:t>Elle est récompensée pour une bonne action et "punie" pour une mauvaise. </a:t>
          </a:r>
          <a:r>
            <a:rPr lang="fr-FR" sz="2200" b="0" i="1" kern="1200" baseline="0" dirty="0"/>
            <a:t>Ex: Entraîner une IA à battre un humain aux échecs ou à un jeu vidéo.</a:t>
          </a:r>
          <a:endParaRPr lang="en-US" sz="2200" kern="1200" dirty="0"/>
        </a:p>
      </dsp:txBody>
      <dsp:txXfrm>
        <a:off x="6455731" y="1153380"/>
        <a:ext cx="4596598" cy="28540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B18BA-39A5-474F-BD4E-ED496EC49308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À savoir :</a:t>
          </a:r>
          <a:r>
            <a:rPr lang="fr-FR" sz="1900" b="0" i="0" kern="1200" baseline="0"/>
            <a:t> La version gratuite (GPT-3.5) est rapide. La version payante (GPT-4 et au-delà) est l'une des plus performantes au monde.</a:t>
          </a:r>
          <a:endParaRPr lang="en-US" sz="1900" kern="1200"/>
        </a:p>
      </dsp:txBody>
      <dsp:txXfrm>
        <a:off x="0" y="3275482"/>
        <a:ext cx="5181600" cy="1075086"/>
      </dsp:txXfrm>
    </dsp:sp>
    <dsp:sp modelId="{75E837DF-FA1D-4B05-9D54-6E159E5145D0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Forces Clés :</a:t>
          </a:r>
          <a:endParaRPr lang="en-US" sz="1900" kern="1200"/>
        </a:p>
      </dsp:txBody>
      <dsp:txXfrm rot="-10800000">
        <a:off x="0" y="1638125"/>
        <a:ext cx="5181600" cy="580372"/>
      </dsp:txXfrm>
    </dsp:sp>
    <dsp:sp modelId="{1890A1E1-F639-4A0C-B41F-FA687388505E}">
      <dsp:nvSpPr>
        <dsp:cNvPr id="0" name=""/>
        <dsp:cNvSpPr/>
      </dsp:nvSpPr>
      <dsp:spPr>
        <a:xfrm>
          <a:off x="2530" y="2218498"/>
          <a:ext cx="1725513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Pionnier, a défini le standard.</a:t>
          </a:r>
          <a:endParaRPr lang="en-US" sz="1100" kern="1200"/>
        </a:p>
      </dsp:txBody>
      <dsp:txXfrm>
        <a:off x="2530" y="2218498"/>
        <a:ext cx="1725513" cy="494391"/>
      </dsp:txXfrm>
    </dsp:sp>
    <dsp:sp modelId="{544B2293-93A5-4273-83C5-203B7E43F156}">
      <dsp:nvSpPr>
        <dsp:cNvPr id="0" name=""/>
        <dsp:cNvSpPr/>
      </dsp:nvSpPr>
      <dsp:spPr>
        <a:xfrm>
          <a:off x="1728043" y="2218498"/>
          <a:ext cx="1725513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Interface très simple à utiliser.</a:t>
          </a:r>
          <a:endParaRPr lang="en-US" sz="1100" kern="1200"/>
        </a:p>
      </dsp:txBody>
      <dsp:txXfrm>
        <a:off x="1728043" y="2218498"/>
        <a:ext cx="1725513" cy="494391"/>
      </dsp:txXfrm>
    </dsp:sp>
    <dsp:sp modelId="{29074505-2462-44F1-9696-15D6074B2AEA}">
      <dsp:nvSpPr>
        <dsp:cNvPr id="0" name=""/>
        <dsp:cNvSpPr/>
      </dsp:nvSpPr>
      <dsp:spPr>
        <a:xfrm>
          <a:off x="3453556" y="2218498"/>
          <a:ext cx="1725513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Écosystème puissant (connecté à DALL-E pour les images, etc.).</a:t>
          </a:r>
          <a:endParaRPr lang="en-US" sz="1100" kern="1200"/>
        </a:p>
      </dsp:txBody>
      <dsp:txXfrm>
        <a:off x="3453556" y="2218498"/>
        <a:ext cx="1725513" cy="494391"/>
      </dsp:txXfrm>
    </dsp:sp>
    <dsp:sp modelId="{EAFCD423-94E8-45DB-B9B0-3EB8CCA1FEBF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Idéal pour :</a:t>
          </a:r>
          <a:r>
            <a:rPr lang="fr-FR" sz="1900" b="0" i="0" kern="1200" baseline="0"/>
            <a:t> Polyvalence extrême (rédaction, code, synthèse, brainstorming).</a:t>
          </a:r>
          <a:endParaRPr lang="en-US" sz="1900" kern="1200"/>
        </a:p>
      </dsp:txBody>
      <dsp:txXfrm rot="10800000">
        <a:off x="0" y="769"/>
        <a:ext cx="5181600" cy="107438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C213B-676C-444A-85BB-C93A97892D13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À savoir :</a:t>
          </a:r>
          <a:r>
            <a:rPr lang="fr-FR" sz="2000" b="0" i="0" kern="1200" baseline="0"/>
            <a:t> Le concurrent le plus sérieux de ChatGPT, en évolution constante.</a:t>
          </a:r>
          <a:endParaRPr lang="en-US" sz="2000" kern="1200"/>
        </a:p>
      </dsp:txBody>
      <dsp:txXfrm>
        <a:off x="0" y="3275482"/>
        <a:ext cx="5181600" cy="1075086"/>
      </dsp:txXfrm>
    </dsp:sp>
    <dsp:sp modelId="{C23576C5-381B-4FB0-B564-7ECC6B357581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Forces Clés :</a:t>
          </a:r>
          <a:endParaRPr lang="en-US" sz="2000" kern="1200"/>
        </a:p>
      </dsp:txBody>
      <dsp:txXfrm rot="-10800000">
        <a:off x="0" y="1638125"/>
        <a:ext cx="5181600" cy="580372"/>
      </dsp:txXfrm>
    </dsp:sp>
    <dsp:sp modelId="{241AF305-DD19-40F4-AD21-1B6BE56A67C8}">
      <dsp:nvSpPr>
        <dsp:cNvPr id="0" name=""/>
        <dsp:cNvSpPr/>
      </dsp:nvSpPr>
      <dsp:spPr>
        <a:xfrm>
          <a:off x="2530" y="2218498"/>
          <a:ext cx="1725513" cy="49439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i="0" kern="1200" baseline="0"/>
            <a:t>"Natif Multimodal" : Conçu pour comprendre texte, images, son et vidéo.</a:t>
          </a:r>
          <a:endParaRPr lang="en-US" sz="1000" kern="1200"/>
        </a:p>
      </dsp:txBody>
      <dsp:txXfrm>
        <a:off x="2530" y="2218498"/>
        <a:ext cx="1725513" cy="494391"/>
      </dsp:txXfrm>
    </dsp:sp>
    <dsp:sp modelId="{A663E8C1-7BA8-490B-9C5D-4A02C8D18A80}">
      <dsp:nvSpPr>
        <dsp:cNvPr id="0" name=""/>
        <dsp:cNvSpPr/>
      </dsp:nvSpPr>
      <dsp:spPr>
        <a:xfrm>
          <a:off x="1728043" y="2218498"/>
          <a:ext cx="1725513" cy="49439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i="0" kern="1200" baseline="0"/>
            <a:t>Accès direct à l'information du web en temps réel.</a:t>
          </a:r>
          <a:endParaRPr lang="en-US" sz="1000" kern="1200"/>
        </a:p>
      </dsp:txBody>
      <dsp:txXfrm>
        <a:off x="1728043" y="2218498"/>
        <a:ext cx="1725513" cy="494391"/>
      </dsp:txXfrm>
    </dsp:sp>
    <dsp:sp modelId="{2345317B-CDD1-4B9D-8483-6202886920B6}">
      <dsp:nvSpPr>
        <dsp:cNvPr id="0" name=""/>
        <dsp:cNvSpPr/>
      </dsp:nvSpPr>
      <dsp:spPr>
        <a:xfrm>
          <a:off x="3453556" y="2218498"/>
          <a:ext cx="1725513" cy="49439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i="0" kern="1200" baseline="0"/>
            <a:t>Intégration profonde à l'écosystème Google que vous utilisez déjà.</a:t>
          </a:r>
          <a:endParaRPr lang="en-US" sz="1000" kern="1200"/>
        </a:p>
      </dsp:txBody>
      <dsp:txXfrm>
        <a:off x="3453556" y="2218498"/>
        <a:ext cx="1725513" cy="494391"/>
      </dsp:txXfrm>
    </dsp:sp>
    <dsp:sp modelId="{3655CEAA-B5E5-420A-92AE-DE19599BC5BB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Idéal pour :</a:t>
          </a:r>
          <a:r>
            <a:rPr lang="fr-FR" sz="2000" b="0" i="0" kern="1200" baseline="0"/>
            <a:t> Recherche d'information, tâches créatives multimodales.</a:t>
          </a:r>
          <a:endParaRPr lang="en-US" sz="2000" kern="1200"/>
        </a:p>
      </dsp:txBody>
      <dsp:txXfrm rot="10800000">
        <a:off x="0" y="769"/>
        <a:ext cx="5181600" cy="107438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A0E2-CCD0-473D-B9E6-F7413AFE6D54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À savoir :</a:t>
          </a:r>
          <a:r>
            <a:rPr lang="fr-FR" sz="1900" b="0" i="0" kern="1200" baseline="0"/>
            <a:t> Une fierté française dont la technologie est utilisée par de nombreuses entreprises dans le monde.</a:t>
          </a:r>
          <a:endParaRPr lang="en-US" sz="1900" kern="1200"/>
        </a:p>
      </dsp:txBody>
      <dsp:txXfrm>
        <a:off x="0" y="3275482"/>
        <a:ext cx="5181600" cy="1075086"/>
      </dsp:txXfrm>
    </dsp:sp>
    <dsp:sp modelId="{E19CE9B6-AE5F-4950-A2AF-4724266723EB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Forces Clés :</a:t>
          </a:r>
          <a:endParaRPr lang="en-US" sz="1900" kern="1200"/>
        </a:p>
      </dsp:txBody>
      <dsp:txXfrm rot="-10800000">
        <a:off x="0" y="1638125"/>
        <a:ext cx="5181600" cy="580372"/>
      </dsp:txXfrm>
    </dsp:sp>
    <dsp:sp modelId="{FC2A4D06-F2CF-4891-85A7-29A1C9070782}">
      <dsp:nvSpPr>
        <dsp:cNvPr id="0" name=""/>
        <dsp:cNvSpPr/>
      </dsp:nvSpPr>
      <dsp:spPr>
        <a:xfrm>
          <a:off x="2530" y="2218498"/>
          <a:ext cx="1725513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Champion de l'</a:t>
          </a:r>
          <a:r>
            <a:rPr lang="fr-FR" sz="1100" b="1" i="0" kern="1200" baseline="0"/>
            <a:t>Open Source</a:t>
          </a:r>
          <a:r>
            <a:rPr lang="fr-FR" sz="1100" b="0" i="0" kern="1200" baseline="0"/>
            <a:t> : transparence et adaptabilité.</a:t>
          </a:r>
          <a:endParaRPr lang="en-US" sz="1100" kern="1200"/>
        </a:p>
      </dsp:txBody>
      <dsp:txXfrm>
        <a:off x="2530" y="2218498"/>
        <a:ext cx="1725513" cy="494391"/>
      </dsp:txXfrm>
    </dsp:sp>
    <dsp:sp modelId="{1179A0B7-6D95-45F6-8AC3-BC9EC59BF87B}">
      <dsp:nvSpPr>
        <dsp:cNvPr id="0" name=""/>
        <dsp:cNvSpPr/>
      </dsp:nvSpPr>
      <dsp:spPr>
        <a:xfrm>
          <a:off x="1728043" y="2218498"/>
          <a:ext cx="1725513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Modèles plus "légers" mais extrêmement performants.</a:t>
          </a:r>
          <a:endParaRPr lang="en-US" sz="1100" kern="1200"/>
        </a:p>
      </dsp:txBody>
      <dsp:txXfrm>
        <a:off x="1728043" y="2218498"/>
        <a:ext cx="1725513" cy="494391"/>
      </dsp:txXfrm>
    </dsp:sp>
    <dsp:sp modelId="{85FF045F-FB1D-4216-B625-D7B81B680690}">
      <dsp:nvSpPr>
        <dsp:cNvPr id="0" name=""/>
        <dsp:cNvSpPr/>
      </dsp:nvSpPr>
      <dsp:spPr>
        <a:xfrm>
          <a:off x="3453556" y="2218498"/>
          <a:ext cx="1725513" cy="49439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Alternative stratégique européenne aux géants américains.</a:t>
          </a:r>
          <a:endParaRPr lang="en-US" sz="1100" kern="1200"/>
        </a:p>
      </dsp:txBody>
      <dsp:txXfrm>
        <a:off x="3453556" y="2218498"/>
        <a:ext cx="1725513" cy="494391"/>
      </dsp:txXfrm>
    </dsp:sp>
    <dsp:sp modelId="{5F971C94-FE85-42CB-8419-EAF34C833219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Idéal pour :</a:t>
          </a:r>
          <a:r>
            <a:rPr lang="fr-FR" sz="1900" b="0" i="0" kern="1200" baseline="0"/>
            <a:t> Projets techniques, entreprises soucieuses de la souveraineté.</a:t>
          </a:r>
          <a:endParaRPr lang="en-US" sz="1900" kern="1200"/>
        </a:p>
      </dsp:txBody>
      <dsp:txXfrm rot="10800000">
        <a:off x="0" y="769"/>
        <a:ext cx="5181600" cy="107438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E93C9-EBDC-402F-A8A8-742F5F5B96B9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À savoir :</a:t>
          </a:r>
          <a:r>
            <a:rPr lang="fr-FR" sz="2000" b="0" i="0" kern="1200" baseline="0"/>
            <a:t> Fondé par d'anciens d'OpenAI soucieux de la sécurité.</a:t>
          </a:r>
          <a:endParaRPr lang="en-US" sz="2000" kern="1200"/>
        </a:p>
      </dsp:txBody>
      <dsp:txXfrm>
        <a:off x="0" y="3275482"/>
        <a:ext cx="5181600" cy="1075086"/>
      </dsp:txXfrm>
    </dsp:sp>
    <dsp:sp modelId="{95A41C0F-DCD7-4467-91B8-756C4907921C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Forces Clés :</a:t>
          </a:r>
          <a:endParaRPr lang="en-US" sz="2000" kern="1200"/>
        </a:p>
      </dsp:txBody>
      <dsp:txXfrm rot="-10800000">
        <a:off x="0" y="1638125"/>
        <a:ext cx="5181600" cy="580372"/>
      </dsp:txXfrm>
    </dsp:sp>
    <dsp:sp modelId="{D2EC6876-21AA-4E38-8693-A94824A72A83}">
      <dsp:nvSpPr>
        <dsp:cNvPr id="0" name=""/>
        <dsp:cNvSpPr/>
      </dsp:nvSpPr>
      <dsp:spPr>
        <a:xfrm>
          <a:off x="2530" y="2218498"/>
          <a:ext cx="1725513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baseline="0"/>
            <a:t>Forte orientation "Sécurité" et "Éthique".</a:t>
          </a:r>
          <a:endParaRPr lang="en-US" sz="800" kern="1200"/>
        </a:p>
      </dsp:txBody>
      <dsp:txXfrm>
        <a:off x="2530" y="2218498"/>
        <a:ext cx="1725513" cy="494391"/>
      </dsp:txXfrm>
    </dsp:sp>
    <dsp:sp modelId="{9C3E51BC-F155-4710-8631-1E8B5B323ABC}">
      <dsp:nvSpPr>
        <dsp:cNvPr id="0" name=""/>
        <dsp:cNvSpPr/>
      </dsp:nvSpPr>
      <dsp:spPr>
        <a:xfrm>
          <a:off x="1728043" y="2218498"/>
          <a:ext cx="1725513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baseline="0"/>
            <a:t>Capacité à analyser d'énormes quantités de texte en une seule fois (rapports de 200 pages, livres...).</a:t>
          </a:r>
          <a:endParaRPr lang="en-US" sz="800" kern="1200"/>
        </a:p>
      </dsp:txBody>
      <dsp:txXfrm>
        <a:off x="1728043" y="2218498"/>
        <a:ext cx="1725513" cy="494391"/>
      </dsp:txXfrm>
    </dsp:sp>
    <dsp:sp modelId="{E674ED62-D01C-4A42-A922-8610E22918E8}">
      <dsp:nvSpPr>
        <dsp:cNvPr id="0" name=""/>
        <dsp:cNvSpPr/>
      </dsp:nvSpPr>
      <dsp:spPr>
        <a:xfrm>
          <a:off x="3453556" y="2218498"/>
          <a:ext cx="1725513" cy="4943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baseline="0"/>
            <a:t>Souvent perçu comme plus "littéraire" et moins sujet aux dérives.</a:t>
          </a:r>
          <a:endParaRPr lang="en-US" sz="800" kern="1200"/>
        </a:p>
      </dsp:txBody>
      <dsp:txXfrm>
        <a:off x="3453556" y="2218498"/>
        <a:ext cx="1725513" cy="494391"/>
      </dsp:txXfrm>
    </dsp:sp>
    <dsp:sp modelId="{F86E4D60-9133-44FD-A360-DAB79EB47C4A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Idéal pour :</a:t>
          </a:r>
          <a:r>
            <a:rPr lang="fr-FR" sz="2000" b="0" i="0" kern="1200" baseline="0"/>
            <a:t> Analyser de longs documents, tâches sensibles et éthiques.</a:t>
          </a:r>
          <a:endParaRPr lang="en-US" sz="2000" kern="1200"/>
        </a:p>
      </dsp:txBody>
      <dsp:txXfrm rot="10800000">
        <a:off x="0" y="769"/>
        <a:ext cx="5181600" cy="107438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2FD39-5854-472D-B5DA-4D696356F4F0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À savoir :</a:t>
          </a:r>
          <a:r>
            <a:rPr lang="fr-FR" sz="2000" b="0" i="0" kern="1200" baseline="0"/>
            <a:t> Le projet d'Elon Musk pour concurrencer les autres IA.</a:t>
          </a:r>
          <a:endParaRPr lang="en-US" sz="2000" kern="1200"/>
        </a:p>
      </dsp:txBody>
      <dsp:txXfrm>
        <a:off x="0" y="3275482"/>
        <a:ext cx="5181600" cy="1075086"/>
      </dsp:txXfrm>
    </dsp:sp>
    <dsp:sp modelId="{9C3542AB-2BBB-446B-AB5E-E0045BEF07B5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Forces Clés :</a:t>
          </a:r>
          <a:endParaRPr lang="en-US" sz="2000" kern="1200"/>
        </a:p>
      </dsp:txBody>
      <dsp:txXfrm rot="-10800000">
        <a:off x="0" y="1638125"/>
        <a:ext cx="5181600" cy="580372"/>
      </dsp:txXfrm>
    </dsp:sp>
    <dsp:sp modelId="{11A45C28-0619-4017-967C-EA2C782E1B2E}">
      <dsp:nvSpPr>
        <dsp:cNvPr id="0" name=""/>
        <dsp:cNvSpPr/>
      </dsp:nvSpPr>
      <dsp:spPr>
        <a:xfrm>
          <a:off x="2530" y="2218498"/>
          <a:ext cx="1725513" cy="4943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i="0" kern="1200" baseline="0"/>
            <a:t>Accès en </a:t>
          </a:r>
          <a:r>
            <a:rPr lang="fr-FR" sz="1000" b="1" i="0" kern="1200" baseline="0"/>
            <a:t>temps réel</a:t>
          </a:r>
          <a:r>
            <a:rPr lang="fr-FR" sz="1000" b="0" i="0" kern="1200" baseline="0"/>
            <a:t> aux données de la plateforme X.</a:t>
          </a:r>
          <a:endParaRPr lang="en-US" sz="1000" kern="1200"/>
        </a:p>
      </dsp:txBody>
      <dsp:txXfrm>
        <a:off x="2530" y="2218498"/>
        <a:ext cx="1725513" cy="494391"/>
      </dsp:txXfrm>
    </dsp:sp>
    <dsp:sp modelId="{783BE8FC-763D-46C8-AC6C-CC87B43B4808}">
      <dsp:nvSpPr>
        <dsp:cNvPr id="0" name=""/>
        <dsp:cNvSpPr/>
      </dsp:nvSpPr>
      <dsp:spPr>
        <a:xfrm>
          <a:off x="1728043" y="2218498"/>
          <a:ext cx="1725513" cy="4943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i="0" kern="1200" baseline="0"/>
            <a:t>Conçu pour avoir plus de personnalité, un ton plus audacieux et humoristique.</a:t>
          </a:r>
          <a:endParaRPr lang="en-US" sz="1000" kern="1200"/>
        </a:p>
      </dsp:txBody>
      <dsp:txXfrm>
        <a:off x="1728043" y="2218498"/>
        <a:ext cx="1725513" cy="494391"/>
      </dsp:txXfrm>
    </dsp:sp>
    <dsp:sp modelId="{56084505-4ABF-43B9-8E47-C9797DCDF996}">
      <dsp:nvSpPr>
        <dsp:cNvPr id="0" name=""/>
        <dsp:cNvSpPr/>
      </dsp:nvSpPr>
      <dsp:spPr>
        <a:xfrm>
          <a:off x="3453556" y="2218498"/>
          <a:ext cx="1725513" cy="4943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i="0" kern="1200" baseline="0"/>
            <a:t>Se veut moins "filtré" que ses concurrents.</a:t>
          </a:r>
          <a:endParaRPr lang="en-US" sz="1000" kern="1200"/>
        </a:p>
      </dsp:txBody>
      <dsp:txXfrm>
        <a:off x="3453556" y="2218498"/>
        <a:ext cx="1725513" cy="494391"/>
      </dsp:txXfrm>
    </dsp:sp>
    <dsp:sp modelId="{AC2D5B1B-F6A9-4D6E-969E-B627AA01873E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Idéal pour :</a:t>
          </a:r>
          <a:r>
            <a:rPr lang="fr-FR" sz="2000" b="0" i="0" kern="1200" baseline="0"/>
            <a:t> Avoir une perspective différente, suivre l'actualité chaude.</a:t>
          </a:r>
          <a:endParaRPr lang="en-US" sz="2000" kern="1200"/>
        </a:p>
      </dsp:txBody>
      <dsp:txXfrm rot="10800000">
        <a:off x="0" y="769"/>
        <a:ext cx="5181600" cy="107438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2EA77-0C11-4529-BDBE-740560DA2E9F}">
      <dsp:nvSpPr>
        <dsp:cNvPr id="0" name=""/>
        <dsp:cNvSpPr/>
      </dsp:nvSpPr>
      <dsp:spPr>
        <a:xfrm>
          <a:off x="5223" y="969344"/>
          <a:ext cx="2002164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ChatGPT</a:t>
          </a:r>
          <a:endParaRPr lang="en-US" sz="1900" kern="1200"/>
        </a:p>
      </dsp:txBody>
      <dsp:txXfrm>
        <a:off x="5223" y="969344"/>
        <a:ext cx="2002164" cy="547200"/>
      </dsp:txXfrm>
    </dsp:sp>
    <dsp:sp modelId="{4D46BEC7-DAE0-4A8C-B154-721C7CDEA142}">
      <dsp:nvSpPr>
        <dsp:cNvPr id="0" name=""/>
        <dsp:cNvSpPr/>
      </dsp:nvSpPr>
      <dsp:spPr>
        <a:xfrm>
          <a:off x="5223" y="1516544"/>
          <a:ext cx="2002164" cy="21709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La polyvalence, le brainstorming 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L'écosystème &amp; la facilité d'usage</a:t>
          </a:r>
          <a:endParaRPr lang="en-US" sz="1900" kern="1200"/>
        </a:p>
      </dsp:txBody>
      <dsp:txXfrm>
        <a:off x="5223" y="1516544"/>
        <a:ext cx="2002164" cy="2170951"/>
      </dsp:txXfrm>
    </dsp:sp>
    <dsp:sp modelId="{B0116C3B-DA48-4A91-ADF4-A54DC2C094E2}">
      <dsp:nvSpPr>
        <dsp:cNvPr id="0" name=""/>
        <dsp:cNvSpPr/>
      </dsp:nvSpPr>
      <dsp:spPr>
        <a:xfrm>
          <a:off x="2287691" y="969344"/>
          <a:ext cx="2002164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Gemini</a:t>
          </a:r>
          <a:endParaRPr lang="en-US" sz="1900" kern="1200"/>
        </a:p>
      </dsp:txBody>
      <dsp:txXfrm>
        <a:off x="2287691" y="969344"/>
        <a:ext cx="2002164" cy="547200"/>
      </dsp:txXfrm>
    </dsp:sp>
    <dsp:sp modelId="{91703A88-AB4F-4783-A4CD-1BD74AFB6DA8}">
      <dsp:nvSpPr>
        <dsp:cNvPr id="0" name=""/>
        <dsp:cNvSpPr/>
      </dsp:nvSpPr>
      <dsp:spPr>
        <a:xfrm>
          <a:off x="2287691" y="1516544"/>
          <a:ext cx="2002164" cy="21709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La recherche, l'intégration Google 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L'accès au web &amp; la multimodalité</a:t>
          </a:r>
          <a:endParaRPr lang="en-US" sz="1900" kern="1200"/>
        </a:p>
      </dsp:txBody>
      <dsp:txXfrm>
        <a:off x="2287691" y="1516544"/>
        <a:ext cx="2002164" cy="2170951"/>
      </dsp:txXfrm>
    </dsp:sp>
    <dsp:sp modelId="{DF8EF643-7E83-4075-8029-A308A9886ADC}">
      <dsp:nvSpPr>
        <dsp:cNvPr id="0" name=""/>
        <dsp:cNvSpPr/>
      </dsp:nvSpPr>
      <dsp:spPr>
        <a:xfrm>
          <a:off x="4570159" y="969344"/>
          <a:ext cx="2002164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Mistral AI</a:t>
          </a:r>
          <a:endParaRPr lang="en-US" sz="1900" kern="1200"/>
        </a:p>
      </dsp:txBody>
      <dsp:txXfrm>
        <a:off x="4570159" y="969344"/>
        <a:ext cx="2002164" cy="547200"/>
      </dsp:txXfrm>
    </dsp:sp>
    <dsp:sp modelId="{F777F524-FD71-443D-AC78-B728F4A17868}">
      <dsp:nvSpPr>
        <dsp:cNvPr id="0" name=""/>
        <dsp:cNvSpPr/>
      </dsp:nvSpPr>
      <dsp:spPr>
        <a:xfrm>
          <a:off x="4570159" y="1516544"/>
          <a:ext cx="2002164" cy="21709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Les projets techniques, la souveraineté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L'Open Source &amp; la performance pure</a:t>
          </a:r>
          <a:endParaRPr lang="en-US" sz="1900" kern="1200"/>
        </a:p>
      </dsp:txBody>
      <dsp:txXfrm>
        <a:off x="4570159" y="1516544"/>
        <a:ext cx="2002164" cy="2170951"/>
      </dsp:txXfrm>
    </dsp:sp>
    <dsp:sp modelId="{EE38875B-97BD-415A-A231-0B52185DC502}">
      <dsp:nvSpPr>
        <dsp:cNvPr id="0" name=""/>
        <dsp:cNvSpPr/>
      </dsp:nvSpPr>
      <dsp:spPr>
        <a:xfrm>
          <a:off x="6852627" y="969344"/>
          <a:ext cx="2002164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Claude</a:t>
          </a:r>
          <a:endParaRPr lang="en-US" sz="1900" kern="1200"/>
        </a:p>
      </dsp:txBody>
      <dsp:txXfrm>
        <a:off x="6852627" y="969344"/>
        <a:ext cx="2002164" cy="547200"/>
      </dsp:txXfrm>
    </dsp:sp>
    <dsp:sp modelId="{34AA516D-0AAE-4021-A268-58AA470D368C}">
      <dsp:nvSpPr>
        <dsp:cNvPr id="0" name=""/>
        <dsp:cNvSpPr/>
      </dsp:nvSpPr>
      <dsp:spPr>
        <a:xfrm>
          <a:off x="6852627" y="1516544"/>
          <a:ext cx="2002164" cy="21709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L'analyse de longs documents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La capacité d'analyse &amp; la sécurité</a:t>
          </a:r>
          <a:endParaRPr lang="en-US" sz="1900" kern="1200"/>
        </a:p>
      </dsp:txBody>
      <dsp:txXfrm>
        <a:off x="6852627" y="1516544"/>
        <a:ext cx="2002164" cy="2170951"/>
      </dsp:txXfrm>
    </dsp:sp>
    <dsp:sp modelId="{874089EA-BEF6-4394-A191-4FB0B4046E40}">
      <dsp:nvSpPr>
        <dsp:cNvPr id="0" name=""/>
        <dsp:cNvSpPr/>
      </dsp:nvSpPr>
      <dsp:spPr>
        <a:xfrm>
          <a:off x="9135095" y="969344"/>
          <a:ext cx="2002164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Grok</a:t>
          </a:r>
          <a:endParaRPr lang="en-US" sz="1900" kern="1200"/>
        </a:p>
      </dsp:txBody>
      <dsp:txXfrm>
        <a:off x="9135095" y="969344"/>
        <a:ext cx="2002164" cy="547200"/>
      </dsp:txXfrm>
    </dsp:sp>
    <dsp:sp modelId="{B908617F-5841-40B5-9C39-25C65A43B11A}">
      <dsp:nvSpPr>
        <dsp:cNvPr id="0" name=""/>
        <dsp:cNvSpPr/>
      </dsp:nvSpPr>
      <dsp:spPr>
        <a:xfrm>
          <a:off x="9135095" y="1516544"/>
          <a:ext cx="2002164" cy="21709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L'info en temps réel (via X), l'humour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/>
            <a:t>La personnalité &amp; les données de X</a:t>
          </a:r>
          <a:endParaRPr lang="en-US" sz="1900" kern="1200"/>
        </a:p>
      </dsp:txBody>
      <dsp:txXfrm>
        <a:off x="9135095" y="1516544"/>
        <a:ext cx="2002164" cy="217095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32B3D-084C-4B14-A1C2-40A26EEAB7B6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1" kern="1200" baseline="0"/>
            <a:t>(Manipulation en direct, copie-colle le prompt dans 2 ou 3 outils et affiche les résultats côte à côte pour les comparer avec le public).</a:t>
          </a:r>
          <a:endParaRPr lang="en-US" sz="1500" kern="1200"/>
        </a:p>
      </dsp:txBody>
      <dsp:txXfrm>
        <a:off x="0" y="3275482"/>
        <a:ext cx="5181600" cy="1075086"/>
      </dsp:txXfrm>
    </dsp:sp>
    <dsp:sp modelId="{D1C8DBEF-7E10-4484-931B-94B8999824F2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kern="1200" baseline="0"/>
            <a:t>"Rédige un post pour LinkedIn annonçant le lancement de notre nouvelle formation sur l’IA.</a:t>
          </a:r>
          <a:r>
            <a:rPr lang="fr-FR" sz="1500" kern="1200"/>
            <a:t> </a:t>
          </a:r>
          <a:r>
            <a:rPr lang="fr-FR" sz="1500" b="0" i="0" kern="1200" baseline="0"/>
            <a:t>Le ton doit être enthousiaste et intrigant, et inclure 3 hashtags pertinents.« </a:t>
          </a:r>
          <a:endParaRPr lang="en-US" sz="1500" kern="1200"/>
        </a:p>
      </dsp:txBody>
      <dsp:txXfrm rot="10800000">
        <a:off x="0" y="1638125"/>
        <a:ext cx="5181600" cy="1074383"/>
      </dsp:txXfrm>
    </dsp:sp>
    <dsp:sp modelId="{F33B778B-C1EA-495A-9CD4-617A6BC97C10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LE DÉFI :</a:t>
          </a:r>
          <a:endParaRPr lang="en-US" sz="1500" kern="1200"/>
        </a:p>
      </dsp:txBody>
      <dsp:txXfrm rot="10800000">
        <a:off x="0" y="769"/>
        <a:ext cx="5181600" cy="107438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CA44E-49E6-4CDD-B49D-04F26601C99F}">
      <dsp:nvSpPr>
        <dsp:cNvPr id="0" name=""/>
        <dsp:cNvSpPr/>
      </dsp:nvSpPr>
      <dsp:spPr>
        <a:xfrm>
          <a:off x="6269006" y="1775247"/>
          <a:ext cx="1705648" cy="811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3172"/>
              </a:lnTo>
              <a:lnTo>
                <a:pt x="1705648" y="553172"/>
              </a:lnTo>
              <a:lnTo>
                <a:pt x="1705648" y="811733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265D9D-5AB9-4DBA-ABAC-69F4D82C944D}">
      <dsp:nvSpPr>
        <dsp:cNvPr id="0" name=""/>
        <dsp:cNvSpPr/>
      </dsp:nvSpPr>
      <dsp:spPr>
        <a:xfrm>
          <a:off x="4563358" y="1775247"/>
          <a:ext cx="1705648" cy="811733"/>
        </a:xfrm>
        <a:custGeom>
          <a:avLst/>
          <a:gdLst/>
          <a:ahLst/>
          <a:cxnLst/>
          <a:rect l="0" t="0" r="0" b="0"/>
          <a:pathLst>
            <a:path>
              <a:moveTo>
                <a:pt x="1705648" y="0"/>
              </a:moveTo>
              <a:lnTo>
                <a:pt x="1705648" y="553172"/>
              </a:lnTo>
              <a:lnTo>
                <a:pt x="0" y="553172"/>
              </a:lnTo>
              <a:lnTo>
                <a:pt x="0" y="811733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F5D7D-B5C5-491D-8E77-A7B352FB9491}">
      <dsp:nvSpPr>
        <dsp:cNvPr id="0" name=""/>
        <dsp:cNvSpPr/>
      </dsp:nvSpPr>
      <dsp:spPr>
        <a:xfrm>
          <a:off x="1462178" y="2923"/>
          <a:ext cx="2791061" cy="17723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A8FE03-30B0-4919-A9D4-42317B5A165D}">
      <dsp:nvSpPr>
        <dsp:cNvPr id="0" name=""/>
        <dsp:cNvSpPr/>
      </dsp:nvSpPr>
      <dsp:spPr>
        <a:xfrm>
          <a:off x="1772296" y="297535"/>
          <a:ext cx="2791061" cy="17723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i="0" kern="1200" baseline="0"/>
            <a:t>"Les IA comme Midjourney utilisent des </a:t>
          </a:r>
          <a:r>
            <a:rPr lang="fr-FR" sz="1800" b="1" i="0" kern="1200" baseline="0"/>
            <a:t>modèles de diffusion</a:t>
          </a:r>
          <a:r>
            <a:rPr lang="fr-FR" sz="1800" b="0" i="0" kern="1200" baseline="0"/>
            <a:t>."</a:t>
          </a:r>
          <a:endParaRPr lang="en-US" sz="1800" kern="1200"/>
        </a:p>
      </dsp:txBody>
      <dsp:txXfrm>
        <a:off x="1824206" y="349445"/>
        <a:ext cx="2687241" cy="1668503"/>
      </dsp:txXfrm>
    </dsp:sp>
    <dsp:sp modelId="{84AEB789-F135-4996-878C-EC4F5D80BC6F}">
      <dsp:nvSpPr>
        <dsp:cNvPr id="0" name=""/>
        <dsp:cNvSpPr/>
      </dsp:nvSpPr>
      <dsp:spPr>
        <a:xfrm>
          <a:off x="4873476" y="2923"/>
          <a:ext cx="2791061" cy="17723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B097A4C-A0C2-4966-B0DB-6C8D158E358F}">
      <dsp:nvSpPr>
        <dsp:cNvPr id="0" name=""/>
        <dsp:cNvSpPr/>
      </dsp:nvSpPr>
      <dsp:spPr>
        <a:xfrm>
          <a:off x="5183594" y="297535"/>
          <a:ext cx="2791061" cy="17723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i="0" kern="1200" baseline="0"/>
            <a:t>"Pensez à un sculpteur qui voit une forme dans un bloc de marbre brut."</a:t>
          </a:r>
          <a:endParaRPr lang="en-US" sz="1800" kern="1200"/>
        </a:p>
      </dsp:txBody>
      <dsp:txXfrm>
        <a:off x="5235504" y="349445"/>
        <a:ext cx="2687241" cy="1668503"/>
      </dsp:txXfrm>
    </dsp:sp>
    <dsp:sp modelId="{9269A7F9-54F4-4FB7-9A5A-96509A4BFA02}">
      <dsp:nvSpPr>
        <dsp:cNvPr id="0" name=""/>
        <dsp:cNvSpPr/>
      </dsp:nvSpPr>
      <dsp:spPr>
        <a:xfrm>
          <a:off x="3167827" y="2586980"/>
          <a:ext cx="2791061" cy="17723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4533D02-FDA7-48C0-B117-171883EAEB3F}">
      <dsp:nvSpPr>
        <dsp:cNvPr id="0" name=""/>
        <dsp:cNvSpPr/>
      </dsp:nvSpPr>
      <dsp:spPr>
        <a:xfrm>
          <a:off x="3477945" y="2881592"/>
          <a:ext cx="2791061" cy="17723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i="0" kern="1200" baseline="0"/>
            <a:t>L'IA commence avec un "bruit" visuel, un chaos de pixels.</a:t>
          </a:r>
          <a:endParaRPr lang="en-US" sz="1800" kern="1200"/>
        </a:p>
      </dsp:txBody>
      <dsp:txXfrm>
        <a:off x="3529855" y="2933502"/>
        <a:ext cx="2687241" cy="1668503"/>
      </dsp:txXfrm>
    </dsp:sp>
    <dsp:sp modelId="{3F3CE79D-0DC1-49AF-9BD6-BBF3F284EA30}">
      <dsp:nvSpPr>
        <dsp:cNvPr id="0" name=""/>
        <dsp:cNvSpPr/>
      </dsp:nvSpPr>
      <dsp:spPr>
        <a:xfrm>
          <a:off x="6579124" y="2586980"/>
          <a:ext cx="2791061" cy="17723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2A1A144-A556-48BA-8FF0-B594919C234F}">
      <dsp:nvSpPr>
        <dsp:cNvPr id="0" name=""/>
        <dsp:cNvSpPr/>
      </dsp:nvSpPr>
      <dsp:spPr>
        <a:xfrm>
          <a:off x="6889242" y="2881592"/>
          <a:ext cx="2791061" cy="17723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i="0" kern="1200" baseline="0"/>
            <a:t>Guidée par votre prompt, elle "débruite" l'image, la raffine petit à petit pour faire correspondre le chaos à votre description.</a:t>
          </a:r>
          <a:endParaRPr lang="en-US" sz="1800" kern="1200"/>
        </a:p>
      </dsp:txBody>
      <dsp:txXfrm>
        <a:off x="6941152" y="2933502"/>
        <a:ext cx="2687241" cy="166850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0B93D9-B4DA-4CE0-B22D-22F4E8293053}">
      <dsp:nvSpPr>
        <dsp:cNvPr id="0" name=""/>
        <dsp:cNvSpPr/>
      </dsp:nvSpPr>
      <dsp:spPr>
        <a:xfrm>
          <a:off x="6219899" y="2370264"/>
          <a:ext cx="1597092" cy="760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966"/>
              </a:lnTo>
              <a:lnTo>
                <a:pt x="1597092" y="517966"/>
              </a:lnTo>
              <a:lnTo>
                <a:pt x="1597092" y="760071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2183A-41D4-4B17-85F3-DE4E99310B56}">
      <dsp:nvSpPr>
        <dsp:cNvPr id="0" name=""/>
        <dsp:cNvSpPr/>
      </dsp:nvSpPr>
      <dsp:spPr>
        <a:xfrm>
          <a:off x="4622806" y="2370264"/>
          <a:ext cx="1597092" cy="760071"/>
        </a:xfrm>
        <a:custGeom>
          <a:avLst/>
          <a:gdLst/>
          <a:ahLst/>
          <a:cxnLst/>
          <a:rect l="0" t="0" r="0" b="0"/>
          <a:pathLst>
            <a:path>
              <a:moveTo>
                <a:pt x="1597092" y="0"/>
              </a:moveTo>
              <a:lnTo>
                <a:pt x="1597092" y="517966"/>
              </a:lnTo>
              <a:lnTo>
                <a:pt x="0" y="517966"/>
              </a:lnTo>
              <a:lnTo>
                <a:pt x="0" y="760071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920D5E-9CA6-4748-88D9-A8B4278D7C6C}">
      <dsp:nvSpPr>
        <dsp:cNvPr id="0" name=""/>
        <dsp:cNvSpPr/>
      </dsp:nvSpPr>
      <dsp:spPr>
        <a:xfrm>
          <a:off x="-290380" y="517206"/>
          <a:ext cx="4330653" cy="16595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304ADE-04B2-4E7B-9163-51BA2C52CDD0}">
      <dsp:nvSpPr>
        <dsp:cNvPr id="0" name=""/>
        <dsp:cNvSpPr/>
      </dsp:nvSpPr>
      <dsp:spPr>
        <a:xfrm>
          <a:off x="0" y="793067"/>
          <a:ext cx="4330653" cy="1659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Idéal pour :</a:t>
          </a:r>
          <a:r>
            <a:rPr lang="fr-FR" sz="1700" b="0" i="0" kern="1200" baseline="0"/>
            <a:t> La qualité artistique, les images époustouflantes, les styles uniques.</a:t>
          </a:r>
          <a:endParaRPr lang="en-US" sz="1700" kern="1200"/>
        </a:p>
      </dsp:txBody>
      <dsp:txXfrm>
        <a:off x="48606" y="841673"/>
        <a:ext cx="4233441" cy="1562312"/>
      </dsp:txXfrm>
    </dsp:sp>
    <dsp:sp modelId="{6712B538-3045-4C74-B866-AF68D109C2F7}">
      <dsp:nvSpPr>
        <dsp:cNvPr id="0" name=""/>
        <dsp:cNvSpPr/>
      </dsp:nvSpPr>
      <dsp:spPr>
        <a:xfrm>
          <a:off x="4913186" y="710740"/>
          <a:ext cx="2613424" cy="16595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51802C-468A-4F69-B26C-76EC36758398}">
      <dsp:nvSpPr>
        <dsp:cNvPr id="0" name=""/>
        <dsp:cNvSpPr/>
      </dsp:nvSpPr>
      <dsp:spPr>
        <a:xfrm>
          <a:off x="5203567" y="986601"/>
          <a:ext cx="2613424" cy="1659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Forces Clés :</a:t>
          </a:r>
          <a:endParaRPr lang="en-US" sz="1700" kern="1200"/>
        </a:p>
      </dsp:txBody>
      <dsp:txXfrm>
        <a:off x="5252173" y="1035207"/>
        <a:ext cx="2516212" cy="1562312"/>
      </dsp:txXfrm>
    </dsp:sp>
    <dsp:sp modelId="{62EE53C0-6960-4DE1-AC70-73D736E03597}">
      <dsp:nvSpPr>
        <dsp:cNvPr id="0" name=""/>
        <dsp:cNvSpPr/>
      </dsp:nvSpPr>
      <dsp:spPr>
        <a:xfrm>
          <a:off x="3316094" y="3130335"/>
          <a:ext cx="2613424" cy="16595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6BDCB2-E166-4296-A658-3957FF5CD65D}">
      <dsp:nvSpPr>
        <dsp:cNvPr id="0" name=""/>
        <dsp:cNvSpPr/>
      </dsp:nvSpPr>
      <dsp:spPr>
        <a:xfrm>
          <a:off x="3606474" y="3406197"/>
          <a:ext cx="2613424" cy="1659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0" i="0" kern="1200" baseline="0"/>
            <a:t>Considéré comme le leader en termes de </a:t>
          </a:r>
          <a:r>
            <a:rPr lang="fr-FR" sz="1700" b="1" i="0" kern="1200" baseline="0"/>
            <a:t>qualité esthétique</a:t>
          </a:r>
          <a:r>
            <a:rPr lang="fr-FR" sz="1700" b="0" i="0" kern="1200" baseline="0"/>
            <a:t>.</a:t>
          </a:r>
          <a:endParaRPr lang="en-US" sz="1700" kern="1200"/>
        </a:p>
      </dsp:txBody>
      <dsp:txXfrm>
        <a:off x="3655080" y="3454803"/>
        <a:ext cx="2516212" cy="1562312"/>
      </dsp:txXfrm>
    </dsp:sp>
    <dsp:sp modelId="{FD171A0F-D07E-4FE8-95BE-58CF294D15C1}">
      <dsp:nvSpPr>
        <dsp:cNvPr id="0" name=""/>
        <dsp:cNvSpPr/>
      </dsp:nvSpPr>
      <dsp:spPr>
        <a:xfrm>
          <a:off x="6510279" y="3130335"/>
          <a:ext cx="2613424" cy="16595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8ADAE4-EC34-40E1-88E0-507357504725}">
      <dsp:nvSpPr>
        <dsp:cNvPr id="0" name=""/>
        <dsp:cNvSpPr/>
      </dsp:nvSpPr>
      <dsp:spPr>
        <a:xfrm>
          <a:off x="6800660" y="3406197"/>
          <a:ext cx="2613424" cy="1659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0" i="0" kern="1200" baseline="0"/>
            <a:t>Compréhension très fine des ambiances, des lumières et des compositions artistiques.</a:t>
          </a:r>
          <a:endParaRPr lang="en-US" sz="1700" kern="1200"/>
        </a:p>
      </dsp:txBody>
      <dsp:txXfrm>
        <a:off x="6849266" y="3454803"/>
        <a:ext cx="2516212" cy="1562312"/>
      </dsp:txXfrm>
    </dsp:sp>
    <dsp:sp modelId="{349399A5-6363-42E4-9C25-A547D735F40D}">
      <dsp:nvSpPr>
        <dsp:cNvPr id="0" name=""/>
        <dsp:cNvSpPr/>
      </dsp:nvSpPr>
      <dsp:spPr>
        <a:xfrm>
          <a:off x="8107372" y="710740"/>
          <a:ext cx="2613424" cy="16595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98C3F9D-B796-4EDB-91C0-FCD501D09B10}">
      <dsp:nvSpPr>
        <dsp:cNvPr id="0" name=""/>
        <dsp:cNvSpPr/>
      </dsp:nvSpPr>
      <dsp:spPr>
        <a:xfrm>
          <a:off x="8397753" y="986601"/>
          <a:ext cx="2613424" cy="1659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 dirty="0"/>
            <a:t>À savoir :</a:t>
          </a:r>
          <a:r>
            <a:rPr lang="fr-FR" sz="1700" b="0" i="0" kern="1200" baseline="0" dirty="0"/>
            <a:t> Fonctionne principalement via l'application de chat </a:t>
          </a:r>
          <a:r>
            <a:rPr lang="fr-FR" sz="1700" b="1" i="0" kern="1200" baseline="0" dirty="0"/>
            <a:t>Discord</a:t>
          </a:r>
          <a:r>
            <a:rPr lang="fr-FR" sz="1700" b="0" i="0" kern="1200" baseline="0" dirty="0"/>
            <a:t>, ce qui peut demander un petit temps d'adaptation.</a:t>
          </a:r>
          <a:endParaRPr lang="en-US" sz="1700" kern="1200" dirty="0"/>
        </a:p>
      </dsp:txBody>
      <dsp:txXfrm>
        <a:off x="8446359" y="1035207"/>
        <a:ext cx="2516212" cy="156231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59AB9-E756-4C0C-A373-160E07805282}">
      <dsp:nvSpPr>
        <dsp:cNvPr id="0" name=""/>
        <dsp:cNvSpPr/>
      </dsp:nvSpPr>
      <dsp:spPr>
        <a:xfrm>
          <a:off x="6424919" y="1775430"/>
          <a:ext cx="1705082" cy="811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989"/>
              </a:lnTo>
              <a:lnTo>
                <a:pt x="1705082" y="552989"/>
              </a:lnTo>
              <a:lnTo>
                <a:pt x="1705082" y="811464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8F03C4-1273-4FE4-B451-275D510CE3DE}">
      <dsp:nvSpPr>
        <dsp:cNvPr id="0" name=""/>
        <dsp:cNvSpPr/>
      </dsp:nvSpPr>
      <dsp:spPr>
        <a:xfrm>
          <a:off x="4719836" y="1775430"/>
          <a:ext cx="1705082" cy="811464"/>
        </a:xfrm>
        <a:custGeom>
          <a:avLst/>
          <a:gdLst/>
          <a:ahLst/>
          <a:cxnLst/>
          <a:rect l="0" t="0" r="0" b="0"/>
          <a:pathLst>
            <a:path>
              <a:moveTo>
                <a:pt x="1705082" y="0"/>
              </a:moveTo>
              <a:lnTo>
                <a:pt x="1705082" y="552989"/>
              </a:lnTo>
              <a:lnTo>
                <a:pt x="0" y="552989"/>
              </a:lnTo>
              <a:lnTo>
                <a:pt x="0" y="811464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63F86-8DEC-4BE3-BAD1-E449DC49529C}">
      <dsp:nvSpPr>
        <dsp:cNvPr id="0" name=""/>
        <dsp:cNvSpPr/>
      </dsp:nvSpPr>
      <dsp:spPr>
        <a:xfrm>
          <a:off x="-310014" y="-32324"/>
          <a:ext cx="3993101" cy="17717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F40576-3270-48A0-8F91-84667D521B01}">
      <dsp:nvSpPr>
        <dsp:cNvPr id="0" name=""/>
        <dsp:cNvSpPr/>
      </dsp:nvSpPr>
      <dsp:spPr>
        <a:xfrm>
          <a:off x="0" y="262189"/>
          <a:ext cx="3993101" cy="1771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 dirty="0"/>
            <a:t>Idéal pour :</a:t>
          </a:r>
          <a:r>
            <a:rPr lang="fr-FR" sz="2000" b="0" i="0" kern="1200" baseline="0" dirty="0"/>
            <a:t> La facilité d'accès, l'intégration dans un flux de travail existant.</a:t>
          </a:r>
          <a:endParaRPr lang="en-US" sz="2000" kern="1200" dirty="0"/>
        </a:p>
      </dsp:txBody>
      <dsp:txXfrm>
        <a:off x="51892" y="314081"/>
        <a:ext cx="3889317" cy="1667951"/>
      </dsp:txXfrm>
    </dsp:sp>
    <dsp:sp modelId="{16F3DCC2-F8CB-43E3-ADE4-E755CFD68ED3}">
      <dsp:nvSpPr>
        <dsp:cNvPr id="0" name=""/>
        <dsp:cNvSpPr/>
      </dsp:nvSpPr>
      <dsp:spPr>
        <a:xfrm>
          <a:off x="5029851" y="3695"/>
          <a:ext cx="2790134" cy="17717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D76A8C-7033-4A5B-B6CA-2F03985F0CBB}">
      <dsp:nvSpPr>
        <dsp:cNvPr id="0" name=""/>
        <dsp:cNvSpPr/>
      </dsp:nvSpPr>
      <dsp:spPr>
        <a:xfrm>
          <a:off x="5339866" y="298209"/>
          <a:ext cx="2790134" cy="1771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Forces Clés :</a:t>
          </a:r>
          <a:endParaRPr lang="en-US" sz="2000" kern="1200"/>
        </a:p>
      </dsp:txBody>
      <dsp:txXfrm>
        <a:off x="5391758" y="350101"/>
        <a:ext cx="2686350" cy="1667951"/>
      </dsp:txXfrm>
    </dsp:sp>
    <dsp:sp modelId="{4711FA60-F9FA-4547-8914-9946DFD822E8}">
      <dsp:nvSpPr>
        <dsp:cNvPr id="0" name=""/>
        <dsp:cNvSpPr/>
      </dsp:nvSpPr>
      <dsp:spPr>
        <a:xfrm>
          <a:off x="3324769" y="2586894"/>
          <a:ext cx="2790134" cy="17717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3542C84-7ED1-4A68-BA59-4A945079BE86}">
      <dsp:nvSpPr>
        <dsp:cNvPr id="0" name=""/>
        <dsp:cNvSpPr/>
      </dsp:nvSpPr>
      <dsp:spPr>
        <a:xfrm>
          <a:off x="3634784" y="2881409"/>
          <a:ext cx="2790134" cy="1771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0" i="0" kern="1200" baseline="0"/>
            <a:t>Compréhension exceptionnelle du </a:t>
          </a:r>
          <a:r>
            <a:rPr lang="fr-FR" sz="2000" b="1" i="0" kern="1200" baseline="0"/>
            <a:t>langage naturel</a:t>
          </a:r>
          <a:r>
            <a:rPr lang="fr-FR" sz="2000" b="0" i="0" kern="1200" baseline="0"/>
            <a:t> (il suit très bien les prompts longs et complexes).</a:t>
          </a:r>
          <a:endParaRPr lang="en-US" sz="2000" kern="1200"/>
        </a:p>
      </dsp:txBody>
      <dsp:txXfrm>
        <a:off x="3686676" y="2933301"/>
        <a:ext cx="2686350" cy="1667951"/>
      </dsp:txXfrm>
    </dsp:sp>
    <dsp:sp modelId="{A3982ABC-D8A3-4A8E-8935-F376B26AC483}">
      <dsp:nvSpPr>
        <dsp:cNvPr id="0" name=""/>
        <dsp:cNvSpPr/>
      </dsp:nvSpPr>
      <dsp:spPr>
        <a:xfrm>
          <a:off x="6734934" y="2586894"/>
          <a:ext cx="2790134" cy="17717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765049C-7703-4672-9BFA-76A6E103A27A}">
      <dsp:nvSpPr>
        <dsp:cNvPr id="0" name=""/>
        <dsp:cNvSpPr/>
      </dsp:nvSpPr>
      <dsp:spPr>
        <a:xfrm>
          <a:off x="7044949" y="2881409"/>
          <a:ext cx="2790134" cy="1771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0" i="0" kern="1200" baseline="0"/>
            <a:t>Directement intégré dans </a:t>
          </a:r>
          <a:r>
            <a:rPr lang="fr-FR" sz="2000" b="1" i="0" kern="1200" baseline="0"/>
            <a:t>ChatGPT Plus et Microsoft Copilot (gratuitement !)</a:t>
          </a:r>
          <a:r>
            <a:rPr lang="fr-FR" sz="2000" b="0" i="0" kern="1200" baseline="0"/>
            <a:t>.</a:t>
          </a:r>
          <a:endParaRPr lang="en-US" sz="2000" kern="1200"/>
        </a:p>
      </dsp:txBody>
      <dsp:txXfrm>
        <a:off x="7096841" y="2933301"/>
        <a:ext cx="2686350" cy="1667951"/>
      </dsp:txXfrm>
    </dsp:sp>
    <dsp:sp modelId="{39A59E0D-BC71-478F-AAF4-479EA8772056}">
      <dsp:nvSpPr>
        <dsp:cNvPr id="0" name=""/>
        <dsp:cNvSpPr/>
      </dsp:nvSpPr>
      <dsp:spPr>
        <a:xfrm>
          <a:off x="8440016" y="3695"/>
          <a:ext cx="2790134" cy="17717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D5F323-5758-4CB6-A9E1-2B56BCEC2E40}">
      <dsp:nvSpPr>
        <dsp:cNvPr id="0" name=""/>
        <dsp:cNvSpPr/>
      </dsp:nvSpPr>
      <dsp:spPr>
        <a:xfrm>
          <a:off x="8750031" y="298209"/>
          <a:ext cx="2790134" cy="1771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À savoir :</a:t>
          </a:r>
          <a:r>
            <a:rPr lang="fr-FR" sz="2000" b="0" i="0" kern="1200" baseline="0"/>
            <a:t> Le plus simple à prendre en main pour un débutant.</a:t>
          </a:r>
          <a:endParaRPr lang="en-US" sz="2000" kern="1200"/>
        </a:p>
      </dsp:txBody>
      <dsp:txXfrm>
        <a:off x="8801923" y="350101"/>
        <a:ext cx="2686350" cy="166795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FF415-15E7-4B78-AAA5-9D76C42DD008}">
      <dsp:nvSpPr>
        <dsp:cNvPr id="0" name=""/>
        <dsp:cNvSpPr/>
      </dsp:nvSpPr>
      <dsp:spPr>
        <a:xfrm>
          <a:off x="6420738" y="1786022"/>
          <a:ext cx="1672422" cy="795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397"/>
              </a:lnTo>
              <a:lnTo>
                <a:pt x="1672422" y="542397"/>
              </a:lnTo>
              <a:lnTo>
                <a:pt x="1672422" y="795921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C5E91-7BAE-4CFE-9008-8EA5127CA574}">
      <dsp:nvSpPr>
        <dsp:cNvPr id="0" name=""/>
        <dsp:cNvSpPr/>
      </dsp:nvSpPr>
      <dsp:spPr>
        <a:xfrm>
          <a:off x="4748315" y="1786022"/>
          <a:ext cx="1672422" cy="795921"/>
        </a:xfrm>
        <a:custGeom>
          <a:avLst/>
          <a:gdLst/>
          <a:ahLst/>
          <a:cxnLst/>
          <a:rect l="0" t="0" r="0" b="0"/>
          <a:pathLst>
            <a:path>
              <a:moveTo>
                <a:pt x="1672422" y="0"/>
              </a:moveTo>
              <a:lnTo>
                <a:pt x="1672422" y="542397"/>
              </a:lnTo>
              <a:lnTo>
                <a:pt x="0" y="542397"/>
              </a:lnTo>
              <a:lnTo>
                <a:pt x="0" y="795921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AC975-B2A0-4845-94C2-012A1728CBB2}">
      <dsp:nvSpPr>
        <dsp:cNvPr id="0" name=""/>
        <dsp:cNvSpPr/>
      </dsp:nvSpPr>
      <dsp:spPr>
        <a:xfrm>
          <a:off x="-304076" y="176890"/>
          <a:ext cx="4434645" cy="17377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39D7E4-44DA-43E3-BB6C-FFBA8DBAADCD}">
      <dsp:nvSpPr>
        <dsp:cNvPr id="0" name=""/>
        <dsp:cNvSpPr/>
      </dsp:nvSpPr>
      <dsp:spPr>
        <a:xfrm>
          <a:off x="0" y="465763"/>
          <a:ext cx="4434645" cy="1737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 dirty="0"/>
            <a:t>Idéal pour :</a:t>
          </a:r>
          <a:r>
            <a:rPr lang="fr-FR" sz="1700" b="0" i="0" kern="1200" baseline="0" dirty="0"/>
            <a:t> Le contrôle total, l'expérimentation, les projets sur-mesure.</a:t>
          </a:r>
          <a:endParaRPr lang="en-US" sz="1700" kern="1200" dirty="0"/>
        </a:p>
      </dsp:txBody>
      <dsp:txXfrm>
        <a:off x="50898" y="516661"/>
        <a:ext cx="4332849" cy="1636003"/>
      </dsp:txXfrm>
    </dsp:sp>
    <dsp:sp modelId="{F1FD2F6F-FA5B-423A-986C-F1A25D3FB46D}">
      <dsp:nvSpPr>
        <dsp:cNvPr id="0" name=""/>
        <dsp:cNvSpPr/>
      </dsp:nvSpPr>
      <dsp:spPr>
        <a:xfrm>
          <a:off x="5052392" y="48223"/>
          <a:ext cx="2736692" cy="17377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224FD6-7C5E-4E73-8B0B-9CA2D49DCEAA}">
      <dsp:nvSpPr>
        <dsp:cNvPr id="0" name=""/>
        <dsp:cNvSpPr/>
      </dsp:nvSpPr>
      <dsp:spPr>
        <a:xfrm>
          <a:off x="5356469" y="337096"/>
          <a:ext cx="2736692" cy="1737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Forces Clés :</a:t>
          </a:r>
          <a:endParaRPr lang="en-US" sz="1700" kern="1200"/>
        </a:p>
      </dsp:txBody>
      <dsp:txXfrm>
        <a:off x="5407367" y="387994"/>
        <a:ext cx="2634896" cy="1636003"/>
      </dsp:txXfrm>
    </dsp:sp>
    <dsp:sp modelId="{F3901264-34B4-46A1-9754-E4CCBDEA2D82}">
      <dsp:nvSpPr>
        <dsp:cNvPr id="0" name=""/>
        <dsp:cNvSpPr/>
      </dsp:nvSpPr>
      <dsp:spPr>
        <a:xfrm>
          <a:off x="3379969" y="2581944"/>
          <a:ext cx="2736692" cy="17377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EBF980D-6CDA-4655-8A31-C62E7CE626AE}">
      <dsp:nvSpPr>
        <dsp:cNvPr id="0" name=""/>
        <dsp:cNvSpPr/>
      </dsp:nvSpPr>
      <dsp:spPr>
        <a:xfrm>
          <a:off x="3684046" y="2870817"/>
          <a:ext cx="2736692" cy="1737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Open Source</a:t>
          </a:r>
          <a:r>
            <a:rPr lang="fr-FR" sz="1700" b="0" i="0" kern="1200" baseline="0"/>
            <a:t> : installable sur son propre ordinateur (si assez puissant).</a:t>
          </a:r>
          <a:endParaRPr lang="en-US" sz="1700" kern="1200"/>
        </a:p>
      </dsp:txBody>
      <dsp:txXfrm>
        <a:off x="3734944" y="2921715"/>
        <a:ext cx="2634896" cy="1636003"/>
      </dsp:txXfrm>
    </dsp:sp>
    <dsp:sp modelId="{841A4EE0-3A16-449B-AB3A-76BF4D9CBE7F}">
      <dsp:nvSpPr>
        <dsp:cNvPr id="0" name=""/>
        <dsp:cNvSpPr/>
      </dsp:nvSpPr>
      <dsp:spPr>
        <a:xfrm>
          <a:off x="6724815" y="2581944"/>
          <a:ext cx="2736692" cy="17377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563818-AEE5-4C24-AD76-D2671AB4994E}">
      <dsp:nvSpPr>
        <dsp:cNvPr id="0" name=""/>
        <dsp:cNvSpPr/>
      </dsp:nvSpPr>
      <dsp:spPr>
        <a:xfrm>
          <a:off x="7028892" y="2870817"/>
          <a:ext cx="2736692" cy="1737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0" i="0" kern="1200" baseline="0"/>
            <a:t>Permet un contrôle très fin : modifier une partie de l'image (Inpainting), étendre une image (Outpainting), copier une pose (ControlNet).</a:t>
          </a:r>
          <a:endParaRPr lang="en-US" sz="1700" kern="1200"/>
        </a:p>
      </dsp:txBody>
      <dsp:txXfrm>
        <a:off x="7079790" y="2921715"/>
        <a:ext cx="2634896" cy="1636003"/>
      </dsp:txXfrm>
    </dsp:sp>
    <dsp:sp modelId="{CD13A34F-9D65-4A4F-ABF4-658A567F40E6}">
      <dsp:nvSpPr>
        <dsp:cNvPr id="0" name=""/>
        <dsp:cNvSpPr/>
      </dsp:nvSpPr>
      <dsp:spPr>
        <a:xfrm>
          <a:off x="8397238" y="48223"/>
          <a:ext cx="2736692" cy="17377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B28F4CA-821C-44BA-8310-BE3B99E16180}">
      <dsp:nvSpPr>
        <dsp:cNvPr id="0" name=""/>
        <dsp:cNvSpPr/>
      </dsp:nvSpPr>
      <dsp:spPr>
        <a:xfrm>
          <a:off x="8701315" y="337096"/>
          <a:ext cx="2736692" cy="1737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À savoir :</a:t>
          </a:r>
          <a:r>
            <a:rPr lang="fr-FR" sz="1700" b="0" i="0" kern="1200" baseline="0"/>
            <a:t> Plus complexe à maîtriser, mais sa liberté est quasi-infinie.</a:t>
          </a:r>
          <a:endParaRPr lang="en-US" sz="1700" kern="1200"/>
        </a:p>
      </dsp:txBody>
      <dsp:txXfrm>
        <a:off x="8752213" y="387994"/>
        <a:ext cx="2634896" cy="163600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6CBB0-4EAC-47FE-9C15-EDDE80646E7F}">
      <dsp:nvSpPr>
        <dsp:cNvPr id="0" name=""/>
        <dsp:cNvSpPr/>
      </dsp:nvSpPr>
      <dsp:spPr>
        <a:xfrm>
          <a:off x="0" y="1168034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CC3197-DD48-4C6A-9A9C-12A78B2D6B5C}">
      <dsp:nvSpPr>
        <dsp:cNvPr id="0" name=""/>
        <dsp:cNvSpPr/>
      </dsp:nvSpPr>
      <dsp:spPr>
        <a:xfrm>
          <a:off x="348202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0" i="0" kern="1200" baseline="0"/>
            <a:t>"Au-delà du trio de tête, un écosystème se développe :"</a:t>
          </a:r>
          <a:endParaRPr lang="en-US" sz="2000" kern="1200"/>
        </a:p>
      </dsp:txBody>
      <dsp:txXfrm>
        <a:off x="406486" y="1557111"/>
        <a:ext cx="3017255" cy="1873409"/>
      </dsp:txXfrm>
    </dsp:sp>
    <dsp:sp modelId="{FBEBA65A-9A3A-413F-83F3-3A197CAD79DD}">
      <dsp:nvSpPr>
        <dsp:cNvPr id="0" name=""/>
        <dsp:cNvSpPr/>
      </dsp:nvSpPr>
      <dsp:spPr>
        <a:xfrm>
          <a:off x="3830228" y="1168034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7103059-E8C9-40EE-8BCE-2B957A936999}">
      <dsp:nvSpPr>
        <dsp:cNvPr id="0" name=""/>
        <dsp:cNvSpPr/>
      </dsp:nvSpPr>
      <dsp:spPr>
        <a:xfrm>
          <a:off x="4178431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Ideogram :</a:t>
          </a:r>
          <a:r>
            <a:rPr lang="fr-FR" sz="2000" b="0" i="0" kern="1200" baseline="0"/>
            <a:t> Le champion pour générer du </a:t>
          </a:r>
          <a:r>
            <a:rPr lang="fr-FR" sz="2000" b="1" i="0" kern="1200" baseline="0"/>
            <a:t>texte cohérent</a:t>
          </a:r>
          <a:r>
            <a:rPr lang="fr-FR" sz="2000" b="0" i="0" kern="1200" baseline="0"/>
            <a:t> à l'intérieur des images. Parfait pour les logos, les affiches, les mèmes.</a:t>
          </a:r>
          <a:endParaRPr lang="en-US" sz="2000" kern="1200"/>
        </a:p>
      </dsp:txBody>
      <dsp:txXfrm>
        <a:off x="4236715" y="1557111"/>
        <a:ext cx="3017255" cy="1873409"/>
      </dsp:txXfrm>
    </dsp:sp>
    <dsp:sp modelId="{75D00482-4226-4E08-A5A6-C96EBF8B2F4F}">
      <dsp:nvSpPr>
        <dsp:cNvPr id="0" name=""/>
        <dsp:cNvSpPr/>
      </dsp:nvSpPr>
      <dsp:spPr>
        <a:xfrm>
          <a:off x="7660457" y="1168034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C73336D-35BD-40AB-86E3-69F9F5C3FD64}">
      <dsp:nvSpPr>
        <dsp:cNvPr id="0" name=""/>
        <dsp:cNvSpPr/>
      </dsp:nvSpPr>
      <dsp:spPr>
        <a:xfrm>
          <a:off x="8008659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0" kern="1200" baseline="0"/>
            <a:t>Leonardo.Ai :</a:t>
          </a:r>
          <a:r>
            <a:rPr lang="fr-FR" sz="2000" b="0" i="0" kern="1200" baseline="0"/>
            <a:t> La boîte à outils pour la création d'</a:t>
          </a:r>
          <a:r>
            <a:rPr lang="fr-FR" sz="2000" b="1" i="0" kern="1200" baseline="0"/>
            <a:t>assets de jeux vidéo</a:t>
          </a:r>
          <a:r>
            <a:rPr lang="fr-FR" sz="2000" b="0" i="0" kern="1200" baseline="0"/>
            <a:t> (personnages, objets, décors, textures...).</a:t>
          </a:r>
          <a:endParaRPr lang="en-US" sz="2000" kern="1200"/>
        </a:p>
      </dsp:txBody>
      <dsp:txXfrm>
        <a:off x="8066943" y="1557111"/>
        <a:ext cx="3017255" cy="187340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AAE13-AF5C-401F-8888-475D5A8B6479}">
      <dsp:nvSpPr>
        <dsp:cNvPr id="0" name=""/>
        <dsp:cNvSpPr/>
      </dsp:nvSpPr>
      <dsp:spPr>
        <a:xfrm>
          <a:off x="0" y="748661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B201EE-148E-433A-9A1F-8F2937850DB3}">
      <dsp:nvSpPr>
        <dsp:cNvPr id="0" name=""/>
        <dsp:cNvSpPr/>
      </dsp:nvSpPr>
      <dsp:spPr>
        <a:xfrm>
          <a:off x="348202" y="1079453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0" i="0" kern="1200" baseline="0" dirty="0"/>
            <a:t>Résultat de </a:t>
          </a:r>
          <a:r>
            <a:rPr lang="fr-FR" sz="2600" b="0" i="0" kern="1200" baseline="0" dirty="0" err="1"/>
            <a:t>Midjourney</a:t>
          </a:r>
          <a:r>
            <a:rPr lang="fr-FR" sz="2600" b="0" i="0" kern="1200" baseline="0" dirty="0"/>
            <a:t> (probablement très artistique).</a:t>
          </a:r>
          <a:endParaRPr lang="en-US" sz="2600" kern="1200" dirty="0"/>
        </a:p>
      </dsp:txBody>
      <dsp:txXfrm>
        <a:off x="406486" y="1137737"/>
        <a:ext cx="3017255" cy="1873409"/>
      </dsp:txXfrm>
    </dsp:sp>
    <dsp:sp modelId="{C0241118-715E-4C99-B65D-4BC7A8DDBA10}">
      <dsp:nvSpPr>
        <dsp:cNvPr id="0" name=""/>
        <dsp:cNvSpPr/>
      </dsp:nvSpPr>
      <dsp:spPr>
        <a:xfrm>
          <a:off x="3830228" y="748661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9311B1-B063-4708-878F-96770E24B2A6}">
      <dsp:nvSpPr>
        <dsp:cNvPr id="0" name=""/>
        <dsp:cNvSpPr/>
      </dsp:nvSpPr>
      <dsp:spPr>
        <a:xfrm>
          <a:off x="4178431" y="1079453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0" i="0" kern="1200" baseline="0" dirty="0"/>
            <a:t>Résultat de DALL-E 3 (probablement très fidèle au prompt).</a:t>
          </a:r>
          <a:endParaRPr lang="en-US" sz="2600" kern="1200" dirty="0"/>
        </a:p>
      </dsp:txBody>
      <dsp:txXfrm>
        <a:off x="4236715" y="1137737"/>
        <a:ext cx="3017255" cy="1873409"/>
      </dsp:txXfrm>
    </dsp:sp>
    <dsp:sp modelId="{F5D0F608-6123-464C-9247-17B769CBD03C}">
      <dsp:nvSpPr>
        <dsp:cNvPr id="0" name=""/>
        <dsp:cNvSpPr/>
      </dsp:nvSpPr>
      <dsp:spPr>
        <a:xfrm>
          <a:off x="7660457" y="748661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69E958-96B8-4A74-AA6E-85916445FC61}">
      <dsp:nvSpPr>
        <dsp:cNvPr id="0" name=""/>
        <dsp:cNvSpPr/>
      </dsp:nvSpPr>
      <dsp:spPr>
        <a:xfrm>
          <a:off x="8008659" y="1079453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0" i="0" kern="1200" baseline="0" dirty="0"/>
            <a:t>Résultat de Stable Diffusion (montrant une autre interprétation).</a:t>
          </a:r>
          <a:endParaRPr lang="en-US" sz="2600" kern="1200" dirty="0"/>
        </a:p>
      </dsp:txBody>
      <dsp:txXfrm>
        <a:off x="8066943" y="1137737"/>
        <a:ext cx="3017255" cy="187340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A92AD-3DCE-4094-9637-D5EBCA9EDA22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1" kern="1200" baseline="0"/>
            <a:t>(Le formateur prend 2-3 propositions du public, les tape en direct dans l'outil et affiche les résultats sur l'écran, suscitant les réactions).</a:t>
          </a:r>
          <a:endParaRPr lang="en-US" sz="1900" kern="1200"/>
        </a:p>
      </dsp:txBody>
      <dsp:txXfrm>
        <a:off x="0" y="3275482"/>
        <a:ext cx="5181600" cy="1075086"/>
      </dsp:txXfrm>
    </dsp:sp>
    <dsp:sp modelId="{0355D860-C5C1-4C1A-B657-6A705D99C1D5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LE DÉFI :</a:t>
          </a:r>
          <a:r>
            <a:rPr lang="fr-FR" sz="1900" b="0" i="0" kern="1200" baseline="0"/>
            <a:t> "Imaginez la couverture d'un livre ou l'affiche d'un film qui n'existe pas. Décrivez-la-moi en une phrase !"</a:t>
          </a:r>
          <a:endParaRPr lang="en-US" sz="1900" kern="1200"/>
        </a:p>
      </dsp:txBody>
      <dsp:txXfrm rot="10800000">
        <a:off x="0" y="1638125"/>
        <a:ext cx="5181600" cy="1074383"/>
      </dsp:txXfrm>
    </dsp:sp>
    <dsp:sp modelId="{ABE396EB-DC6C-405A-ACC7-E66872E6EE07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 dirty="0"/>
            <a:t>"À vous de jouer ! Nous allons utiliser l'outil intégré à </a:t>
          </a:r>
          <a:r>
            <a:rPr lang="fr-FR" sz="1900" b="1" i="0" kern="1200" baseline="0" dirty="0"/>
            <a:t>Microsoft </a:t>
          </a:r>
          <a:r>
            <a:rPr lang="fr-FR" sz="1900" b="1" i="0" kern="1200" baseline="0" dirty="0" err="1"/>
            <a:t>Copilot</a:t>
          </a:r>
          <a:r>
            <a:rPr lang="fr-FR" sz="1900" b="0" i="0" kern="1200" baseline="0" dirty="0"/>
            <a:t> (gratuit)."</a:t>
          </a:r>
          <a:endParaRPr lang="en-US" sz="1900" kern="1200" dirty="0"/>
        </a:p>
      </dsp:txBody>
      <dsp:txXfrm rot="10800000">
        <a:off x="0" y="769"/>
        <a:ext cx="5181600" cy="107438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3B999D-D96A-4AE4-A874-376756AAE861}">
      <dsp:nvSpPr>
        <dsp:cNvPr id="0" name=""/>
        <dsp:cNvSpPr/>
      </dsp:nvSpPr>
      <dsp:spPr>
        <a:xfrm>
          <a:off x="5195286" y="932490"/>
          <a:ext cx="7177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7709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35433" y="974468"/>
        <a:ext cx="37415" cy="7483"/>
      </dsp:txXfrm>
    </dsp:sp>
    <dsp:sp modelId="{3E174BCD-A6A4-424F-B250-1ECA805D4F9E}">
      <dsp:nvSpPr>
        <dsp:cNvPr id="0" name=""/>
        <dsp:cNvSpPr/>
      </dsp:nvSpPr>
      <dsp:spPr>
        <a:xfrm>
          <a:off x="1943568" y="2154"/>
          <a:ext cx="3253517" cy="1952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425" tIns="167345" rIns="159425" bIns="1673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i="0" kern="1200" baseline="0"/>
            <a:t>"Gardez un œil critique sur les résultats !"</a:t>
          </a:r>
          <a:endParaRPr lang="en-US" sz="1600" kern="1200"/>
        </a:p>
      </dsp:txBody>
      <dsp:txXfrm>
        <a:off x="1943568" y="2154"/>
        <a:ext cx="3253517" cy="1952110"/>
      </dsp:txXfrm>
    </dsp:sp>
    <dsp:sp modelId="{5D986B2A-F6A4-4407-9B79-BDF2CC8E2BD1}">
      <dsp:nvSpPr>
        <dsp:cNvPr id="0" name=""/>
        <dsp:cNvSpPr/>
      </dsp:nvSpPr>
      <dsp:spPr>
        <a:xfrm>
          <a:off x="3570327" y="1952465"/>
          <a:ext cx="4001827" cy="717709"/>
        </a:xfrm>
        <a:custGeom>
          <a:avLst/>
          <a:gdLst/>
          <a:ahLst/>
          <a:cxnLst/>
          <a:rect l="0" t="0" r="0" b="0"/>
          <a:pathLst>
            <a:path>
              <a:moveTo>
                <a:pt x="4001827" y="0"/>
              </a:moveTo>
              <a:lnTo>
                <a:pt x="4001827" y="375954"/>
              </a:lnTo>
              <a:lnTo>
                <a:pt x="0" y="375954"/>
              </a:lnTo>
              <a:lnTo>
                <a:pt x="0" y="71770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69461" y="2307578"/>
        <a:ext cx="203559" cy="7483"/>
      </dsp:txXfrm>
    </dsp:sp>
    <dsp:sp modelId="{9A53D1B5-DAF0-430B-BDA5-756982DFF264}">
      <dsp:nvSpPr>
        <dsp:cNvPr id="0" name=""/>
        <dsp:cNvSpPr/>
      </dsp:nvSpPr>
      <dsp:spPr>
        <a:xfrm>
          <a:off x="5945396" y="2154"/>
          <a:ext cx="3253517" cy="1952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425" tIns="167345" rIns="159425" bIns="1673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/>
            <a:t>Les mains &amp; les doigts :</a:t>
          </a:r>
          <a:r>
            <a:rPr lang="fr-FR" sz="1600" b="0" i="0" kern="1200" baseline="0"/>
            <a:t> La hantise historique des IA.</a:t>
          </a:r>
          <a:endParaRPr lang="en-US" sz="1600" kern="1200"/>
        </a:p>
      </dsp:txBody>
      <dsp:txXfrm>
        <a:off x="5945396" y="2154"/>
        <a:ext cx="3253517" cy="1952110"/>
      </dsp:txXfrm>
    </dsp:sp>
    <dsp:sp modelId="{F81BA71A-E8E5-4185-823C-0D91F2564D64}">
      <dsp:nvSpPr>
        <dsp:cNvPr id="0" name=""/>
        <dsp:cNvSpPr/>
      </dsp:nvSpPr>
      <dsp:spPr>
        <a:xfrm>
          <a:off x="5195286" y="3632909"/>
          <a:ext cx="7177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7709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35433" y="3674888"/>
        <a:ext cx="37415" cy="7483"/>
      </dsp:txXfrm>
    </dsp:sp>
    <dsp:sp modelId="{11953380-4708-4AFA-9F0F-F9972C970440}">
      <dsp:nvSpPr>
        <dsp:cNvPr id="0" name=""/>
        <dsp:cNvSpPr/>
      </dsp:nvSpPr>
      <dsp:spPr>
        <a:xfrm>
          <a:off x="1943568" y="2702574"/>
          <a:ext cx="3253517" cy="1952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425" tIns="167345" rIns="159425" bIns="1673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/>
            <a:t>La cohérence physique :</a:t>
          </a:r>
          <a:r>
            <a:rPr lang="fr-FR" sz="1600" b="0" i="0" kern="1200" baseline="0"/>
            <a:t> Les ombres, les reflets et la logique peuvent parfois être étranges.</a:t>
          </a:r>
          <a:endParaRPr lang="en-US" sz="1600" kern="1200"/>
        </a:p>
      </dsp:txBody>
      <dsp:txXfrm>
        <a:off x="1943568" y="2702574"/>
        <a:ext cx="3253517" cy="1952110"/>
      </dsp:txXfrm>
    </dsp:sp>
    <dsp:sp modelId="{E4E554ED-A262-4D3D-9CDC-AA8236B76BE6}">
      <dsp:nvSpPr>
        <dsp:cNvPr id="0" name=""/>
        <dsp:cNvSpPr/>
      </dsp:nvSpPr>
      <dsp:spPr>
        <a:xfrm>
          <a:off x="5945396" y="2702574"/>
          <a:ext cx="3253517" cy="1952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9425" tIns="167345" rIns="159425" bIns="1673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/>
            <a:t>Les biais cachés :</a:t>
          </a:r>
          <a:r>
            <a:rPr lang="fr-FR" sz="1600" b="0" i="0" kern="1200" baseline="0"/>
            <a:t> Demandez "un PDG" et vous obtiendrez majoritairement un homme blanc. Demandez "une infirmière" et ce sera une femme. </a:t>
          </a:r>
          <a:r>
            <a:rPr lang="fr-FR" sz="1600" b="1" i="0" kern="1200" baseline="0"/>
            <a:t>L'IA reflète les stéréotypes de ses données.</a:t>
          </a:r>
          <a:endParaRPr lang="en-US" sz="1600" kern="1200"/>
        </a:p>
      </dsp:txBody>
      <dsp:txXfrm>
        <a:off x="5945396" y="2702574"/>
        <a:ext cx="3253517" cy="195211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BF249-7B36-49FA-8458-4CB16CBEF372}">
      <dsp:nvSpPr>
        <dsp:cNvPr id="0" name=""/>
        <dsp:cNvSpPr/>
      </dsp:nvSpPr>
      <dsp:spPr>
        <a:xfrm>
          <a:off x="0" y="1805"/>
          <a:ext cx="5181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1EEEA-804C-478C-BEE7-5B2F0055842D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DB46D-733F-40C7-B07E-2ABA495B4CA8}">
      <dsp:nvSpPr>
        <dsp:cNvPr id="0" name=""/>
        <dsp:cNvSpPr/>
      </dsp:nvSpPr>
      <dsp:spPr>
        <a:xfrm>
          <a:off x="1057183" y="1805"/>
          <a:ext cx="4124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La Promesse :</a:t>
          </a:r>
          <a:r>
            <a:rPr lang="fr-FR" sz="1500" b="0" i="0" kern="1200" baseline="0"/>
            <a:t> Créer des scènes vidéo jusqu'à 1 minute d'une </a:t>
          </a:r>
          <a:r>
            <a:rPr lang="fr-FR" sz="1500" b="1" i="0" kern="1200" baseline="0"/>
            <a:t>qualité et d'une cohérence jamais vues</a:t>
          </a:r>
          <a:r>
            <a:rPr lang="fr-FR" sz="1500" b="0" i="0" kern="1200" baseline="0"/>
            <a:t>.</a:t>
          </a:r>
          <a:endParaRPr lang="en-US" sz="1500" kern="1200"/>
        </a:p>
      </dsp:txBody>
      <dsp:txXfrm>
        <a:off x="1057183" y="1805"/>
        <a:ext cx="4124416" cy="915310"/>
      </dsp:txXfrm>
    </dsp:sp>
    <dsp:sp modelId="{9CEB64A2-A400-43C4-A44C-D05761ED42B8}">
      <dsp:nvSpPr>
        <dsp:cNvPr id="0" name=""/>
        <dsp:cNvSpPr/>
      </dsp:nvSpPr>
      <dsp:spPr>
        <a:xfrm>
          <a:off x="0" y="1145944"/>
          <a:ext cx="5181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5A076A-E9FF-4D7A-8162-538A8E3A71D6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FB6F0-DEAA-45A4-88E5-F0450D24F9A0}">
      <dsp:nvSpPr>
        <dsp:cNvPr id="0" name=""/>
        <dsp:cNvSpPr/>
      </dsp:nvSpPr>
      <dsp:spPr>
        <a:xfrm>
          <a:off x="1057183" y="1145944"/>
          <a:ext cx="4124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La Technologie :</a:t>
          </a:r>
          <a:r>
            <a:rPr lang="fr-FR" sz="1500" b="0" i="0" kern="1200" baseline="0"/>
            <a:t> L'IA ne génère pas que des pixels, elle simule une compréhension du monde physique.</a:t>
          </a:r>
          <a:endParaRPr lang="en-US" sz="1500" kern="1200"/>
        </a:p>
      </dsp:txBody>
      <dsp:txXfrm>
        <a:off x="1057183" y="1145944"/>
        <a:ext cx="4124416" cy="915310"/>
      </dsp:txXfrm>
    </dsp:sp>
    <dsp:sp modelId="{78B82CB1-C8B1-499A-A884-B796A0DF7A26}">
      <dsp:nvSpPr>
        <dsp:cNvPr id="0" name=""/>
        <dsp:cNvSpPr/>
      </dsp:nvSpPr>
      <dsp:spPr>
        <a:xfrm>
          <a:off x="0" y="2290082"/>
          <a:ext cx="5181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59E45A-6747-4834-8CE1-D449965C16C0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8E7B9-DE17-43C6-9C2A-4E0564490A5E}">
      <dsp:nvSpPr>
        <dsp:cNvPr id="0" name=""/>
        <dsp:cNvSpPr/>
      </dsp:nvSpPr>
      <dsp:spPr>
        <a:xfrm>
          <a:off x="1057183" y="2290082"/>
          <a:ext cx="4124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L'Impact Potentiel :</a:t>
          </a:r>
          <a:r>
            <a:rPr lang="fr-FR" sz="1500" b="0" i="0" kern="1200" baseline="0"/>
            <a:t> Cinéma, publicité, prototypage rapide, éducation... Tout va être touché.</a:t>
          </a:r>
          <a:endParaRPr lang="en-US" sz="1500" kern="1200"/>
        </a:p>
      </dsp:txBody>
      <dsp:txXfrm>
        <a:off x="1057183" y="2290082"/>
        <a:ext cx="4124416" cy="915310"/>
      </dsp:txXfrm>
    </dsp:sp>
    <dsp:sp modelId="{44EF76F9-ED84-4B22-8127-5ADC9C29961F}">
      <dsp:nvSpPr>
        <dsp:cNvPr id="0" name=""/>
        <dsp:cNvSpPr/>
      </dsp:nvSpPr>
      <dsp:spPr>
        <a:xfrm>
          <a:off x="0" y="3434221"/>
          <a:ext cx="5181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9FFC3C-CF43-4A39-BD44-E73EA1B95DEE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F327B-BAE2-400E-96DB-09626F3F7A06}">
      <dsp:nvSpPr>
        <dsp:cNvPr id="0" name=""/>
        <dsp:cNvSpPr/>
      </dsp:nvSpPr>
      <dsp:spPr>
        <a:xfrm>
          <a:off x="1057183" y="3434221"/>
          <a:ext cx="4124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Statut (Juillet 2025) :</a:t>
          </a:r>
          <a:r>
            <a:rPr lang="fr-FR" sz="1500" b="0" i="0" kern="1200" baseline="0"/>
            <a:t> Son accès est encore limité, mais son arrivée publique va tout changer.</a:t>
          </a:r>
          <a:endParaRPr lang="en-US" sz="1500" kern="1200"/>
        </a:p>
      </dsp:txBody>
      <dsp:txXfrm>
        <a:off x="1057183" y="3434221"/>
        <a:ext cx="4124416" cy="91531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61160-0CD6-4D8C-8FC3-D6CEABD1B6C6}">
      <dsp:nvSpPr>
        <dsp:cNvPr id="0" name=""/>
        <dsp:cNvSpPr/>
      </dsp:nvSpPr>
      <dsp:spPr>
        <a:xfrm>
          <a:off x="0" y="0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7071A-1288-40E1-B99D-635AC837D91C}">
      <dsp:nvSpPr>
        <dsp:cNvPr id="0" name=""/>
        <dsp:cNvSpPr/>
      </dsp:nvSpPr>
      <dsp:spPr>
        <a:xfrm>
          <a:off x="0" y="0"/>
          <a:ext cx="6172199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i="0" kern="1200" baseline="0" dirty="0"/>
            <a:t>"En attendant Sora, on peut déjà expérimenter avec :"</a:t>
          </a:r>
          <a:endParaRPr lang="en-US" sz="2400" kern="1200" dirty="0"/>
        </a:p>
      </dsp:txBody>
      <dsp:txXfrm>
        <a:off x="0" y="0"/>
        <a:ext cx="6172199" cy="1218406"/>
      </dsp:txXfrm>
    </dsp:sp>
    <dsp:sp modelId="{44E315F4-50F9-4E1A-AEF3-DF71DC98E50D}">
      <dsp:nvSpPr>
        <dsp:cNvPr id="0" name=""/>
        <dsp:cNvSpPr/>
      </dsp:nvSpPr>
      <dsp:spPr>
        <a:xfrm>
          <a:off x="0" y="1218406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A09E3-E100-45F8-8061-EC392DA76ED8}">
      <dsp:nvSpPr>
        <dsp:cNvPr id="0" name=""/>
        <dsp:cNvSpPr/>
      </dsp:nvSpPr>
      <dsp:spPr>
        <a:xfrm>
          <a:off x="0" y="1218406"/>
          <a:ext cx="6172199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 dirty="0" err="1"/>
            <a:t>Runway</a:t>
          </a:r>
          <a:r>
            <a:rPr lang="fr-FR" sz="2400" b="1" i="0" kern="1200" baseline="0" dirty="0"/>
            <a:t> :</a:t>
          </a:r>
          <a:r>
            <a:rPr lang="fr-FR" sz="2400" b="0" i="0" kern="1200" baseline="0" dirty="0"/>
            <a:t> Le pionnier, une vraie suite d'outils vidéo assistée par IA pour les créatifs.</a:t>
          </a:r>
          <a:endParaRPr lang="en-US" sz="2400" kern="1200" dirty="0"/>
        </a:p>
      </dsp:txBody>
      <dsp:txXfrm>
        <a:off x="0" y="1218406"/>
        <a:ext cx="6172199" cy="1218406"/>
      </dsp:txXfrm>
    </dsp:sp>
    <dsp:sp modelId="{9F6A509A-3379-41BF-AEA2-1DC52C29DFAD}">
      <dsp:nvSpPr>
        <dsp:cNvPr id="0" name=""/>
        <dsp:cNvSpPr/>
      </dsp:nvSpPr>
      <dsp:spPr>
        <a:xfrm>
          <a:off x="0" y="2436812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EDC5F-ED79-4948-A43A-DA895CAC65E8}">
      <dsp:nvSpPr>
        <dsp:cNvPr id="0" name=""/>
        <dsp:cNvSpPr/>
      </dsp:nvSpPr>
      <dsp:spPr>
        <a:xfrm>
          <a:off x="0" y="2436812"/>
          <a:ext cx="6172199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 dirty="0"/>
            <a:t>Pika </a:t>
          </a:r>
          <a:r>
            <a:rPr lang="fr-FR" sz="2400" b="1" i="0" kern="1200" baseline="0" dirty="0" err="1"/>
            <a:t>Labs</a:t>
          </a:r>
          <a:r>
            <a:rPr lang="fr-FR" sz="2400" b="1" i="0" kern="1200" baseline="0" dirty="0"/>
            <a:t> :</a:t>
          </a:r>
          <a:r>
            <a:rPr lang="fr-FR" sz="2400" b="0" i="0" kern="1200" baseline="0" dirty="0"/>
            <a:t> Très populaire et facile d'accès pour animer des images ou créer de courts clips.</a:t>
          </a:r>
          <a:endParaRPr lang="en-US" sz="2400" kern="1200" dirty="0"/>
        </a:p>
      </dsp:txBody>
      <dsp:txXfrm>
        <a:off x="0" y="2436812"/>
        <a:ext cx="6172199" cy="1218406"/>
      </dsp:txXfrm>
    </dsp:sp>
    <dsp:sp modelId="{162AA107-D1FD-4371-881C-5C2DF84710A6}">
      <dsp:nvSpPr>
        <dsp:cNvPr id="0" name=""/>
        <dsp:cNvSpPr/>
      </dsp:nvSpPr>
      <dsp:spPr>
        <a:xfrm>
          <a:off x="0" y="3655218"/>
          <a:ext cx="61721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13896-5DF3-44F9-A7FD-A5FEF6377C3D}">
      <dsp:nvSpPr>
        <dsp:cNvPr id="0" name=""/>
        <dsp:cNvSpPr/>
      </dsp:nvSpPr>
      <dsp:spPr>
        <a:xfrm>
          <a:off x="0" y="3655218"/>
          <a:ext cx="6172199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 dirty="0"/>
            <a:t>Kling :</a:t>
          </a:r>
          <a:r>
            <a:rPr lang="fr-FR" sz="2400" b="0" i="0" kern="1200" baseline="0" dirty="0"/>
            <a:t> Le concurrent chinois très prometteur qui rivalise déjà avec Sora en termes de qualité.</a:t>
          </a:r>
          <a:endParaRPr lang="en-US" sz="2400" kern="1200" dirty="0"/>
        </a:p>
      </dsp:txBody>
      <dsp:txXfrm>
        <a:off x="0" y="3655218"/>
        <a:ext cx="6172199" cy="121840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F1296-486A-4604-B6CC-F5D7185F10E7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ATELIER AUDIO :</a:t>
          </a:r>
          <a:r>
            <a:rPr lang="fr-FR" sz="1900" b="0" i="0" kern="1200" baseline="0"/>
            <a:t> </a:t>
          </a:r>
          <a:r>
            <a:rPr lang="fr-FR" sz="1900" b="0" i="1" kern="1200" baseline="0"/>
            <a:t>(Le formateur joue 30 secondes d'un morceau préparé ou généré en direct, créant un effet de surprise garanti).</a:t>
          </a:r>
          <a:endParaRPr lang="en-US" sz="1900" kern="1200"/>
        </a:p>
      </dsp:txBody>
      <dsp:txXfrm>
        <a:off x="0" y="3275482"/>
        <a:ext cx="5181600" cy="1075086"/>
      </dsp:txXfrm>
    </dsp:sp>
    <dsp:sp modelId="{671DF657-95AD-4933-9F57-443C4F4DE42E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PROMPT :</a:t>
          </a:r>
          <a:r>
            <a:rPr lang="fr-FR" sz="1900" b="0" i="0" kern="1200" baseline="0"/>
            <a:t> "Une chanson de blues sur un robot qui a perdu son câble de chargement, avec une voix masculine grave et une guitare slide."</a:t>
          </a:r>
          <a:endParaRPr lang="en-US" sz="1900" kern="1200"/>
        </a:p>
      </dsp:txBody>
      <dsp:txXfrm rot="10800000">
        <a:off x="0" y="1638125"/>
        <a:ext cx="5181600" cy="1074383"/>
      </dsp:txXfrm>
    </dsp:sp>
    <dsp:sp modelId="{EEC697D5-9DF2-45C9-ABBA-728DF811A9F9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"Créez une chanson COMPLÈTE (musique, chant, paroles) en 30 secondes."</a:t>
          </a:r>
          <a:endParaRPr lang="en-US" sz="1900" kern="1200"/>
        </a:p>
      </dsp:txBody>
      <dsp:txXfrm rot="10800000">
        <a:off x="0" y="769"/>
        <a:ext cx="5181600" cy="107438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BEABA-3897-4712-80C5-6F36DD8F33B5}">
      <dsp:nvSpPr>
        <dsp:cNvPr id="0" name=""/>
        <dsp:cNvSpPr/>
      </dsp:nvSpPr>
      <dsp:spPr>
        <a:xfrm>
          <a:off x="996899" y="0"/>
          <a:ext cx="5216264" cy="521626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8F550C-FA3C-4984-979A-23C555310C48}">
      <dsp:nvSpPr>
        <dsp:cNvPr id="0" name=""/>
        <dsp:cNvSpPr/>
      </dsp:nvSpPr>
      <dsp:spPr>
        <a:xfrm>
          <a:off x="1492444" y="495545"/>
          <a:ext cx="2034342" cy="20343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 baseline="0"/>
            <a:t>"La synthèse et le clonage vocal deviennent ultra-réalistes."</a:t>
          </a:r>
          <a:endParaRPr lang="en-US" sz="1400" kern="1200"/>
        </a:p>
      </dsp:txBody>
      <dsp:txXfrm>
        <a:off x="1591752" y="594853"/>
        <a:ext cx="1835726" cy="1835726"/>
      </dsp:txXfrm>
    </dsp:sp>
    <dsp:sp modelId="{1F86A4AC-A806-43A1-8D3C-DB8335E3C46C}">
      <dsp:nvSpPr>
        <dsp:cNvPr id="0" name=""/>
        <dsp:cNvSpPr/>
      </dsp:nvSpPr>
      <dsp:spPr>
        <a:xfrm>
          <a:off x="3683275" y="495545"/>
          <a:ext cx="2034342" cy="20343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i="0" kern="1200" baseline="0" dirty="0" err="1"/>
            <a:t>ElevenLabs</a:t>
          </a:r>
          <a:r>
            <a:rPr lang="fr-FR" sz="1400" b="1" i="0" kern="1200" baseline="0" dirty="0"/>
            <a:t> :</a:t>
          </a:r>
          <a:r>
            <a:rPr lang="fr-FR" sz="1400" b="0" i="0" kern="1200" baseline="0" dirty="0"/>
            <a:t> Le leader pour créer des </a:t>
          </a:r>
          <a:r>
            <a:rPr lang="fr-FR" sz="1400" b="1" i="0" kern="1200" baseline="0" dirty="0"/>
            <a:t>voix off</a:t>
          </a:r>
          <a:r>
            <a:rPr lang="fr-FR" sz="1400" b="0" i="0" kern="1200" baseline="0" dirty="0"/>
            <a:t> dans des dizaines de langues, ou pour </a:t>
          </a:r>
          <a:r>
            <a:rPr lang="fr-FR" sz="1400" b="1" i="0" kern="1200" baseline="0" dirty="0"/>
            <a:t>cloner votre propre voix</a:t>
          </a:r>
          <a:r>
            <a:rPr lang="fr-FR" sz="1400" b="0" i="0" kern="1200" baseline="0" dirty="0"/>
            <a:t> à partir d'un court échantillon audio.</a:t>
          </a:r>
          <a:endParaRPr lang="en-US" sz="1400" kern="1200" dirty="0"/>
        </a:p>
      </dsp:txBody>
      <dsp:txXfrm>
        <a:off x="3782583" y="594853"/>
        <a:ext cx="1835726" cy="1835726"/>
      </dsp:txXfrm>
    </dsp:sp>
    <dsp:sp modelId="{07109017-942D-45D6-B008-B2D93E0C38C5}">
      <dsp:nvSpPr>
        <dsp:cNvPr id="0" name=""/>
        <dsp:cNvSpPr/>
      </dsp:nvSpPr>
      <dsp:spPr>
        <a:xfrm>
          <a:off x="1492444" y="2686375"/>
          <a:ext cx="2034342" cy="20343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i="0" kern="1200" baseline="0"/>
            <a:t>Deepbrain AI :</a:t>
          </a:r>
          <a:r>
            <a:rPr lang="fr-FR" sz="1400" b="0" i="0" kern="1200" baseline="0"/>
            <a:t> Spécialiste des </a:t>
          </a:r>
          <a:r>
            <a:rPr lang="fr-FR" sz="1400" b="1" i="0" kern="1200" baseline="0"/>
            <a:t>avatars IA</a:t>
          </a:r>
          <a:r>
            <a:rPr lang="fr-FR" sz="1400" b="0" i="0" kern="1200" baseline="0"/>
            <a:t>, des présentateurs virtuels qui parlent avec une voix de synthèse.</a:t>
          </a:r>
          <a:endParaRPr lang="en-US" sz="1400" kern="1200"/>
        </a:p>
      </dsp:txBody>
      <dsp:txXfrm>
        <a:off x="1591752" y="2785683"/>
        <a:ext cx="1835726" cy="1835726"/>
      </dsp:txXfrm>
    </dsp:sp>
    <dsp:sp modelId="{EBE893DC-D51F-43B7-AD3F-F88F7CB1A424}">
      <dsp:nvSpPr>
        <dsp:cNvPr id="0" name=""/>
        <dsp:cNvSpPr/>
      </dsp:nvSpPr>
      <dsp:spPr>
        <a:xfrm>
          <a:off x="3683275" y="2686375"/>
          <a:ext cx="2034342" cy="20343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i="0" kern="1200" baseline="0"/>
            <a:t>Usages :</a:t>
          </a:r>
          <a:r>
            <a:rPr lang="fr-FR" sz="1400" b="0" i="0" kern="1200" baseline="0"/>
            <a:t> Doublage, livres audio, assistants personnalisés, formation...</a:t>
          </a:r>
          <a:endParaRPr lang="en-US" sz="1400" kern="1200"/>
        </a:p>
      </dsp:txBody>
      <dsp:txXfrm>
        <a:off x="3782583" y="2785683"/>
        <a:ext cx="1835726" cy="1835726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3ED77-E9B9-496F-AFCD-07E8A9FDD616}">
      <dsp:nvSpPr>
        <dsp:cNvPr id="0" name=""/>
        <dsp:cNvSpPr/>
      </dsp:nvSpPr>
      <dsp:spPr>
        <a:xfrm>
          <a:off x="688" y="498123"/>
          <a:ext cx="2684636" cy="16107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400" b="1" i="0" kern="1200" baseline="0"/>
            <a:t>Deepfake :</a:t>
          </a:r>
          <a:r>
            <a:rPr lang="fr-FR" sz="1400" b="0" i="0" kern="1200" baseline="0"/>
            <a:t> Hypertrucage vidéo ou audio ultra-réaliste.</a:t>
          </a:r>
          <a:endParaRPr lang="en-US" sz="1400" kern="1200"/>
        </a:p>
      </dsp:txBody>
      <dsp:txXfrm>
        <a:off x="688" y="498123"/>
        <a:ext cx="2684636" cy="1610781"/>
      </dsp:txXfrm>
    </dsp:sp>
    <dsp:sp modelId="{6EC9AA54-5233-4D9D-8AFF-4152C185C5F2}">
      <dsp:nvSpPr>
        <dsp:cNvPr id="0" name=""/>
        <dsp:cNvSpPr/>
      </dsp:nvSpPr>
      <dsp:spPr>
        <a:xfrm>
          <a:off x="2953788" y="498123"/>
          <a:ext cx="2684636" cy="161078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400" b="1" i="0" kern="1200" baseline="0"/>
            <a:t>Les Risques :</a:t>
          </a:r>
          <a:r>
            <a:rPr lang="fr-FR" sz="1400" b="0" i="0" kern="1200" baseline="0"/>
            <a:t> Usurpation d'identité, propagation de fausses nouvelles, manipulation politique, arnaques...</a:t>
          </a:r>
          <a:endParaRPr lang="en-US" sz="1400" kern="1200"/>
        </a:p>
      </dsp:txBody>
      <dsp:txXfrm>
        <a:off x="2953788" y="498123"/>
        <a:ext cx="2684636" cy="1610781"/>
      </dsp:txXfrm>
    </dsp:sp>
    <dsp:sp modelId="{B9FDFAC1-B6AA-41DD-A379-F7D15F8849BA}">
      <dsp:nvSpPr>
        <dsp:cNvPr id="0" name=""/>
        <dsp:cNvSpPr/>
      </dsp:nvSpPr>
      <dsp:spPr>
        <a:xfrm>
          <a:off x="1477238" y="2377369"/>
          <a:ext cx="2684636" cy="16107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400" b="1" i="0" kern="1200" baseline="0"/>
            <a:t>Notre Meilleure Défense :</a:t>
          </a:r>
          <a:r>
            <a:rPr lang="fr-FR" sz="1400" b="0" i="0" kern="1200" baseline="0"/>
            <a:t> L'esprit critique. Toujours se demander : </a:t>
          </a:r>
          <a:r>
            <a:rPr lang="fr-FR" sz="1400" b="1" i="0" kern="1200" baseline="0"/>
            <a:t>D'où vient cette information ? Est-elle trop choquante/incroyable pour être vraie ?</a:t>
          </a:r>
          <a:endParaRPr lang="en-US" sz="1400" kern="1200"/>
        </a:p>
      </dsp:txBody>
      <dsp:txXfrm>
        <a:off x="1477238" y="2377369"/>
        <a:ext cx="2684636" cy="1610781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54633-B7EA-4DFE-926D-9AF9D976467D}">
      <dsp:nvSpPr>
        <dsp:cNvPr id="0" name=""/>
        <dsp:cNvSpPr/>
      </dsp:nvSpPr>
      <dsp:spPr>
        <a:xfrm>
          <a:off x="2755707" y="970612"/>
          <a:ext cx="5116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1641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97972" y="1013621"/>
        <a:ext cx="27112" cy="5422"/>
      </dsp:txXfrm>
    </dsp:sp>
    <dsp:sp modelId="{6E7C5322-A1BD-423B-BD40-29E10D2B06AE}">
      <dsp:nvSpPr>
        <dsp:cNvPr id="0" name=""/>
        <dsp:cNvSpPr/>
      </dsp:nvSpPr>
      <dsp:spPr>
        <a:xfrm>
          <a:off x="399934" y="309060"/>
          <a:ext cx="2357572" cy="14145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5523" tIns="121262" rIns="115523" bIns="12126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0" i="0" kern="1200" baseline="0"/>
            <a:t>"La question qui vaut des milliards."</a:t>
          </a:r>
          <a:endParaRPr lang="en-US" sz="1300" kern="1200"/>
        </a:p>
      </dsp:txBody>
      <dsp:txXfrm>
        <a:off x="399934" y="309060"/>
        <a:ext cx="2357572" cy="1414543"/>
      </dsp:txXfrm>
    </dsp:sp>
    <dsp:sp modelId="{6644835F-9EB0-410C-BA30-EDEE721D0E08}">
      <dsp:nvSpPr>
        <dsp:cNvPr id="0" name=""/>
        <dsp:cNvSpPr/>
      </dsp:nvSpPr>
      <dsp:spPr>
        <a:xfrm>
          <a:off x="1578721" y="2029312"/>
          <a:ext cx="3187331" cy="992331"/>
        </a:xfrm>
        <a:custGeom>
          <a:avLst/>
          <a:gdLst/>
          <a:ahLst/>
          <a:cxnLst/>
          <a:rect l="0" t="0" r="0" b="0"/>
          <a:pathLst>
            <a:path>
              <a:moveTo>
                <a:pt x="3187331" y="0"/>
              </a:moveTo>
              <a:lnTo>
                <a:pt x="3187331" y="513265"/>
              </a:lnTo>
              <a:lnTo>
                <a:pt x="0" y="513265"/>
              </a:lnTo>
              <a:lnTo>
                <a:pt x="0" y="99233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88700" y="2522766"/>
        <a:ext cx="167372" cy="5422"/>
      </dsp:txXfrm>
    </dsp:sp>
    <dsp:sp modelId="{3D8116F5-A712-4E5C-9934-39A238DBDA88}">
      <dsp:nvSpPr>
        <dsp:cNvPr id="0" name=""/>
        <dsp:cNvSpPr/>
      </dsp:nvSpPr>
      <dsp:spPr>
        <a:xfrm>
          <a:off x="3299749" y="1553"/>
          <a:ext cx="2932608" cy="20295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5523" tIns="121262" rIns="115523" bIns="1212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i="0" kern="1200" baseline="0" dirty="0"/>
            <a:t>Le Problème des Données 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baseline="0" dirty="0"/>
            <a:t> Les IA ont-elles eu le droit d'apprendre sur des milliards d'images et de textes protégés ?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baseline="0" dirty="0"/>
            <a:t>De nombreux procès sont en cours.</a:t>
          </a:r>
          <a:endParaRPr lang="en-US" sz="1200" kern="1200" dirty="0"/>
        </a:p>
      </dsp:txBody>
      <dsp:txXfrm>
        <a:off x="3299749" y="1553"/>
        <a:ext cx="2932608" cy="2029558"/>
      </dsp:txXfrm>
    </dsp:sp>
    <dsp:sp modelId="{B3681E04-1CA0-4604-9FDC-BF7FA03E903E}">
      <dsp:nvSpPr>
        <dsp:cNvPr id="0" name=""/>
        <dsp:cNvSpPr/>
      </dsp:nvSpPr>
      <dsp:spPr>
        <a:xfrm>
          <a:off x="2755707" y="3715595"/>
          <a:ext cx="5116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1641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97972" y="3758604"/>
        <a:ext cx="27112" cy="5422"/>
      </dsp:txXfrm>
    </dsp:sp>
    <dsp:sp modelId="{DC86092E-129E-4196-84BF-D816BAD0ABE1}">
      <dsp:nvSpPr>
        <dsp:cNvPr id="0" name=""/>
        <dsp:cNvSpPr/>
      </dsp:nvSpPr>
      <dsp:spPr>
        <a:xfrm>
          <a:off x="399934" y="3054043"/>
          <a:ext cx="2357572" cy="14145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5523" tIns="121262" rIns="115523" bIns="1212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i="0" kern="1200" baseline="0" dirty="0"/>
            <a:t>Le Problème de l'Œuvre 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baseline="0" dirty="0"/>
            <a:t> Pouvez-vous déposer un droit d'auteur sur une image que vous avez générée en 10 secondes ?</a:t>
          </a:r>
          <a:endParaRPr lang="en-US" sz="1200" kern="1200" dirty="0"/>
        </a:p>
      </dsp:txBody>
      <dsp:txXfrm>
        <a:off x="399934" y="3054043"/>
        <a:ext cx="2357572" cy="1414543"/>
      </dsp:txXfrm>
    </dsp:sp>
    <dsp:sp modelId="{5DAABAA6-D0F0-4631-8A7D-664478387693}">
      <dsp:nvSpPr>
        <dsp:cNvPr id="0" name=""/>
        <dsp:cNvSpPr/>
      </dsp:nvSpPr>
      <dsp:spPr>
        <a:xfrm>
          <a:off x="3299749" y="2573353"/>
          <a:ext cx="2841228" cy="23759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5523" tIns="121262" rIns="115523" bIns="1212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i="0" kern="1200" baseline="0" dirty="0"/>
            <a:t>Le Flou Juridique (Juillet 2025) :</a:t>
          </a:r>
          <a:r>
            <a:rPr lang="fr-FR" sz="1200" b="0" i="0" kern="1200" baseline="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baseline="0" dirty="0"/>
            <a:t>La loi évolue vite !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baseline="0" dirty="0"/>
            <a:t>La tendance actuelle : une œuvre 100% générée par IA n'est pas protégeable.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baseline="0" dirty="0"/>
            <a:t>Une œuvre où l'humain a fortement guidé, retouché et assemblé peut l'être. La frontière est mince.</a:t>
          </a:r>
          <a:endParaRPr lang="en-US" sz="1200" kern="1200" dirty="0"/>
        </a:p>
      </dsp:txBody>
      <dsp:txXfrm>
        <a:off x="3299749" y="2573353"/>
        <a:ext cx="2841228" cy="2375923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8F574-0881-4EA7-88C4-2BE58AA6CFAC}">
      <dsp:nvSpPr>
        <dsp:cNvPr id="0" name=""/>
        <dsp:cNvSpPr/>
      </dsp:nvSpPr>
      <dsp:spPr>
        <a:xfrm>
          <a:off x="0" y="707092"/>
          <a:ext cx="5181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55214-3409-468B-9AD6-4C01CE8D2CF3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0ACB7-2752-4415-9C74-11E8CCDDB1A0}">
      <dsp:nvSpPr>
        <dsp:cNvPr id="0" name=""/>
        <dsp:cNvSpPr/>
      </dsp:nvSpPr>
      <dsp:spPr>
        <a:xfrm>
          <a:off x="1507738" y="707092"/>
          <a:ext cx="3673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i="0" kern="1200" baseline="0"/>
            <a:t>"Comment ces outils peuvent-ils concrètement transformer les métiers et décupler votre productivité ?"</a:t>
          </a:r>
          <a:endParaRPr lang="en-US" sz="1600" kern="1200"/>
        </a:p>
      </dsp:txBody>
      <dsp:txXfrm>
        <a:off x="1507738" y="707092"/>
        <a:ext cx="3673861" cy="1305401"/>
      </dsp:txXfrm>
    </dsp:sp>
    <dsp:sp modelId="{3E7C001B-4FF3-4B30-B074-41861C98CE74}">
      <dsp:nvSpPr>
        <dsp:cNvPr id="0" name=""/>
        <dsp:cNvSpPr/>
      </dsp:nvSpPr>
      <dsp:spPr>
        <a:xfrm>
          <a:off x="0" y="2338844"/>
          <a:ext cx="5181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4B5220-6091-4963-9670-4A8F33582CB2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32312-DABA-4B24-87AF-0915C9AE35E7}">
      <dsp:nvSpPr>
        <dsp:cNvPr id="0" name=""/>
        <dsp:cNvSpPr/>
      </dsp:nvSpPr>
      <dsp:spPr>
        <a:xfrm>
          <a:off x="1507738" y="2338844"/>
          <a:ext cx="3673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i="0" kern="1200" baseline="0"/>
            <a:t>"Tour d'horizon de quelques super-pouvoirs."</a:t>
          </a:r>
          <a:endParaRPr lang="en-US" sz="1600" kern="1200"/>
        </a:p>
      </dsp:txBody>
      <dsp:txXfrm>
        <a:off x="1507738" y="2338844"/>
        <a:ext cx="3673861" cy="1305401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28EE77-1A31-45A2-8D62-2A66D2B1969F}">
      <dsp:nvSpPr>
        <dsp:cNvPr id="0" name=""/>
        <dsp:cNvSpPr/>
      </dsp:nvSpPr>
      <dsp:spPr>
        <a:xfrm>
          <a:off x="977129" y="1384"/>
          <a:ext cx="1050820" cy="105082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D4B29-B356-405E-912A-422E98350266}">
      <dsp:nvSpPr>
        <dsp:cNvPr id="0" name=""/>
        <dsp:cNvSpPr/>
      </dsp:nvSpPr>
      <dsp:spPr>
        <a:xfrm>
          <a:off x="1201074" y="225329"/>
          <a:ext cx="602929" cy="6029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C8BD7-B392-4A19-B1D9-DF9E017842EA}">
      <dsp:nvSpPr>
        <dsp:cNvPr id="0" name=""/>
        <dsp:cNvSpPr/>
      </dsp:nvSpPr>
      <dsp:spPr>
        <a:xfrm>
          <a:off x="641211" y="1379509"/>
          <a:ext cx="1722656" cy="1145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Préparation :</a:t>
          </a:r>
          <a:r>
            <a:rPr lang="fr-FR" sz="1100" b="0" i="0" kern="1200" baseline="0"/>
            <a:t> Résumer le profil LinkedIn d'un prospect en 3 points clés et suggérer des sujets pour briser la glace.</a:t>
          </a:r>
          <a:endParaRPr lang="en-US" sz="1100" kern="1200"/>
        </a:p>
      </dsp:txBody>
      <dsp:txXfrm>
        <a:off x="641211" y="1379509"/>
        <a:ext cx="1722656" cy="1145297"/>
      </dsp:txXfrm>
    </dsp:sp>
    <dsp:sp modelId="{83B4C14F-3759-4D3E-B8E3-FC2595BA16CB}">
      <dsp:nvSpPr>
        <dsp:cNvPr id="0" name=""/>
        <dsp:cNvSpPr/>
      </dsp:nvSpPr>
      <dsp:spPr>
        <a:xfrm>
          <a:off x="3001250" y="1384"/>
          <a:ext cx="1050820" cy="105082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1AD94C-3D15-421C-9406-9DD4A18A6076}">
      <dsp:nvSpPr>
        <dsp:cNvPr id="0" name=""/>
        <dsp:cNvSpPr/>
      </dsp:nvSpPr>
      <dsp:spPr>
        <a:xfrm>
          <a:off x="3225195" y="225329"/>
          <a:ext cx="602929" cy="6029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98A76-2393-4F8D-B913-0FAD417A1CD7}">
      <dsp:nvSpPr>
        <dsp:cNvPr id="0" name=""/>
        <dsp:cNvSpPr/>
      </dsp:nvSpPr>
      <dsp:spPr>
        <a:xfrm>
          <a:off x="2665332" y="1379509"/>
          <a:ext cx="1722656" cy="1145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 dirty="0"/>
            <a:t>Prospection :</a:t>
          </a:r>
          <a:r>
            <a:rPr lang="fr-FR" sz="1100" b="0" i="0" kern="1200" baseline="0" dirty="0"/>
            <a:t> Rédiger 10 versions différentes d'un email de prise de contact pour tester celle qui fonctionne le mieux.</a:t>
          </a:r>
          <a:endParaRPr lang="en-US" sz="1100" kern="1200" dirty="0"/>
        </a:p>
      </dsp:txBody>
      <dsp:txXfrm>
        <a:off x="2665332" y="1379509"/>
        <a:ext cx="1722656" cy="1145297"/>
      </dsp:txXfrm>
    </dsp:sp>
    <dsp:sp modelId="{6E31E722-2B53-48B0-8F51-F8616A073E07}">
      <dsp:nvSpPr>
        <dsp:cNvPr id="0" name=""/>
        <dsp:cNvSpPr/>
      </dsp:nvSpPr>
      <dsp:spPr>
        <a:xfrm>
          <a:off x="977129" y="2955470"/>
          <a:ext cx="1050820" cy="105082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EE2AF-0B53-4022-9B69-946D5533CC2F}">
      <dsp:nvSpPr>
        <dsp:cNvPr id="0" name=""/>
        <dsp:cNvSpPr/>
      </dsp:nvSpPr>
      <dsp:spPr>
        <a:xfrm>
          <a:off x="1201074" y="3179415"/>
          <a:ext cx="602929" cy="60292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B05B1-CDC6-4A3D-AC0F-9BE67E0C7AB2}">
      <dsp:nvSpPr>
        <dsp:cNvPr id="0" name=""/>
        <dsp:cNvSpPr/>
      </dsp:nvSpPr>
      <dsp:spPr>
        <a:xfrm>
          <a:off x="641211" y="4333595"/>
          <a:ext cx="1722656" cy="1145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Argumentaire :</a:t>
          </a:r>
          <a:r>
            <a:rPr lang="fr-FR" sz="1100" b="0" i="0" kern="1200" baseline="0"/>
            <a:t> Simuler un entretien de vente en demandant à l'IA de jouer le rôle d'un client difficile pour s'entraîner à répondre aux objections.</a:t>
          </a:r>
          <a:endParaRPr lang="en-US" sz="1100" kern="1200"/>
        </a:p>
      </dsp:txBody>
      <dsp:txXfrm>
        <a:off x="641211" y="4333595"/>
        <a:ext cx="1722656" cy="1145297"/>
      </dsp:txXfrm>
    </dsp:sp>
    <dsp:sp modelId="{B5C79EBA-5639-491E-85AE-282E9D84535A}">
      <dsp:nvSpPr>
        <dsp:cNvPr id="0" name=""/>
        <dsp:cNvSpPr/>
      </dsp:nvSpPr>
      <dsp:spPr>
        <a:xfrm>
          <a:off x="3001250" y="2955470"/>
          <a:ext cx="1050820" cy="105082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48FA77-BDF6-40A2-A4AB-65421E975B22}">
      <dsp:nvSpPr>
        <dsp:cNvPr id="0" name=""/>
        <dsp:cNvSpPr/>
      </dsp:nvSpPr>
      <dsp:spPr>
        <a:xfrm>
          <a:off x="3225195" y="3179415"/>
          <a:ext cx="602929" cy="60292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7429E-CE73-4549-ACE2-B569CA50A45B}">
      <dsp:nvSpPr>
        <dsp:cNvPr id="0" name=""/>
        <dsp:cNvSpPr/>
      </dsp:nvSpPr>
      <dsp:spPr>
        <a:xfrm>
          <a:off x="2665332" y="4333595"/>
          <a:ext cx="1722656" cy="1145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Suivi :</a:t>
          </a:r>
          <a:r>
            <a:rPr lang="fr-FR" sz="1100" b="0" i="0" kern="1200" baseline="0"/>
            <a:t> Dicter le résumé d'un appel et demander à l'IA de rédiger un email de compte-rendu professionnel.</a:t>
          </a:r>
          <a:endParaRPr lang="en-US" sz="1100" kern="1200"/>
        </a:p>
      </dsp:txBody>
      <dsp:txXfrm>
        <a:off x="2665332" y="4333595"/>
        <a:ext cx="1722656" cy="1145297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E3DC66-6E63-4F9A-B579-821189CF4704}">
      <dsp:nvSpPr>
        <dsp:cNvPr id="0" name=""/>
        <dsp:cNvSpPr/>
      </dsp:nvSpPr>
      <dsp:spPr>
        <a:xfrm>
          <a:off x="0" y="3638"/>
          <a:ext cx="11142483" cy="7749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FD1B4F-5EB3-456B-B619-29101F01D53F}">
      <dsp:nvSpPr>
        <dsp:cNvPr id="0" name=""/>
        <dsp:cNvSpPr/>
      </dsp:nvSpPr>
      <dsp:spPr>
        <a:xfrm>
          <a:off x="234415" y="177996"/>
          <a:ext cx="426210" cy="4262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F63BA-7F69-4DCD-8568-7E9E3A174AF1}">
      <dsp:nvSpPr>
        <dsp:cNvPr id="0" name=""/>
        <dsp:cNvSpPr/>
      </dsp:nvSpPr>
      <dsp:spPr>
        <a:xfrm>
          <a:off x="895041" y="3638"/>
          <a:ext cx="10247441" cy="77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013" tIns="82013" rIns="82013" bIns="820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"Augmenter l'inspiration, pas remplacer le talent"</a:t>
          </a:r>
          <a:endParaRPr lang="en-US" sz="1900" kern="1200"/>
        </a:p>
      </dsp:txBody>
      <dsp:txXfrm>
        <a:off x="895041" y="3638"/>
        <a:ext cx="10247441" cy="774927"/>
      </dsp:txXfrm>
    </dsp:sp>
    <dsp:sp modelId="{A9DF2F5F-E569-4873-B31D-C66F8BFF2D19}">
      <dsp:nvSpPr>
        <dsp:cNvPr id="0" name=""/>
        <dsp:cNvSpPr/>
      </dsp:nvSpPr>
      <dsp:spPr>
        <a:xfrm>
          <a:off x="0" y="972297"/>
          <a:ext cx="11142483" cy="7749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B62EB-068A-4D2C-82DA-A9B634F8D0E0}">
      <dsp:nvSpPr>
        <dsp:cNvPr id="0" name=""/>
        <dsp:cNvSpPr/>
      </dsp:nvSpPr>
      <dsp:spPr>
        <a:xfrm>
          <a:off x="234415" y="1146655"/>
          <a:ext cx="426210" cy="4262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E95B2-A48A-4B7B-BCF5-60CE45419B5C}">
      <dsp:nvSpPr>
        <dsp:cNvPr id="0" name=""/>
        <dsp:cNvSpPr/>
      </dsp:nvSpPr>
      <dsp:spPr>
        <a:xfrm>
          <a:off x="895041" y="972297"/>
          <a:ext cx="10247441" cy="77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013" tIns="82013" rIns="82013" bIns="820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Idéation :</a:t>
          </a:r>
          <a:r>
            <a:rPr lang="fr-FR" sz="1900" b="0" i="0" kern="1200" baseline="0"/>
            <a:t> Générer des dizaines de concepts visuels ou de logos en quelques minutes pour lancer la créativité.</a:t>
          </a:r>
          <a:endParaRPr lang="en-US" sz="1900" kern="1200"/>
        </a:p>
      </dsp:txBody>
      <dsp:txXfrm>
        <a:off x="895041" y="972297"/>
        <a:ext cx="10247441" cy="774927"/>
      </dsp:txXfrm>
    </dsp:sp>
    <dsp:sp modelId="{690803C1-5F7A-44AA-B212-DE02CD84F684}">
      <dsp:nvSpPr>
        <dsp:cNvPr id="0" name=""/>
        <dsp:cNvSpPr/>
      </dsp:nvSpPr>
      <dsp:spPr>
        <a:xfrm>
          <a:off x="0" y="1940956"/>
          <a:ext cx="11142483" cy="7749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4D55B-1AF2-4C1B-801E-E3D9A839C466}">
      <dsp:nvSpPr>
        <dsp:cNvPr id="0" name=""/>
        <dsp:cNvSpPr/>
      </dsp:nvSpPr>
      <dsp:spPr>
        <a:xfrm>
          <a:off x="234415" y="2115314"/>
          <a:ext cx="426210" cy="4262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EF1A7-4FD3-485C-B822-C6D8A23F11B1}">
      <dsp:nvSpPr>
        <dsp:cNvPr id="0" name=""/>
        <dsp:cNvSpPr/>
      </dsp:nvSpPr>
      <dsp:spPr>
        <a:xfrm>
          <a:off x="895041" y="1940956"/>
          <a:ext cx="10247441" cy="77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013" tIns="82013" rIns="82013" bIns="820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Prototypage :</a:t>
          </a:r>
          <a:r>
            <a:rPr lang="fr-FR" sz="1900" b="0" i="0" kern="1200" baseline="0"/>
            <a:t> Créer des "mockups" (maquettes visuelles) d'un site web ou d'une application à partir d'un simple dessin.</a:t>
          </a:r>
          <a:endParaRPr lang="en-US" sz="1900" kern="1200"/>
        </a:p>
      </dsp:txBody>
      <dsp:txXfrm>
        <a:off x="895041" y="1940956"/>
        <a:ext cx="10247441" cy="774927"/>
      </dsp:txXfrm>
    </dsp:sp>
    <dsp:sp modelId="{221F62A9-D491-4152-80DB-8AEE07F19B71}">
      <dsp:nvSpPr>
        <dsp:cNvPr id="0" name=""/>
        <dsp:cNvSpPr/>
      </dsp:nvSpPr>
      <dsp:spPr>
        <a:xfrm>
          <a:off x="0" y="2909615"/>
          <a:ext cx="11142483" cy="7749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6E1F54-65A2-48BA-90DF-7C5CBE79CA35}">
      <dsp:nvSpPr>
        <dsp:cNvPr id="0" name=""/>
        <dsp:cNvSpPr/>
      </dsp:nvSpPr>
      <dsp:spPr>
        <a:xfrm>
          <a:off x="234415" y="3083974"/>
          <a:ext cx="426210" cy="4262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F6361B-9E9D-40E8-A6F6-8A3DFB570F29}">
      <dsp:nvSpPr>
        <dsp:cNvPr id="0" name=""/>
        <dsp:cNvSpPr/>
      </dsp:nvSpPr>
      <dsp:spPr>
        <a:xfrm>
          <a:off x="895041" y="2909615"/>
          <a:ext cx="10247441" cy="77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013" tIns="82013" rIns="82013" bIns="820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Illustration :</a:t>
          </a:r>
          <a:r>
            <a:rPr lang="fr-FR" sz="1900" b="0" i="0" kern="1200" baseline="0"/>
            <a:t> Produire des icônes et des illustrations sur-mesure respectant la charte graphique d'un projet.</a:t>
          </a:r>
          <a:endParaRPr lang="en-US" sz="1900" kern="1200"/>
        </a:p>
      </dsp:txBody>
      <dsp:txXfrm>
        <a:off x="895041" y="2909615"/>
        <a:ext cx="10247441" cy="774927"/>
      </dsp:txXfrm>
    </dsp:sp>
    <dsp:sp modelId="{C2BE508F-C7C0-4768-9C9D-6345234F233E}">
      <dsp:nvSpPr>
        <dsp:cNvPr id="0" name=""/>
        <dsp:cNvSpPr/>
      </dsp:nvSpPr>
      <dsp:spPr>
        <a:xfrm>
          <a:off x="0" y="3878274"/>
          <a:ext cx="11142483" cy="7749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6FECF2-CED5-4130-962F-3D6C44FD059E}">
      <dsp:nvSpPr>
        <dsp:cNvPr id="0" name=""/>
        <dsp:cNvSpPr/>
      </dsp:nvSpPr>
      <dsp:spPr>
        <a:xfrm>
          <a:off x="234415" y="4052633"/>
          <a:ext cx="426210" cy="42621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5A58B-E76B-4140-9109-A9BADEDAA66C}">
      <dsp:nvSpPr>
        <dsp:cNvPr id="0" name=""/>
        <dsp:cNvSpPr/>
      </dsp:nvSpPr>
      <dsp:spPr>
        <a:xfrm>
          <a:off x="895041" y="3878274"/>
          <a:ext cx="10247441" cy="77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013" tIns="82013" rIns="82013" bIns="820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Vidéo :</a:t>
          </a:r>
          <a:r>
            <a:rPr lang="fr-FR" sz="1900" b="0" i="0" kern="1200" baseline="0"/>
            <a:t> Créer des storyboards animés (animatics) pour valider une idée avant de tourner.</a:t>
          </a:r>
          <a:endParaRPr lang="en-US" sz="1900" kern="1200"/>
        </a:p>
      </dsp:txBody>
      <dsp:txXfrm>
        <a:off x="895041" y="3878274"/>
        <a:ext cx="10247441" cy="774927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CE1A9-26D0-42CB-B5C1-375518229F89}">
      <dsp:nvSpPr>
        <dsp:cNvPr id="0" name=""/>
        <dsp:cNvSpPr/>
      </dsp:nvSpPr>
      <dsp:spPr>
        <a:xfrm>
          <a:off x="902318" y="1964"/>
          <a:ext cx="1009001" cy="1009001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B0A8F4-345F-4BAD-BCF9-FFD5445B2F4E}">
      <dsp:nvSpPr>
        <dsp:cNvPr id="0" name=""/>
        <dsp:cNvSpPr/>
      </dsp:nvSpPr>
      <dsp:spPr>
        <a:xfrm>
          <a:off x="1117351" y="216997"/>
          <a:ext cx="578935" cy="5789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A6544-9E4D-4448-AC8E-4048A7B0E390}">
      <dsp:nvSpPr>
        <dsp:cNvPr id="0" name=""/>
        <dsp:cNvSpPr/>
      </dsp:nvSpPr>
      <dsp:spPr>
        <a:xfrm>
          <a:off x="579768" y="1325245"/>
          <a:ext cx="1654101" cy="100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"Attirer, intégrer et former les talents"</a:t>
          </a:r>
          <a:endParaRPr lang="en-US" sz="1100" kern="1200"/>
        </a:p>
      </dsp:txBody>
      <dsp:txXfrm>
        <a:off x="579768" y="1325245"/>
        <a:ext cx="1654101" cy="1006675"/>
      </dsp:txXfrm>
    </dsp:sp>
    <dsp:sp modelId="{62B82BD2-0779-4A99-B539-EC60A083047E}">
      <dsp:nvSpPr>
        <dsp:cNvPr id="0" name=""/>
        <dsp:cNvSpPr/>
      </dsp:nvSpPr>
      <dsp:spPr>
        <a:xfrm>
          <a:off x="2845887" y="1964"/>
          <a:ext cx="1009001" cy="1009001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139BE7-4D0D-4475-9D15-0E5608FD73C0}">
      <dsp:nvSpPr>
        <dsp:cNvPr id="0" name=""/>
        <dsp:cNvSpPr/>
      </dsp:nvSpPr>
      <dsp:spPr>
        <a:xfrm>
          <a:off x="3060920" y="216997"/>
          <a:ext cx="578935" cy="5789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7873E-1A2A-4AE5-9DB0-142316F7D9E8}">
      <dsp:nvSpPr>
        <dsp:cNvPr id="0" name=""/>
        <dsp:cNvSpPr/>
      </dsp:nvSpPr>
      <dsp:spPr>
        <a:xfrm>
          <a:off x="2523337" y="1325245"/>
          <a:ext cx="1654101" cy="100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Recrutement :</a:t>
          </a:r>
          <a:r>
            <a:rPr lang="fr-FR" sz="1100" b="0" i="0" kern="1200" baseline="0"/>
            <a:t> Rédiger des fiches de poste attractives, inclusives et sans biais de genre.</a:t>
          </a:r>
          <a:endParaRPr lang="en-US" sz="1100" kern="1200"/>
        </a:p>
      </dsp:txBody>
      <dsp:txXfrm>
        <a:off x="2523337" y="1325245"/>
        <a:ext cx="1654101" cy="1006675"/>
      </dsp:txXfrm>
    </dsp:sp>
    <dsp:sp modelId="{B7664985-34D5-4F56-922F-0896A0973DE2}">
      <dsp:nvSpPr>
        <dsp:cNvPr id="0" name=""/>
        <dsp:cNvSpPr/>
      </dsp:nvSpPr>
      <dsp:spPr>
        <a:xfrm>
          <a:off x="4789456" y="1964"/>
          <a:ext cx="1009001" cy="1009001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D7921B-8971-44CF-A07F-3621B6772B17}">
      <dsp:nvSpPr>
        <dsp:cNvPr id="0" name=""/>
        <dsp:cNvSpPr/>
      </dsp:nvSpPr>
      <dsp:spPr>
        <a:xfrm>
          <a:off x="5004490" y="216997"/>
          <a:ext cx="578935" cy="5789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503EF-2F5C-4D52-85E9-F1C9AF4D1A08}">
      <dsp:nvSpPr>
        <dsp:cNvPr id="0" name=""/>
        <dsp:cNvSpPr/>
      </dsp:nvSpPr>
      <dsp:spPr>
        <a:xfrm>
          <a:off x="4466907" y="1325245"/>
          <a:ext cx="1654101" cy="100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Communication Interne :</a:t>
          </a:r>
          <a:r>
            <a:rPr lang="fr-FR" sz="1100" b="0" i="0" kern="1200" baseline="0"/>
            <a:t> Préparer des brouillons pour les newsletters RH, les annonces importantes ou les discours.</a:t>
          </a:r>
          <a:endParaRPr lang="en-US" sz="1100" kern="1200"/>
        </a:p>
      </dsp:txBody>
      <dsp:txXfrm>
        <a:off x="4466907" y="1325245"/>
        <a:ext cx="1654101" cy="1006675"/>
      </dsp:txXfrm>
    </dsp:sp>
    <dsp:sp modelId="{6C485A56-C3F1-4F39-8E6C-131C640BF3A6}">
      <dsp:nvSpPr>
        <dsp:cNvPr id="0" name=""/>
        <dsp:cNvSpPr/>
      </dsp:nvSpPr>
      <dsp:spPr>
        <a:xfrm>
          <a:off x="1874102" y="2745446"/>
          <a:ext cx="1009001" cy="1009001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4DFC39-4057-410A-8CC7-7FF0E5BC4FC3}">
      <dsp:nvSpPr>
        <dsp:cNvPr id="0" name=""/>
        <dsp:cNvSpPr/>
      </dsp:nvSpPr>
      <dsp:spPr>
        <a:xfrm>
          <a:off x="2089136" y="2960479"/>
          <a:ext cx="578935" cy="57893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A7BC9-81AA-4BA1-9CE7-84C58BD60C56}">
      <dsp:nvSpPr>
        <dsp:cNvPr id="0" name=""/>
        <dsp:cNvSpPr/>
      </dsp:nvSpPr>
      <dsp:spPr>
        <a:xfrm>
          <a:off x="1551553" y="4068727"/>
          <a:ext cx="1654101" cy="100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Formation :</a:t>
          </a:r>
          <a:r>
            <a:rPr lang="fr-FR" sz="1100" b="0" i="0" kern="1200" baseline="0"/>
            <a:t> Créer le contenu de modules de e-learning (textes, quiz, images pédagogiques) sur n'importe quel sujet.</a:t>
          </a:r>
          <a:endParaRPr lang="en-US" sz="1100" kern="1200"/>
        </a:p>
      </dsp:txBody>
      <dsp:txXfrm>
        <a:off x="1551553" y="4068727"/>
        <a:ext cx="1654101" cy="1006675"/>
      </dsp:txXfrm>
    </dsp:sp>
    <dsp:sp modelId="{DEC772D1-BE8B-43A9-A4C6-A7B040114967}">
      <dsp:nvSpPr>
        <dsp:cNvPr id="0" name=""/>
        <dsp:cNvSpPr/>
      </dsp:nvSpPr>
      <dsp:spPr>
        <a:xfrm>
          <a:off x="3817672" y="2745446"/>
          <a:ext cx="1009001" cy="1009001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F0D83D-45C4-47F2-96FC-A36BBE9BEA80}">
      <dsp:nvSpPr>
        <dsp:cNvPr id="0" name=""/>
        <dsp:cNvSpPr/>
      </dsp:nvSpPr>
      <dsp:spPr>
        <a:xfrm>
          <a:off x="4032705" y="2960479"/>
          <a:ext cx="578935" cy="57893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0C6E38-A268-4CD2-B7A6-6CB8A187BB93}">
      <dsp:nvSpPr>
        <dsp:cNvPr id="0" name=""/>
        <dsp:cNvSpPr/>
      </dsp:nvSpPr>
      <dsp:spPr>
        <a:xfrm>
          <a:off x="3495122" y="4068727"/>
          <a:ext cx="1654101" cy="1006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Intégration (Onboarding) :</a:t>
          </a:r>
          <a:r>
            <a:rPr lang="fr-FR" sz="1100" b="0" i="0" kern="1200" baseline="0"/>
            <a:t> Générer un livret d'accueil personnalisé pour un nouvel arrivant en se basant sur son rôle et son équipe.</a:t>
          </a:r>
          <a:endParaRPr lang="en-US" sz="1100" kern="1200"/>
        </a:p>
      </dsp:txBody>
      <dsp:txXfrm>
        <a:off x="3495122" y="4068727"/>
        <a:ext cx="1654101" cy="1006675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ED3CD-DAC7-4945-88C2-A4C9D9400F0E}">
      <dsp:nvSpPr>
        <dsp:cNvPr id="0" name=""/>
        <dsp:cNvSpPr/>
      </dsp:nvSpPr>
      <dsp:spPr>
        <a:xfrm>
          <a:off x="321627" y="72869"/>
          <a:ext cx="998279" cy="99827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EC42D-FB5C-4ED3-99CB-A0C3E21E711D}">
      <dsp:nvSpPr>
        <dsp:cNvPr id="0" name=""/>
        <dsp:cNvSpPr/>
      </dsp:nvSpPr>
      <dsp:spPr>
        <a:xfrm>
          <a:off x="534375" y="285617"/>
          <a:ext cx="572783" cy="5727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26C4F4-2DD5-464E-8142-9E2E31E39A58}">
      <dsp:nvSpPr>
        <dsp:cNvPr id="0" name=""/>
        <dsp:cNvSpPr/>
      </dsp:nvSpPr>
      <dsp:spPr>
        <a:xfrm>
          <a:off x="2505" y="1382088"/>
          <a:ext cx="1636523" cy="876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"Coder plus vite, mieux, et apprendre en continu"</a:t>
          </a:r>
          <a:endParaRPr lang="en-US" sz="1100" kern="1200"/>
        </a:p>
      </dsp:txBody>
      <dsp:txXfrm>
        <a:off x="2505" y="1382088"/>
        <a:ext cx="1636523" cy="876794"/>
      </dsp:txXfrm>
    </dsp:sp>
    <dsp:sp modelId="{DF90FEB6-838B-4F12-94F8-EA1E625A8AA0}">
      <dsp:nvSpPr>
        <dsp:cNvPr id="0" name=""/>
        <dsp:cNvSpPr/>
      </dsp:nvSpPr>
      <dsp:spPr>
        <a:xfrm>
          <a:off x="2244542" y="72869"/>
          <a:ext cx="998279" cy="99827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B239A-CAE2-4C32-A1F1-CBC4E2F783D6}">
      <dsp:nvSpPr>
        <dsp:cNvPr id="0" name=""/>
        <dsp:cNvSpPr/>
      </dsp:nvSpPr>
      <dsp:spPr>
        <a:xfrm>
          <a:off x="2457290" y="285617"/>
          <a:ext cx="572783" cy="5727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9F7D1-703C-4FBA-853B-183842D63315}">
      <dsp:nvSpPr>
        <dsp:cNvPr id="0" name=""/>
        <dsp:cNvSpPr/>
      </dsp:nvSpPr>
      <dsp:spPr>
        <a:xfrm>
          <a:off x="1925420" y="1382088"/>
          <a:ext cx="1636523" cy="876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Génération de code :</a:t>
          </a:r>
          <a:r>
            <a:rPr lang="fr-FR" sz="1100" b="0" i="0" kern="1200" baseline="0"/>
            <a:t> Écrire des fonctions ou des scripts complets en décrivant en français ce qu'ils doivent faire.</a:t>
          </a:r>
          <a:endParaRPr lang="en-US" sz="1100" kern="1200"/>
        </a:p>
      </dsp:txBody>
      <dsp:txXfrm>
        <a:off x="1925420" y="1382088"/>
        <a:ext cx="1636523" cy="876794"/>
      </dsp:txXfrm>
    </dsp:sp>
    <dsp:sp modelId="{1C9AEA7A-DF7C-4B34-9289-4D886F3C8387}">
      <dsp:nvSpPr>
        <dsp:cNvPr id="0" name=""/>
        <dsp:cNvSpPr/>
      </dsp:nvSpPr>
      <dsp:spPr>
        <a:xfrm>
          <a:off x="4167457" y="72869"/>
          <a:ext cx="998279" cy="99827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D38482-A76E-46ED-A801-212A4C80C73D}">
      <dsp:nvSpPr>
        <dsp:cNvPr id="0" name=""/>
        <dsp:cNvSpPr/>
      </dsp:nvSpPr>
      <dsp:spPr>
        <a:xfrm>
          <a:off x="4380205" y="285617"/>
          <a:ext cx="572783" cy="5727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9D155-271A-4BDE-90A7-98FDE13885BC}">
      <dsp:nvSpPr>
        <dsp:cNvPr id="0" name=""/>
        <dsp:cNvSpPr/>
      </dsp:nvSpPr>
      <dsp:spPr>
        <a:xfrm>
          <a:off x="3848335" y="1382088"/>
          <a:ext cx="1636523" cy="876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 dirty="0"/>
            <a:t>Débogage ("Trouver l'erreur") :</a:t>
          </a:r>
          <a:r>
            <a:rPr lang="fr-FR" sz="1100" b="0" i="0" kern="1200" baseline="0" dirty="0"/>
            <a:t> Coller un morceau de code qui ne marche pas et demander à l'IA de trouver l'erreur et de l'expliquer.</a:t>
          </a:r>
          <a:endParaRPr lang="en-US" sz="1100" kern="1200" dirty="0"/>
        </a:p>
      </dsp:txBody>
      <dsp:txXfrm>
        <a:off x="3848335" y="1382088"/>
        <a:ext cx="1636523" cy="876794"/>
      </dsp:txXfrm>
    </dsp:sp>
    <dsp:sp modelId="{827FBA54-32CF-486C-89B3-3F13CB4D4B45}">
      <dsp:nvSpPr>
        <dsp:cNvPr id="0" name=""/>
        <dsp:cNvSpPr/>
      </dsp:nvSpPr>
      <dsp:spPr>
        <a:xfrm>
          <a:off x="1283085" y="2668013"/>
          <a:ext cx="998279" cy="99827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37070-80AA-4A2C-A344-4B7484336DCB}">
      <dsp:nvSpPr>
        <dsp:cNvPr id="0" name=""/>
        <dsp:cNvSpPr/>
      </dsp:nvSpPr>
      <dsp:spPr>
        <a:xfrm>
          <a:off x="1495833" y="2880761"/>
          <a:ext cx="572783" cy="5727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3AB9C-34F6-4E1E-A4C3-A312C25BC728}">
      <dsp:nvSpPr>
        <dsp:cNvPr id="0" name=""/>
        <dsp:cNvSpPr/>
      </dsp:nvSpPr>
      <dsp:spPr>
        <a:xfrm>
          <a:off x="544088" y="3977232"/>
          <a:ext cx="2476272" cy="876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 dirty="0"/>
            <a:t>Documentation :</a:t>
          </a:r>
          <a:r>
            <a:rPr lang="fr-FR" sz="1100" b="0" i="0" kern="1200" baseline="0" dirty="0"/>
            <a:t> "Commenter" automatiquement le code pour que d'autres développeurs puissent le comprendre facilement.</a:t>
          </a:r>
          <a:endParaRPr lang="en-US" sz="1100" kern="1200" dirty="0"/>
        </a:p>
      </dsp:txBody>
      <dsp:txXfrm>
        <a:off x="544088" y="3977232"/>
        <a:ext cx="2476272" cy="876794"/>
      </dsp:txXfrm>
    </dsp:sp>
    <dsp:sp modelId="{792C8B41-8AFC-4EF1-82EB-352E42B8A7B5}">
      <dsp:nvSpPr>
        <dsp:cNvPr id="0" name=""/>
        <dsp:cNvSpPr/>
      </dsp:nvSpPr>
      <dsp:spPr>
        <a:xfrm>
          <a:off x="3625875" y="2668013"/>
          <a:ext cx="998279" cy="99827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1FF1DF-F382-4D18-A07D-AA3BE06ACBF3}">
      <dsp:nvSpPr>
        <dsp:cNvPr id="0" name=""/>
        <dsp:cNvSpPr/>
      </dsp:nvSpPr>
      <dsp:spPr>
        <a:xfrm>
          <a:off x="3838623" y="2880761"/>
          <a:ext cx="572783" cy="57278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F83BF7-57D3-4150-A221-711E6609695D}">
      <dsp:nvSpPr>
        <dsp:cNvPr id="0" name=""/>
        <dsp:cNvSpPr/>
      </dsp:nvSpPr>
      <dsp:spPr>
        <a:xfrm>
          <a:off x="3306752" y="3977232"/>
          <a:ext cx="1636523" cy="876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b="1" i="0" kern="1200" baseline="0"/>
            <a:t>Traduction :</a:t>
          </a:r>
          <a:r>
            <a:rPr lang="fr-FR" sz="1100" b="0" i="0" kern="1200" baseline="0"/>
            <a:t> Convertir un script du langage Python au langage Javascript.</a:t>
          </a:r>
          <a:endParaRPr lang="en-US" sz="1100" kern="1200"/>
        </a:p>
      </dsp:txBody>
      <dsp:txXfrm>
        <a:off x="3306752" y="3977232"/>
        <a:ext cx="1636523" cy="87679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5CE8C-2C31-4D8D-BC9C-25BD5EF0AA35}">
      <dsp:nvSpPr>
        <dsp:cNvPr id="0" name=""/>
        <dsp:cNvSpPr/>
      </dsp:nvSpPr>
      <dsp:spPr>
        <a:xfrm>
          <a:off x="181051" y="0"/>
          <a:ext cx="6339875" cy="554427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02767E-6D54-4FAD-A994-56E46A08BAB6}">
      <dsp:nvSpPr>
        <dsp:cNvPr id="0" name=""/>
        <dsp:cNvSpPr/>
      </dsp:nvSpPr>
      <dsp:spPr>
        <a:xfrm>
          <a:off x="1105559" y="526705"/>
          <a:ext cx="2162266" cy="216226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i="0" kern="1200" baseline="0"/>
            <a:t>"Et vous, dans votre quotidien ?"</a:t>
          </a:r>
          <a:endParaRPr lang="en-US" sz="1400" kern="1200"/>
        </a:p>
      </dsp:txBody>
      <dsp:txXfrm>
        <a:off x="1211112" y="632258"/>
        <a:ext cx="1951160" cy="1951160"/>
      </dsp:txXfrm>
    </dsp:sp>
    <dsp:sp modelId="{58B30F5A-98F8-46EB-B534-9EA6E92A9ABB}">
      <dsp:nvSpPr>
        <dsp:cNvPr id="0" name=""/>
        <dsp:cNvSpPr/>
      </dsp:nvSpPr>
      <dsp:spPr>
        <a:xfrm>
          <a:off x="3434153" y="526705"/>
          <a:ext cx="2162266" cy="216226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 baseline="0" dirty="0"/>
            <a:t>"Pensez à une tâche qui est répétitive, qui vous prend beaucoup de temps, ou que vous détestez faire."</a:t>
          </a:r>
          <a:endParaRPr lang="en-US" sz="1400" kern="1200" dirty="0"/>
        </a:p>
      </dsp:txBody>
      <dsp:txXfrm>
        <a:off x="3539706" y="632258"/>
        <a:ext cx="1951160" cy="1951160"/>
      </dsp:txXfrm>
    </dsp:sp>
    <dsp:sp modelId="{BC980599-917B-4187-974B-7C2FE03F71A8}">
      <dsp:nvSpPr>
        <dsp:cNvPr id="0" name=""/>
        <dsp:cNvSpPr/>
      </dsp:nvSpPr>
      <dsp:spPr>
        <a:xfrm>
          <a:off x="1105559" y="2855300"/>
          <a:ext cx="2162266" cy="216226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i="0" kern="1200" baseline="0"/>
            <a:t>"Comment un des outils que nous avons vus pourrait-il vous aider ?</a:t>
          </a:r>
          <a:r>
            <a:rPr lang="fr-FR" sz="1400" b="0" i="0" kern="1200" baseline="0"/>
            <a:t>"</a:t>
          </a:r>
          <a:endParaRPr lang="en-US" sz="1400" kern="1200"/>
        </a:p>
      </dsp:txBody>
      <dsp:txXfrm>
        <a:off x="1211112" y="2960853"/>
        <a:ext cx="1951160" cy="1951160"/>
      </dsp:txXfrm>
    </dsp:sp>
    <dsp:sp modelId="{16EC26AC-60CE-4B88-89F0-065C32E29DB1}">
      <dsp:nvSpPr>
        <dsp:cNvPr id="0" name=""/>
        <dsp:cNvSpPr/>
      </dsp:nvSpPr>
      <dsp:spPr>
        <a:xfrm>
          <a:off x="3434153" y="2855300"/>
          <a:ext cx="2162266" cy="216226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1" kern="1200" baseline="0"/>
            <a:t>(Le formateur lance la discussion, invite au partage d'idées, et les note sur un paperboard ou un équivalent numérique. Objectif : rendre l'IA concrète et personnelle pour chaque participant).</a:t>
          </a:r>
          <a:endParaRPr lang="en-US" sz="1400" kern="1200"/>
        </a:p>
      </dsp:txBody>
      <dsp:txXfrm>
        <a:off x="3539706" y="2960853"/>
        <a:ext cx="1951160" cy="1951160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BE7B2-BA0B-4639-84B4-274395577A6C}">
      <dsp:nvSpPr>
        <dsp:cNvPr id="0" name=""/>
        <dsp:cNvSpPr/>
      </dsp:nvSpPr>
      <dsp:spPr>
        <a:xfrm>
          <a:off x="777" y="1164959"/>
          <a:ext cx="2729599" cy="1733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CBEE7B-FA94-4FBB-A407-5F1033B18547}">
      <dsp:nvSpPr>
        <dsp:cNvPr id="0" name=""/>
        <dsp:cNvSpPr/>
      </dsp:nvSpPr>
      <dsp:spPr>
        <a:xfrm>
          <a:off x="304066" y="1453083"/>
          <a:ext cx="2729599" cy="1733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0" i="0" kern="1200" baseline="0" dirty="0"/>
            <a:t>"L'IA générative n'est pas là pour remplacer les professionnels, mais pour leur donner des </a:t>
          </a:r>
          <a:r>
            <a:rPr lang="fr-FR" sz="1700" b="1" i="0" kern="1200" baseline="0" dirty="0"/>
            <a:t>super-pouvoirs</a:t>
          </a:r>
          <a:r>
            <a:rPr lang="fr-FR" sz="1700" b="0" i="0" kern="1200" baseline="0" dirty="0"/>
            <a:t>."</a:t>
          </a:r>
          <a:endParaRPr lang="en-US" sz="1700" kern="1200" dirty="0"/>
        </a:p>
      </dsp:txBody>
      <dsp:txXfrm>
        <a:off x="354832" y="1503849"/>
        <a:ext cx="2628067" cy="1631763"/>
      </dsp:txXfrm>
    </dsp:sp>
    <dsp:sp modelId="{14D838B9-7AD5-417C-B7D6-D0FBED7DCE0E}">
      <dsp:nvSpPr>
        <dsp:cNvPr id="0" name=""/>
        <dsp:cNvSpPr/>
      </dsp:nvSpPr>
      <dsp:spPr>
        <a:xfrm>
          <a:off x="3336954" y="1164959"/>
          <a:ext cx="2729599" cy="1733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7B238A-F3CD-4E0B-9C23-37A5B8098E59}">
      <dsp:nvSpPr>
        <dsp:cNvPr id="0" name=""/>
        <dsp:cNvSpPr/>
      </dsp:nvSpPr>
      <dsp:spPr>
        <a:xfrm>
          <a:off x="3640243" y="1453083"/>
          <a:ext cx="2729599" cy="1733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0" i="0" kern="1200" baseline="0"/>
            <a:t>"Le but : </a:t>
          </a:r>
          <a:r>
            <a:rPr lang="fr-FR" sz="1700" b="1" i="0" kern="1200" baseline="0"/>
            <a:t>automatiser le fastidieux</a:t>
          </a:r>
          <a:r>
            <a:rPr lang="fr-FR" sz="1700" b="0" i="0" kern="1200" baseline="0"/>
            <a:t> pour libérer du temps pour ce qui a le plus de valeur : la stratégie, la relation humaine et la créativité."</a:t>
          </a:r>
          <a:endParaRPr lang="en-US" sz="1700" kern="1200"/>
        </a:p>
      </dsp:txBody>
      <dsp:txXfrm>
        <a:off x="3691009" y="1503849"/>
        <a:ext cx="2628067" cy="1631763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E653E3-F2F0-45A5-B9CE-11DFA8BDD7EC}">
      <dsp:nvSpPr>
        <dsp:cNvPr id="0" name=""/>
        <dsp:cNvSpPr/>
      </dsp:nvSpPr>
      <dsp:spPr>
        <a:xfrm>
          <a:off x="0" y="3275482"/>
          <a:ext cx="5181600" cy="107508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Agent IA (affiche le résultat) :</a:t>
          </a:r>
          <a:r>
            <a:rPr lang="fr-FR" sz="1500" b="0" i="0" kern="1200" baseline="0"/>
            <a:t> "</a:t>
          </a:r>
          <a:r>
            <a:rPr lang="fr-FR" sz="1500" b="0" i="1" kern="1200" baseline="0"/>
            <a:t>Voici 3 packages Vol+Hôtel+Resto. Lequel préférez-vous ? Je peux réserver pour vous.</a:t>
          </a:r>
          <a:r>
            <a:rPr lang="fr-FR" sz="1500" b="0" i="0" kern="1200" baseline="0"/>
            <a:t>"</a:t>
          </a:r>
          <a:endParaRPr lang="en-US" sz="1500" kern="1200"/>
        </a:p>
      </dsp:txBody>
      <dsp:txXfrm>
        <a:off x="0" y="3275482"/>
        <a:ext cx="5181600" cy="1075086"/>
      </dsp:txXfrm>
    </dsp:sp>
    <dsp:sp modelId="{E4957103-3D3D-4C4A-BB05-5DB139D279D0}">
      <dsp:nvSpPr>
        <dsp:cNvPr id="0" name=""/>
        <dsp:cNvSpPr/>
      </dsp:nvSpPr>
      <dsp:spPr>
        <a:xfrm rot="10800000">
          <a:off x="0" y="1638125"/>
          <a:ext cx="5181600" cy="165348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Agent IA (pense à voix haute) :</a:t>
          </a:r>
          <a:r>
            <a:rPr lang="fr-FR" sz="1500" b="0" i="0" kern="1200" baseline="0"/>
            <a:t> "</a:t>
          </a:r>
          <a:r>
            <a:rPr lang="fr-FR" sz="1500" b="0" i="1" kern="1200" baseline="0"/>
            <a:t>OK. 1. Je scanne les vols sur Google Flights. 2. Je cherche des hôtels &gt;4.5 étoiles sur Booking. 3. Je croise avec les meilleurs restaurants de fruits de mer sur TripAdvisor. 4. Je compile 3 options complètes.</a:t>
          </a:r>
          <a:r>
            <a:rPr lang="fr-FR" sz="1500" b="0" i="0" kern="1200" baseline="0"/>
            <a:t>"</a:t>
          </a:r>
          <a:endParaRPr lang="en-US" sz="1500" kern="1200"/>
        </a:p>
      </dsp:txBody>
      <dsp:txXfrm rot="10800000">
        <a:off x="0" y="1638125"/>
        <a:ext cx="5181600" cy="1074383"/>
      </dsp:txXfrm>
    </dsp:sp>
    <dsp:sp modelId="{FF711D16-ACB2-4B46-A851-6749540C7F79}">
      <dsp:nvSpPr>
        <dsp:cNvPr id="0" name=""/>
        <dsp:cNvSpPr/>
      </dsp:nvSpPr>
      <dsp:spPr>
        <a:xfrm rot="10800000">
          <a:off x="0" y="769"/>
          <a:ext cx="5181600" cy="165348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i="0" kern="1200" baseline="0"/>
            <a:t>Vous :</a:t>
          </a:r>
          <a:r>
            <a:rPr lang="fr-FR" sz="1500" b="0" i="0" kern="1200" baseline="0"/>
            <a:t> "Organise-moi un week-end à Lisbonne pour 2 en octobre. Budget max 800€. On adore les hôtels de charme et les fruits de mer."</a:t>
          </a:r>
          <a:endParaRPr lang="en-US" sz="1500" kern="1200"/>
        </a:p>
      </dsp:txBody>
      <dsp:txXfrm rot="10800000">
        <a:off x="0" y="769"/>
        <a:ext cx="5181600" cy="1074383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2EAAC-849B-439F-8E0C-9A1A38CA3E88}">
      <dsp:nvSpPr>
        <dsp:cNvPr id="0" name=""/>
        <dsp:cNvSpPr/>
      </dsp:nvSpPr>
      <dsp:spPr>
        <a:xfrm>
          <a:off x="2061241" y="72165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41ED34-545D-42F6-89F3-327B416DDD0C}">
      <dsp:nvSpPr>
        <dsp:cNvPr id="0" name=""/>
        <dsp:cNvSpPr/>
      </dsp:nvSpPr>
      <dsp:spPr>
        <a:xfrm>
          <a:off x="873241" y="3147685"/>
          <a:ext cx="432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"Assez parlé. Voyons à quoi ça ressemble."</a:t>
          </a:r>
          <a:endParaRPr lang="en-US" sz="1100" kern="1200"/>
        </a:p>
      </dsp:txBody>
      <dsp:txXfrm>
        <a:off x="873241" y="3147685"/>
        <a:ext cx="4320000" cy="787500"/>
      </dsp:txXfrm>
    </dsp:sp>
    <dsp:sp modelId="{D4DDB320-BDDC-47A6-B8AB-2546C9786BEB}">
      <dsp:nvSpPr>
        <dsp:cNvPr id="0" name=""/>
        <dsp:cNvSpPr/>
      </dsp:nvSpPr>
      <dsp:spPr>
        <a:xfrm>
          <a:off x="7137241" y="72165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2B57FC-3CD2-4F03-ADAF-49A0645C280D}">
      <dsp:nvSpPr>
        <dsp:cNvPr id="0" name=""/>
        <dsp:cNvSpPr/>
      </dsp:nvSpPr>
      <dsp:spPr>
        <a:xfrm>
          <a:off x="5949241" y="3147685"/>
          <a:ext cx="432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1" kern="1200" baseline="0"/>
            <a:t>(Le formateur lance une vidéo pré-enregistrée montrant un agent réaliser une tâche simple mais multi-étapes, comme "Trouve le restaurant italien le mieux noté près d'ici, vérifie s'il est ouvert ce soir et réserve une table pour 2 personnes à 20h". On voit la souris bouger toute seule, naviguer entre les sites, et remplir les champs).</a:t>
          </a:r>
          <a:endParaRPr lang="en-US" sz="1100" kern="1200"/>
        </a:p>
      </dsp:txBody>
      <dsp:txXfrm>
        <a:off x="5949241" y="3147685"/>
        <a:ext cx="4320000" cy="787500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E5740-FB3B-4885-8B9D-50B682D6EBDA}">
      <dsp:nvSpPr>
        <dsp:cNvPr id="0" name=""/>
        <dsp:cNvSpPr/>
      </dsp:nvSpPr>
      <dsp:spPr>
        <a:xfrm>
          <a:off x="0" y="568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9DA18-3EBD-4F79-87DF-46E9BEB840BD}">
      <dsp:nvSpPr>
        <dsp:cNvPr id="0" name=""/>
        <dsp:cNvSpPr/>
      </dsp:nvSpPr>
      <dsp:spPr>
        <a:xfrm>
          <a:off x="402385" y="299863"/>
          <a:ext cx="731610" cy="7316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8AB72-1A43-4F6D-8535-0A35317AAD20}">
      <dsp:nvSpPr>
        <dsp:cNvPr id="0" name=""/>
        <dsp:cNvSpPr/>
      </dsp:nvSpPr>
      <dsp:spPr>
        <a:xfrm>
          <a:off x="1536382" y="568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i="0" kern="1200" baseline="0"/>
            <a:t>"La prochaine étape : des IA qui se parlent entre elles pour vous servir."</a:t>
          </a:r>
          <a:endParaRPr lang="en-US" sz="2400" kern="1200"/>
        </a:p>
      </dsp:txBody>
      <dsp:txXfrm>
        <a:off x="1536382" y="568"/>
        <a:ext cx="9606100" cy="1330200"/>
      </dsp:txXfrm>
    </dsp:sp>
    <dsp:sp modelId="{A7E5C3D8-94DE-4AC7-A5BE-2D1B0B6DF7E5}">
      <dsp:nvSpPr>
        <dsp:cNvPr id="0" name=""/>
        <dsp:cNvSpPr/>
      </dsp:nvSpPr>
      <dsp:spPr>
        <a:xfrm>
          <a:off x="0" y="1663319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DA2D4-B935-4B37-9E41-5974DAF40643}">
      <dsp:nvSpPr>
        <dsp:cNvPr id="0" name=""/>
        <dsp:cNvSpPr/>
      </dsp:nvSpPr>
      <dsp:spPr>
        <a:xfrm>
          <a:off x="402385" y="1962614"/>
          <a:ext cx="731610" cy="7316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DB02D-5EE6-4561-95FF-71AF68820F14}">
      <dsp:nvSpPr>
        <dsp:cNvPr id="0" name=""/>
        <dsp:cNvSpPr/>
      </dsp:nvSpPr>
      <dsp:spPr>
        <a:xfrm>
          <a:off x="1536382" y="1663319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i="0" kern="1200" baseline="0"/>
            <a:t>"Vous n'aurez plus besoin de jongler entre 10 applications. Vous donnerez un objectif à </a:t>
          </a:r>
          <a:r>
            <a:rPr lang="fr-FR" sz="2400" b="1" i="0" kern="1200" baseline="0"/>
            <a:t>votre</a:t>
          </a:r>
          <a:r>
            <a:rPr lang="fr-FR" sz="2400" b="0" i="0" kern="1200" baseline="0"/>
            <a:t> agent, et il négociera avec les agents des autres services pour accomplir la mission."</a:t>
          </a:r>
          <a:endParaRPr lang="en-US" sz="2400" kern="1200"/>
        </a:p>
      </dsp:txBody>
      <dsp:txXfrm>
        <a:off x="1536382" y="1663319"/>
        <a:ext cx="9606100" cy="1330200"/>
      </dsp:txXfrm>
    </dsp:sp>
    <dsp:sp modelId="{4E0E4C9E-2B4F-45A7-A6A6-EDD56EF2BF8D}">
      <dsp:nvSpPr>
        <dsp:cNvPr id="0" name=""/>
        <dsp:cNvSpPr/>
      </dsp:nvSpPr>
      <dsp:spPr>
        <a:xfrm>
          <a:off x="0" y="3326070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34233-69BF-41E2-97CC-EBF3F2F1B3A9}">
      <dsp:nvSpPr>
        <dsp:cNvPr id="0" name=""/>
        <dsp:cNvSpPr/>
      </dsp:nvSpPr>
      <dsp:spPr>
        <a:xfrm>
          <a:off x="402385" y="3625365"/>
          <a:ext cx="731610" cy="7316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0ACAE3-734B-4A74-8E81-A37F95F33BA9}">
      <dsp:nvSpPr>
        <dsp:cNvPr id="0" name=""/>
        <dsp:cNvSpPr/>
      </dsp:nvSpPr>
      <dsp:spPr>
        <a:xfrm>
          <a:off x="1536382" y="3326070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Exemple :</a:t>
          </a:r>
          <a:r>
            <a:rPr lang="fr-FR" sz="2400" b="0" i="0" kern="1200" baseline="0"/>
            <a:t> "Mon vol est annulé" -&gt; Votre agent contacte l'agent de la compagnie pour un remboursement, l'agent de l'hôtel pour annuler la nuit, et l'agent du train pour trouver une alternative.</a:t>
          </a:r>
          <a:endParaRPr lang="en-US" sz="2400" kern="1200"/>
        </a:p>
      </dsp:txBody>
      <dsp:txXfrm>
        <a:off x="1536382" y="3326070"/>
        <a:ext cx="9606100" cy="1330200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AEB39-97D3-42B0-B7E0-7D1AC1565C51}">
      <dsp:nvSpPr>
        <dsp:cNvPr id="0" name=""/>
        <dsp:cNvSpPr/>
      </dsp:nvSpPr>
      <dsp:spPr>
        <a:xfrm>
          <a:off x="0" y="1168034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EB8D64-1F48-45F3-93D4-A47B667B494B}">
      <dsp:nvSpPr>
        <dsp:cNvPr id="0" name=""/>
        <dsp:cNvSpPr/>
      </dsp:nvSpPr>
      <dsp:spPr>
        <a:xfrm>
          <a:off x="348202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/>
            <a:t>Productivité Radicale :</a:t>
          </a:r>
          <a:r>
            <a:rPr lang="fr-FR" sz="2200" b="0" i="0" kern="1200" baseline="0"/>
            <a:t> Automatiser la "charge mentale" administrative et numérique.</a:t>
          </a:r>
          <a:endParaRPr lang="en-US" sz="2200" kern="1200"/>
        </a:p>
      </dsp:txBody>
      <dsp:txXfrm>
        <a:off x="406486" y="1557111"/>
        <a:ext cx="3017255" cy="1873409"/>
      </dsp:txXfrm>
    </dsp:sp>
    <dsp:sp modelId="{E28328D6-0448-4643-A7F4-029779BDF782}">
      <dsp:nvSpPr>
        <dsp:cNvPr id="0" name=""/>
        <dsp:cNvSpPr/>
      </dsp:nvSpPr>
      <dsp:spPr>
        <a:xfrm>
          <a:off x="3830228" y="1168034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2E3B23-723A-4F22-B37F-8DB31A755725}">
      <dsp:nvSpPr>
        <dsp:cNvPr id="0" name=""/>
        <dsp:cNvSpPr/>
      </dsp:nvSpPr>
      <dsp:spPr>
        <a:xfrm>
          <a:off x="4178431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/>
            <a:t>Accessibilité Accrue :</a:t>
          </a:r>
          <a:r>
            <a:rPr lang="fr-FR" sz="2200" b="0" i="0" kern="1200" baseline="0"/>
            <a:t> Rendre le web et les logiciels utilisables par tous, via le langage naturel.</a:t>
          </a:r>
          <a:endParaRPr lang="en-US" sz="2200" kern="1200"/>
        </a:p>
      </dsp:txBody>
      <dsp:txXfrm>
        <a:off x="4236715" y="1557111"/>
        <a:ext cx="3017255" cy="1873409"/>
      </dsp:txXfrm>
    </dsp:sp>
    <dsp:sp modelId="{EE9A40F9-9F56-4ED5-B07C-B5A332DC4CD3}">
      <dsp:nvSpPr>
        <dsp:cNvPr id="0" name=""/>
        <dsp:cNvSpPr/>
      </dsp:nvSpPr>
      <dsp:spPr>
        <a:xfrm>
          <a:off x="7660457" y="1168034"/>
          <a:ext cx="3133823" cy="1989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ED956D-E8C9-4548-A8BD-48D96BA91BAC}">
      <dsp:nvSpPr>
        <dsp:cNvPr id="0" name=""/>
        <dsp:cNvSpPr/>
      </dsp:nvSpPr>
      <dsp:spPr>
        <a:xfrm>
          <a:off x="8008659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/>
            <a:t>Hyper-Personnalisation :</a:t>
          </a:r>
          <a:r>
            <a:rPr lang="fr-FR" sz="2200" b="0" i="0" kern="1200" baseline="0"/>
            <a:t> Disposer d'un véritable assistant personnel qui anticipe vos besoins.</a:t>
          </a:r>
          <a:endParaRPr lang="en-US" sz="2200" kern="1200"/>
        </a:p>
      </dsp:txBody>
      <dsp:txXfrm>
        <a:off x="8066943" y="1557111"/>
        <a:ext cx="3017255" cy="1873409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B62C6-4649-459F-A677-1F167330709F}">
      <dsp:nvSpPr>
        <dsp:cNvPr id="0" name=""/>
        <dsp:cNvSpPr/>
      </dsp:nvSpPr>
      <dsp:spPr>
        <a:xfrm>
          <a:off x="0" y="1932"/>
          <a:ext cx="11142483" cy="97957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714692-8C0D-43F8-8FDE-41500393CEF0}">
      <dsp:nvSpPr>
        <dsp:cNvPr id="0" name=""/>
        <dsp:cNvSpPr/>
      </dsp:nvSpPr>
      <dsp:spPr>
        <a:xfrm>
          <a:off x="296321" y="222336"/>
          <a:ext cx="538765" cy="5387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2B321-8DDD-4B6E-9C5F-42322CB97EAE}">
      <dsp:nvSpPr>
        <dsp:cNvPr id="0" name=""/>
        <dsp:cNvSpPr/>
      </dsp:nvSpPr>
      <dsp:spPr>
        <a:xfrm>
          <a:off x="1131407" y="1932"/>
          <a:ext cx="10011075" cy="979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72" tIns="103672" rIns="103672" bIns="10367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0" i="0" kern="1200" baseline="0"/>
            <a:t>"Des questions fondamentales doivent être résolues :"</a:t>
          </a:r>
          <a:endParaRPr lang="en-US" sz="2200" kern="1200"/>
        </a:p>
      </dsp:txBody>
      <dsp:txXfrm>
        <a:off x="1131407" y="1932"/>
        <a:ext cx="10011075" cy="979573"/>
      </dsp:txXfrm>
    </dsp:sp>
    <dsp:sp modelId="{7653BEC3-F2AA-4E14-9087-04945994267C}">
      <dsp:nvSpPr>
        <dsp:cNvPr id="0" name=""/>
        <dsp:cNvSpPr/>
      </dsp:nvSpPr>
      <dsp:spPr>
        <a:xfrm>
          <a:off x="0" y="1226399"/>
          <a:ext cx="11142483" cy="97957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E62643-26F0-4407-AEE5-426C2CE33BAF}">
      <dsp:nvSpPr>
        <dsp:cNvPr id="0" name=""/>
        <dsp:cNvSpPr/>
      </dsp:nvSpPr>
      <dsp:spPr>
        <a:xfrm>
          <a:off x="296321" y="1446803"/>
          <a:ext cx="538765" cy="5387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2C0EB-EEE0-4415-B387-0DE3BF7C2D23}">
      <dsp:nvSpPr>
        <dsp:cNvPr id="0" name=""/>
        <dsp:cNvSpPr/>
      </dsp:nvSpPr>
      <dsp:spPr>
        <a:xfrm>
          <a:off x="1131407" y="1226399"/>
          <a:ext cx="10011075" cy="979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72" tIns="103672" rIns="103672" bIns="10367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/>
            <a:t>Sécurité :</a:t>
          </a:r>
          <a:r>
            <a:rPr lang="fr-FR" sz="2200" b="0" i="0" kern="1200" baseline="0"/>
            <a:t> Comment s'assurer qu'un agent ne prenne pas de décisions non désirées ou qu'il ne soit pas piraté ?</a:t>
          </a:r>
          <a:endParaRPr lang="en-US" sz="2200" kern="1200"/>
        </a:p>
      </dsp:txBody>
      <dsp:txXfrm>
        <a:off x="1131407" y="1226399"/>
        <a:ext cx="10011075" cy="979573"/>
      </dsp:txXfrm>
    </dsp:sp>
    <dsp:sp modelId="{F90FCBF0-58C9-4375-BEA2-FA8D5B4042E7}">
      <dsp:nvSpPr>
        <dsp:cNvPr id="0" name=""/>
        <dsp:cNvSpPr/>
      </dsp:nvSpPr>
      <dsp:spPr>
        <a:xfrm>
          <a:off x="0" y="2450866"/>
          <a:ext cx="11142483" cy="97957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0DB19-2237-4C3D-BC9C-56FB6664A8EE}">
      <dsp:nvSpPr>
        <dsp:cNvPr id="0" name=""/>
        <dsp:cNvSpPr/>
      </dsp:nvSpPr>
      <dsp:spPr>
        <a:xfrm>
          <a:off x="296321" y="2671270"/>
          <a:ext cx="538765" cy="5387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EAC24-F9B0-4299-B2F5-0EF03A5BA44A}">
      <dsp:nvSpPr>
        <dsp:cNvPr id="0" name=""/>
        <dsp:cNvSpPr/>
      </dsp:nvSpPr>
      <dsp:spPr>
        <a:xfrm>
          <a:off x="1131407" y="2450866"/>
          <a:ext cx="10011075" cy="979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72" tIns="103672" rIns="103672" bIns="10367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/>
            <a:t>Confidentialité :</a:t>
          </a:r>
          <a:r>
            <a:rPr lang="fr-FR" sz="2200" b="0" i="0" kern="1200" baseline="0"/>
            <a:t> Quel niveau d'accès à nos données personnelles sommes-nous prêts à donner à ces agents ?</a:t>
          </a:r>
          <a:endParaRPr lang="en-US" sz="2200" kern="1200"/>
        </a:p>
      </dsp:txBody>
      <dsp:txXfrm>
        <a:off x="1131407" y="2450866"/>
        <a:ext cx="10011075" cy="979573"/>
      </dsp:txXfrm>
    </dsp:sp>
    <dsp:sp modelId="{7F4845D0-31FA-4248-B18C-816D76AC2DF2}">
      <dsp:nvSpPr>
        <dsp:cNvPr id="0" name=""/>
        <dsp:cNvSpPr/>
      </dsp:nvSpPr>
      <dsp:spPr>
        <a:xfrm>
          <a:off x="0" y="3675333"/>
          <a:ext cx="11142483" cy="97957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9F7231-C544-451B-8272-F309E12BBA7E}">
      <dsp:nvSpPr>
        <dsp:cNvPr id="0" name=""/>
        <dsp:cNvSpPr/>
      </dsp:nvSpPr>
      <dsp:spPr>
        <a:xfrm>
          <a:off x="296321" y="3895737"/>
          <a:ext cx="538765" cy="53876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321FC-83DB-41F8-9ADD-BDA5F3288229}">
      <dsp:nvSpPr>
        <dsp:cNvPr id="0" name=""/>
        <dsp:cNvSpPr/>
      </dsp:nvSpPr>
      <dsp:spPr>
        <a:xfrm>
          <a:off x="1131407" y="3675333"/>
          <a:ext cx="10011075" cy="979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72" tIns="103672" rIns="103672" bIns="10367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/>
            <a:t>Responsabilité :</a:t>
          </a:r>
          <a:r>
            <a:rPr lang="fr-FR" sz="2200" b="0" i="0" kern="1200" baseline="0"/>
            <a:t> Si l'agent commet une erreur coûteuse, qui est responsable ? Vous ? Le créateur de l'IA ?</a:t>
          </a:r>
          <a:endParaRPr lang="en-US" sz="2200" kern="1200"/>
        </a:p>
      </dsp:txBody>
      <dsp:txXfrm>
        <a:off x="1131407" y="3675333"/>
        <a:ext cx="10011075" cy="979573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9CB82-D681-4476-A4EE-58C8E508BBD8}">
      <dsp:nvSpPr>
        <dsp:cNvPr id="0" name=""/>
        <dsp:cNvSpPr/>
      </dsp:nvSpPr>
      <dsp:spPr>
        <a:xfrm>
          <a:off x="0" y="3505449"/>
          <a:ext cx="11142483" cy="11505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b="0" i="1" kern="1200" baseline="0"/>
            <a:t>(Le formateur anime une discussion de 5 minutes, invitant au partage d'idées pour rendre le concept concret et personnel).</a:t>
          </a:r>
          <a:endParaRPr lang="en-US" sz="2700" kern="1200"/>
        </a:p>
      </dsp:txBody>
      <dsp:txXfrm>
        <a:off x="0" y="3505449"/>
        <a:ext cx="11142483" cy="1150566"/>
      </dsp:txXfrm>
    </dsp:sp>
    <dsp:sp modelId="{4C9AF407-ADD1-4E55-9FA3-0C9FD69120D5}">
      <dsp:nvSpPr>
        <dsp:cNvPr id="0" name=""/>
        <dsp:cNvSpPr/>
      </dsp:nvSpPr>
      <dsp:spPr>
        <a:xfrm rot="10800000">
          <a:off x="0" y="1753136"/>
          <a:ext cx="11142483" cy="1769571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b="0" i="0" kern="1200" baseline="0"/>
            <a:t>"</a:t>
          </a:r>
          <a:r>
            <a:rPr lang="fr-FR" sz="2700" b="1" i="0" kern="1200" baseline="0"/>
            <a:t>Quelle serait la toute première mission, la tâche la plus pénible ou chronophage, que vous lui confieriez ?</a:t>
          </a:r>
          <a:r>
            <a:rPr lang="fr-FR" sz="2700" b="0" i="0" kern="1200" baseline="0"/>
            <a:t>"</a:t>
          </a:r>
          <a:endParaRPr lang="en-US" sz="2700" kern="1200"/>
        </a:p>
      </dsp:txBody>
      <dsp:txXfrm rot="10800000">
        <a:off x="0" y="1753136"/>
        <a:ext cx="11142483" cy="1149814"/>
      </dsp:txXfrm>
    </dsp:sp>
    <dsp:sp modelId="{3BC0B9FC-6EF5-4CF1-8D9F-D11F72A23A15}">
      <dsp:nvSpPr>
        <dsp:cNvPr id="0" name=""/>
        <dsp:cNvSpPr/>
      </dsp:nvSpPr>
      <dsp:spPr>
        <a:xfrm rot="10800000">
          <a:off x="0" y="823"/>
          <a:ext cx="11142483" cy="1769571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b="0" i="0" kern="1200" baseline="0"/>
            <a:t>"Imaginez que vous disposez demain d'un agent IA 100% fiable et sécurisé."</a:t>
          </a:r>
          <a:endParaRPr lang="en-US" sz="2700" kern="1200"/>
        </a:p>
      </dsp:txBody>
      <dsp:txXfrm rot="10800000">
        <a:off x="0" y="823"/>
        <a:ext cx="11142483" cy="1149814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37654-C6A8-4353-8F7A-3D6B04740614}">
      <dsp:nvSpPr>
        <dsp:cNvPr id="0" name=""/>
        <dsp:cNvSpPr/>
      </dsp:nvSpPr>
      <dsp:spPr>
        <a:xfrm>
          <a:off x="0" y="756736"/>
          <a:ext cx="11142483" cy="139705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8C766-D962-4447-A9D6-4771EFA8F2B6}">
      <dsp:nvSpPr>
        <dsp:cNvPr id="0" name=""/>
        <dsp:cNvSpPr/>
      </dsp:nvSpPr>
      <dsp:spPr>
        <a:xfrm>
          <a:off x="422608" y="1071073"/>
          <a:ext cx="768378" cy="7683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8F49E-6ADA-4353-9097-E3B3248D1DAF}">
      <dsp:nvSpPr>
        <dsp:cNvPr id="0" name=""/>
        <dsp:cNvSpPr/>
      </dsp:nvSpPr>
      <dsp:spPr>
        <a:xfrm>
          <a:off x="1613595" y="756736"/>
          <a:ext cx="9528887" cy="1397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855" tIns="147855" rIns="147855" bIns="1478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i="0" kern="1200" baseline="0"/>
            <a:t>La Question du Jour :</a:t>
          </a:r>
          <a:r>
            <a:rPr lang="fr-FR" sz="2200" b="0" i="0" kern="1200" baseline="0"/>
            <a:t> "Quelles sont les nouvelles règles pour le bonus écologique pour l'achat d'une voiture électrique en France en 2025 ?"</a:t>
          </a:r>
          <a:endParaRPr lang="en-US" sz="2200" kern="1200"/>
        </a:p>
      </dsp:txBody>
      <dsp:txXfrm>
        <a:off x="1613595" y="756736"/>
        <a:ext cx="9528887" cy="1397052"/>
      </dsp:txXfrm>
    </dsp:sp>
    <dsp:sp modelId="{A77F296E-06C6-4FE6-ACDF-6D638B7C52EF}">
      <dsp:nvSpPr>
        <dsp:cNvPr id="0" name=""/>
        <dsp:cNvSpPr/>
      </dsp:nvSpPr>
      <dsp:spPr>
        <a:xfrm>
          <a:off x="0" y="2503051"/>
          <a:ext cx="11142483" cy="139705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967D2E-9CDB-49CB-8302-EDEC0ADE237C}">
      <dsp:nvSpPr>
        <dsp:cNvPr id="0" name=""/>
        <dsp:cNvSpPr/>
      </dsp:nvSpPr>
      <dsp:spPr>
        <a:xfrm>
          <a:off x="422608" y="2817388"/>
          <a:ext cx="768378" cy="7683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0EDB8-AB7D-418F-BBF3-FF0AAA96F295}">
      <dsp:nvSpPr>
        <dsp:cNvPr id="0" name=""/>
        <dsp:cNvSpPr/>
      </dsp:nvSpPr>
      <dsp:spPr>
        <a:xfrm>
          <a:off x="1613595" y="2503051"/>
          <a:ext cx="9528887" cy="1397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855" tIns="147855" rIns="147855" bIns="1478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0" i="1" kern="1200" baseline="0"/>
            <a:t>(Le formateur réalise la recherche en direct sur les deux plateformes. Il commente à voix haute : la vitesse, la clarté de la réponse, la présentation, et surtout la qualité et la facilité d'accès aux sources pour vérification).</a:t>
          </a:r>
          <a:endParaRPr lang="en-US" sz="2200" kern="1200"/>
        </a:p>
      </dsp:txBody>
      <dsp:txXfrm>
        <a:off x="1613595" y="2503051"/>
        <a:ext cx="9528887" cy="1397052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BAFE1-5D32-42F0-BF11-8C4828E32ADC}">
      <dsp:nvSpPr>
        <dsp:cNvPr id="0" name=""/>
        <dsp:cNvSpPr/>
      </dsp:nvSpPr>
      <dsp:spPr>
        <a:xfrm>
          <a:off x="747462" y="0"/>
          <a:ext cx="5739491" cy="5739491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2ACCD7-804A-476A-A96B-E0CF19BF1A61}">
      <dsp:nvSpPr>
        <dsp:cNvPr id="0" name=""/>
        <dsp:cNvSpPr/>
      </dsp:nvSpPr>
      <dsp:spPr>
        <a:xfrm>
          <a:off x="1120528" y="373066"/>
          <a:ext cx="2295796" cy="229579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Vers une recherche Proactive et Multimodale</a:t>
          </a:r>
          <a:endParaRPr lang="en-US" sz="1700" kern="1200"/>
        </a:p>
      </dsp:txBody>
      <dsp:txXfrm>
        <a:off x="1232600" y="485138"/>
        <a:ext cx="2071652" cy="2071652"/>
      </dsp:txXfrm>
    </dsp:sp>
    <dsp:sp modelId="{75C3DBB1-205F-4B98-9EF3-07EB484850BB}">
      <dsp:nvSpPr>
        <dsp:cNvPr id="0" name=""/>
        <dsp:cNvSpPr/>
      </dsp:nvSpPr>
      <dsp:spPr>
        <a:xfrm>
          <a:off x="3818089" y="373066"/>
          <a:ext cx="2295796" cy="229579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Multimodale :</a:t>
          </a:r>
          <a:r>
            <a:rPr lang="fr-FR" sz="1700" b="0" i="0" kern="1200" baseline="0"/>
            <a:t> Chercher avec une image, une vidéo, un son.</a:t>
          </a:r>
          <a:endParaRPr lang="en-US" sz="1700" kern="1200"/>
        </a:p>
      </dsp:txBody>
      <dsp:txXfrm>
        <a:off x="3930161" y="485138"/>
        <a:ext cx="2071652" cy="2071652"/>
      </dsp:txXfrm>
    </dsp:sp>
    <dsp:sp modelId="{0E23D61B-5373-4051-B1B7-5AF43D7AA2D6}">
      <dsp:nvSpPr>
        <dsp:cNvPr id="0" name=""/>
        <dsp:cNvSpPr/>
      </dsp:nvSpPr>
      <dsp:spPr>
        <a:xfrm>
          <a:off x="1120528" y="3070627"/>
          <a:ext cx="2295796" cy="229579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Conversationnelle :</a:t>
          </a:r>
          <a:r>
            <a:rPr lang="fr-FR" sz="1700" b="0" i="0" kern="1200" baseline="0"/>
            <a:t> Dialoguer avec le moteur pour affiner sa pensée.</a:t>
          </a:r>
          <a:endParaRPr lang="en-US" sz="1700" kern="1200"/>
        </a:p>
      </dsp:txBody>
      <dsp:txXfrm>
        <a:off x="1232600" y="3182699"/>
        <a:ext cx="2071652" cy="2071652"/>
      </dsp:txXfrm>
    </dsp:sp>
    <dsp:sp modelId="{F476ECFC-D64D-48BE-B289-C2738C5B7B21}">
      <dsp:nvSpPr>
        <dsp:cNvPr id="0" name=""/>
        <dsp:cNvSpPr/>
      </dsp:nvSpPr>
      <dsp:spPr>
        <a:xfrm>
          <a:off x="3818089" y="3070627"/>
          <a:ext cx="2295796" cy="229579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i="0" kern="1200" baseline="0"/>
            <a:t>Proactive :</a:t>
          </a:r>
          <a:r>
            <a:rPr lang="fr-FR" sz="1700" b="0" i="0" kern="1200" baseline="0"/>
            <a:t> Votre Agent IA cherchera pour vous l'information dont vous aurez besoin, avant même que vous ne le demandiez.</a:t>
          </a:r>
          <a:endParaRPr lang="en-US" sz="1700" kern="1200"/>
        </a:p>
      </dsp:txBody>
      <dsp:txXfrm>
        <a:off x="3930161" y="3182699"/>
        <a:ext cx="2071652" cy="2071652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3A10E-CB41-4278-BA23-E1722A9E0AFA}">
      <dsp:nvSpPr>
        <dsp:cNvPr id="0" name=""/>
        <dsp:cNvSpPr/>
      </dsp:nvSpPr>
      <dsp:spPr>
        <a:xfrm>
          <a:off x="0" y="568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80F72-ACFE-4A23-B343-08F88A1BC635}">
      <dsp:nvSpPr>
        <dsp:cNvPr id="0" name=""/>
        <dsp:cNvSpPr/>
      </dsp:nvSpPr>
      <dsp:spPr>
        <a:xfrm>
          <a:off x="402385" y="299863"/>
          <a:ext cx="731610" cy="7316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8D51E-45A0-4E81-B45C-E601A48A5A9B}">
      <dsp:nvSpPr>
        <dsp:cNvPr id="0" name=""/>
        <dsp:cNvSpPr/>
      </dsp:nvSpPr>
      <dsp:spPr>
        <a:xfrm>
          <a:off x="1536382" y="568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0" i="0" kern="1200" baseline="0"/>
            <a:t>"Les moteurs de réponse sont un arbitrage permanent entre </a:t>
          </a:r>
          <a:r>
            <a:rPr lang="fr-FR" sz="2500" b="1" i="0" kern="1200" baseline="0"/>
            <a:t>efficacité et contrôle</a:t>
          </a:r>
          <a:r>
            <a:rPr lang="fr-FR" sz="2500" b="0" i="0" kern="1200" baseline="0"/>
            <a:t>."</a:t>
          </a:r>
          <a:endParaRPr lang="en-US" sz="2500" kern="1200"/>
        </a:p>
      </dsp:txBody>
      <dsp:txXfrm>
        <a:off x="1536382" y="568"/>
        <a:ext cx="9606100" cy="1330200"/>
      </dsp:txXfrm>
    </dsp:sp>
    <dsp:sp modelId="{2C48AD7E-91E0-422A-BDDB-9A8155522DB5}">
      <dsp:nvSpPr>
        <dsp:cNvPr id="0" name=""/>
        <dsp:cNvSpPr/>
      </dsp:nvSpPr>
      <dsp:spPr>
        <a:xfrm>
          <a:off x="0" y="1663319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91234-BA70-4368-990D-E6C09630916E}">
      <dsp:nvSpPr>
        <dsp:cNvPr id="0" name=""/>
        <dsp:cNvSpPr/>
      </dsp:nvSpPr>
      <dsp:spPr>
        <a:xfrm>
          <a:off x="402385" y="1962614"/>
          <a:ext cx="731610" cy="7316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0A4E8-286F-4994-9138-37C85E232F3F}">
      <dsp:nvSpPr>
        <dsp:cNvPr id="0" name=""/>
        <dsp:cNvSpPr/>
      </dsp:nvSpPr>
      <dsp:spPr>
        <a:xfrm>
          <a:off x="1536382" y="1663319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0" i="0" kern="1200" baseline="0"/>
            <a:t>"Ils ne remplacent pas le besoin de penser, mais ils changent la façon dont nous accédons à la connaissance."</a:t>
          </a:r>
          <a:endParaRPr lang="en-US" sz="2500" kern="1200"/>
        </a:p>
      </dsp:txBody>
      <dsp:txXfrm>
        <a:off x="1536382" y="1663319"/>
        <a:ext cx="9606100" cy="1330200"/>
      </dsp:txXfrm>
    </dsp:sp>
    <dsp:sp modelId="{A6EFD9A4-DDB5-4F74-AAB2-C1AF10D9B69A}">
      <dsp:nvSpPr>
        <dsp:cNvPr id="0" name=""/>
        <dsp:cNvSpPr/>
      </dsp:nvSpPr>
      <dsp:spPr>
        <a:xfrm>
          <a:off x="0" y="3326070"/>
          <a:ext cx="11142483" cy="133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6AF00-4383-45CD-86FD-DBFA894CB6C4}">
      <dsp:nvSpPr>
        <dsp:cNvPr id="0" name=""/>
        <dsp:cNvSpPr/>
      </dsp:nvSpPr>
      <dsp:spPr>
        <a:xfrm>
          <a:off x="402385" y="3625365"/>
          <a:ext cx="731610" cy="7316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156EA-5878-4310-9ADC-3DFEE1ECE2D9}">
      <dsp:nvSpPr>
        <dsp:cNvPr id="0" name=""/>
        <dsp:cNvSpPr/>
      </dsp:nvSpPr>
      <dsp:spPr>
        <a:xfrm>
          <a:off x="1536382" y="3326070"/>
          <a:ext cx="9606100" cy="133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780" tIns="140780" rIns="140780" bIns="14078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i="0" kern="1200" baseline="0"/>
            <a:t>"Apprendre à les utiliser, c'est bien. Apprendre à les questionner, c'est mieux."</a:t>
          </a:r>
          <a:endParaRPr lang="en-US" sz="2500" kern="1200"/>
        </a:p>
      </dsp:txBody>
      <dsp:txXfrm>
        <a:off x="1536382" y="3326070"/>
        <a:ext cx="9606100" cy="1330200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3BF67-9280-4219-B890-080B7FADF078}">
      <dsp:nvSpPr>
        <dsp:cNvPr id="0" name=""/>
        <dsp:cNvSpPr/>
      </dsp:nvSpPr>
      <dsp:spPr>
        <a:xfrm>
          <a:off x="1360" y="560645"/>
          <a:ext cx="4774184" cy="3031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20E4DED-B3BD-4CC0-8FAC-5817F55E07C4}">
      <dsp:nvSpPr>
        <dsp:cNvPr id="0" name=""/>
        <dsp:cNvSpPr/>
      </dsp:nvSpPr>
      <dsp:spPr>
        <a:xfrm>
          <a:off x="531825" y="1064587"/>
          <a:ext cx="4774184" cy="3031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i="0" kern="1200" baseline="0" dirty="0"/>
            <a:t>La Qualité de l'Information :</a:t>
          </a:r>
          <a:r>
            <a:rPr lang="fr-FR" sz="2300" b="0" i="0" kern="1200" baseline="0" dirty="0"/>
            <a:t> Les "hallucinations" (quand l'IA invente des faits) sont réelles. Une IA peut sembler très sûre d'elle en disant une énorme bêtise.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i="0" kern="1200" baseline="0" dirty="0">
              <a:solidFill>
                <a:srgbClr val="E8511C"/>
              </a:solidFill>
            </a:rPr>
            <a:t>La règle d'or : VÉRIFIEZ toujours une information importante.</a:t>
          </a:r>
          <a:endParaRPr lang="en-US" sz="2300" kern="1200" dirty="0">
            <a:solidFill>
              <a:srgbClr val="E8511C"/>
            </a:solidFill>
          </a:endParaRPr>
        </a:p>
      </dsp:txBody>
      <dsp:txXfrm>
        <a:off x="620618" y="1153380"/>
        <a:ext cx="4596598" cy="2854020"/>
      </dsp:txXfrm>
    </dsp:sp>
    <dsp:sp modelId="{BE1F3343-8D3F-4304-8DC3-BA34698CB614}">
      <dsp:nvSpPr>
        <dsp:cNvPr id="0" name=""/>
        <dsp:cNvSpPr/>
      </dsp:nvSpPr>
      <dsp:spPr>
        <a:xfrm>
          <a:off x="5836473" y="560645"/>
          <a:ext cx="4774184" cy="3031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385E7BA-E9AE-4ACE-A32A-113AE37A4FAC}">
      <dsp:nvSpPr>
        <dsp:cNvPr id="0" name=""/>
        <dsp:cNvSpPr/>
      </dsp:nvSpPr>
      <dsp:spPr>
        <a:xfrm>
          <a:off x="6366938" y="1064587"/>
          <a:ext cx="4774184" cy="3031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i="0" kern="1200" baseline="0" dirty="0"/>
            <a:t>Les Biais Algorithmiques :</a:t>
          </a:r>
          <a:r>
            <a:rPr lang="fr-FR" sz="2300" b="0" i="0" kern="1200" baseline="0" dirty="0"/>
            <a:t> Une IA nourrie avec les données de notre monde hérite de nos biais (sociaux, de genre...). Elle peut les reproduire et même les amplifier.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i="0" kern="1200" baseline="0" dirty="0">
              <a:solidFill>
                <a:srgbClr val="E8511C"/>
              </a:solidFill>
            </a:rPr>
            <a:t>La deuxième règle d'or : QUESTIONNEZ les résultats.</a:t>
          </a:r>
          <a:endParaRPr lang="en-US" sz="2300" kern="1200" dirty="0">
            <a:solidFill>
              <a:srgbClr val="E8511C"/>
            </a:solidFill>
          </a:endParaRPr>
        </a:p>
      </dsp:txBody>
      <dsp:txXfrm>
        <a:off x="6455731" y="1153380"/>
        <a:ext cx="4596598" cy="2854020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10330-8F13-4FF6-AAE3-0702133C66A7}">
      <dsp:nvSpPr>
        <dsp:cNvPr id="0" name=""/>
        <dsp:cNvSpPr/>
      </dsp:nvSpPr>
      <dsp:spPr>
        <a:xfrm>
          <a:off x="1360" y="560645"/>
          <a:ext cx="4774184" cy="3031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55D1FA-DDC7-4100-9838-F676CE8306D6}">
      <dsp:nvSpPr>
        <dsp:cNvPr id="0" name=""/>
        <dsp:cNvSpPr/>
      </dsp:nvSpPr>
      <dsp:spPr>
        <a:xfrm>
          <a:off x="531825" y="1064587"/>
          <a:ext cx="4774184" cy="3031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i="0" kern="1200" baseline="0"/>
            <a:t>L'Impact Environnemental :</a:t>
          </a:r>
          <a:r>
            <a:rPr lang="fr-FR" sz="2500" b="0" i="0" kern="1200" baseline="0"/>
            <a:t> Entraîner les plus grands modèles d'IA consomme une quantité d'énergie et d'eau considérable. La recherche sur l'IA "frugale" (Green AI) est un enjeu clé pour un futur durable.</a:t>
          </a:r>
          <a:endParaRPr lang="en-US" sz="2500" kern="1200"/>
        </a:p>
      </dsp:txBody>
      <dsp:txXfrm>
        <a:off x="620618" y="1153380"/>
        <a:ext cx="4596598" cy="2854020"/>
      </dsp:txXfrm>
    </dsp:sp>
    <dsp:sp modelId="{8B2D9A59-4122-46BC-8071-FED8CE69E0BA}">
      <dsp:nvSpPr>
        <dsp:cNvPr id="0" name=""/>
        <dsp:cNvSpPr/>
      </dsp:nvSpPr>
      <dsp:spPr>
        <a:xfrm>
          <a:off x="5836473" y="560645"/>
          <a:ext cx="4774184" cy="3031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AABE97-1675-4E57-B77E-2823574A020E}">
      <dsp:nvSpPr>
        <dsp:cNvPr id="0" name=""/>
        <dsp:cNvSpPr/>
      </dsp:nvSpPr>
      <dsp:spPr>
        <a:xfrm>
          <a:off x="6366938" y="1064587"/>
          <a:ext cx="4774184" cy="3031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i="0" kern="1200" baseline="0"/>
            <a:t>La Régulation :</a:t>
          </a:r>
          <a:r>
            <a:rPr lang="fr-FR" sz="2500" b="0" i="0" kern="1200" baseline="0"/>
            <a:t> L'Europe est pionnière avec l'</a:t>
          </a:r>
          <a:r>
            <a:rPr lang="fr-FR" sz="2500" b="1" i="0" kern="1200" baseline="0"/>
            <a:t>IA Act</a:t>
          </a:r>
          <a:r>
            <a:rPr lang="fr-FR" sz="2500" b="0" i="0" kern="1200" baseline="0"/>
            <a:t>, la première grande loi au monde visant à encadrer les usages de l'IA selon leur niveau de risque. Le but : encourager l'innovation tout en protégeant les citoyens.</a:t>
          </a:r>
          <a:endParaRPr lang="en-US" sz="2500" kern="1200"/>
        </a:p>
      </dsp:txBody>
      <dsp:txXfrm>
        <a:off x="6455731" y="1153380"/>
        <a:ext cx="4596598" cy="2854020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0C916-FA8D-4D40-BFFA-7C5A292BB9F3}">
      <dsp:nvSpPr>
        <dsp:cNvPr id="0" name=""/>
        <dsp:cNvSpPr/>
      </dsp:nvSpPr>
      <dsp:spPr>
        <a:xfrm>
          <a:off x="0" y="72663"/>
          <a:ext cx="3004293" cy="420601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226" tIns="330200" rIns="234226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1. L'Esprit Critique :</a:t>
          </a:r>
          <a:r>
            <a:rPr lang="fr-FR" sz="1900" b="0" i="0" kern="1200" baseline="0"/>
            <a:t> Savoir évaluer, douter et valider les propositions d'une IA. </a:t>
          </a:r>
          <a:r>
            <a:rPr lang="fr-FR" sz="1900" b="1" i="0" kern="1200" baseline="0"/>
            <a:t>C'est la compétence n°1.</a:t>
          </a:r>
          <a:endParaRPr lang="en-US" sz="1900" kern="1200"/>
        </a:p>
      </dsp:txBody>
      <dsp:txXfrm>
        <a:off x="0" y="1670947"/>
        <a:ext cx="3004293" cy="2523606"/>
      </dsp:txXfrm>
    </dsp:sp>
    <dsp:sp modelId="{5C968D05-DF1D-44D2-8314-0F270A010C81}">
      <dsp:nvSpPr>
        <dsp:cNvPr id="0" name=""/>
        <dsp:cNvSpPr/>
      </dsp:nvSpPr>
      <dsp:spPr>
        <a:xfrm>
          <a:off x="871245" y="493264"/>
          <a:ext cx="1261803" cy="126180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8375" tIns="12700" rIns="98375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056032" y="678051"/>
        <a:ext cx="892229" cy="892229"/>
      </dsp:txXfrm>
    </dsp:sp>
    <dsp:sp modelId="{3A5709C7-B881-4AE7-A749-F31479E240F6}">
      <dsp:nvSpPr>
        <dsp:cNvPr id="0" name=""/>
        <dsp:cNvSpPr/>
      </dsp:nvSpPr>
      <dsp:spPr>
        <a:xfrm>
          <a:off x="0" y="4278602"/>
          <a:ext cx="3004293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BC95260-B840-4819-82DE-9D3D00D99303}">
      <dsp:nvSpPr>
        <dsp:cNvPr id="0" name=""/>
        <dsp:cNvSpPr/>
      </dsp:nvSpPr>
      <dsp:spPr>
        <a:xfrm>
          <a:off x="3304722" y="72663"/>
          <a:ext cx="3004293" cy="420601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226" tIns="330200" rIns="234226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2. L'Art du Dialogue (Prompting) :</a:t>
          </a:r>
          <a:r>
            <a:rPr lang="fr-FR" sz="1900" b="0" i="0" kern="1200" baseline="0"/>
            <a:t> Savoir formuler des requêtes claires et pertinentes pour guider l'IA. C'est la nouvelle littératie numérique.</a:t>
          </a:r>
          <a:endParaRPr lang="en-US" sz="1900" kern="1200"/>
        </a:p>
      </dsp:txBody>
      <dsp:txXfrm>
        <a:off x="3304722" y="1670947"/>
        <a:ext cx="3004293" cy="2523606"/>
      </dsp:txXfrm>
    </dsp:sp>
    <dsp:sp modelId="{9B5D8234-0367-4169-BA32-99ACDDD70F8C}">
      <dsp:nvSpPr>
        <dsp:cNvPr id="0" name=""/>
        <dsp:cNvSpPr/>
      </dsp:nvSpPr>
      <dsp:spPr>
        <a:xfrm>
          <a:off x="4175967" y="493264"/>
          <a:ext cx="1261803" cy="126180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8375" tIns="12700" rIns="98375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360754" y="678051"/>
        <a:ext cx="892229" cy="892229"/>
      </dsp:txXfrm>
    </dsp:sp>
    <dsp:sp modelId="{33810FE2-3E6E-4698-9D7E-07BA611671A4}">
      <dsp:nvSpPr>
        <dsp:cNvPr id="0" name=""/>
        <dsp:cNvSpPr/>
      </dsp:nvSpPr>
      <dsp:spPr>
        <a:xfrm>
          <a:off x="3304722" y="4278602"/>
          <a:ext cx="3004293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5FFBDED-F569-4CEA-9609-D2613FA05AC9}">
      <dsp:nvSpPr>
        <dsp:cNvPr id="0" name=""/>
        <dsp:cNvSpPr/>
      </dsp:nvSpPr>
      <dsp:spPr>
        <a:xfrm>
          <a:off x="6609445" y="72663"/>
          <a:ext cx="3004293" cy="420601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226" tIns="330200" rIns="234226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i="0" kern="1200" baseline="0"/>
            <a:t>3. L'Agilité &amp; la Curiosité :</a:t>
          </a:r>
          <a:r>
            <a:rPr lang="fr-FR" sz="1900" b="0" i="0" kern="1200" baseline="0"/>
            <a:t> Accepter d'apprendre et de s'adapter en continu. La seule certitude est que les outils changeront.</a:t>
          </a:r>
          <a:endParaRPr lang="en-US" sz="1900" kern="1200"/>
        </a:p>
      </dsp:txBody>
      <dsp:txXfrm>
        <a:off x="6609445" y="1670947"/>
        <a:ext cx="3004293" cy="2523606"/>
      </dsp:txXfrm>
    </dsp:sp>
    <dsp:sp modelId="{10384006-3910-428A-AA4E-E0B2B0077D23}">
      <dsp:nvSpPr>
        <dsp:cNvPr id="0" name=""/>
        <dsp:cNvSpPr/>
      </dsp:nvSpPr>
      <dsp:spPr>
        <a:xfrm>
          <a:off x="7480690" y="493264"/>
          <a:ext cx="1261803" cy="126180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8375" tIns="12700" rIns="98375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7665477" y="678051"/>
        <a:ext cx="892229" cy="892229"/>
      </dsp:txXfrm>
    </dsp:sp>
    <dsp:sp modelId="{A73AA429-B913-4C6F-93E8-E4D460DE4604}">
      <dsp:nvSpPr>
        <dsp:cNvPr id="0" name=""/>
        <dsp:cNvSpPr/>
      </dsp:nvSpPr>
      <dsp:spPr>
        <a:xfrm>
          <a:off x="6609445" y="4278602"/>
          <a:ext cx="3004293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6DA02D-6E0A-42B5-9CE3-A946BB573D9F}">
      <dsp:nvSpPr>
        <dsp:cNvPr id="0" name=""/>
        <dsp:cNvSpPr/>
      </dsp:nvSpPr>
      <dsp:spPr>
        <a:xfrm>
          <a:off x="833229" y="1273781"/>
          <a:ext cx="1072757" cy="10727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9CE32-957F-4983-9D91-FBC3C901B614}">
      <dsp:nvSpPr>
        <dsp:cNvPr id="0" name=""/>
        <dsp:cNvSpPr/>
      </dsp:nvSpPr>
      <dsp:spPr>
        <a:xfrm>
          <a:off x="177656" y="2663058"/>
          <a:ext cx="23839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i="0" kern="1200" baseline="0"/>
            <a:t>Newsletters de qualité :</a:t>
          </a:r>
          <a:r>
            <a:rPr lang="fr-FR" sz="1100" b="0" i="0" kern="1200" baseline="0"/>
            <a:t> Mieux que la Veille, Le Méta-Média, The Neuron (EN)...</a:t>
          </a:r>
          <a:endParaRPr lang="en-US" sz="1100" kern="1200"/>
        </a:p>
      </dsp:txBody>
      <dsp:txXfrm>
        <a:off x="177656" y="2663058"/>
        <a:ext cx="2383905" cy="720000"/>
      </dsp:txXfrm>
    </dsp:sp>
    <dsp:sp modelId="{05A127E4-B8BA-45DF-862F-C4BF4E488981}">
      <dsp:nvSpPr>
        <dsp:cNvPr id="0" name=""/>
        <dsp:cNvSpPr/>
      </dsp:nvSpPr>
      <dsp:spPr>
        <a:xfrm>
          <a:off x="3634318" y="1273781"/>
          <a:ext cx="1072757" cy="10727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E3E438-95F0-4264-BE64-F3948C3B4A66}">
      <dsp:nvSpPr>
        <dsp:cNvPr id="0" name=""/>
        <dsp:cNvSpPr/>
      </dsp:nvSpPr>
      <dsp:spPr>
        <a:xfrm>
          <a:off x="2978744" y="2663058"/>
          <a:ext cx="23839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i="0" kern="1200" baseline="0" dirty="0"/>
            <a:t>Médias de référence :</a:t>
          </a:r>
          <a:r>
            <a:rPr lang="fr-FR" sz="1100" b="0" i="0" kern="1200" baseline="0" dirty="0"/>
            <a:t> Siècle Digital, L'Usine Digitale, The Verge (EN)...</a:t>
          </a:r>
          <a:endParaRPr lang="en-US" sz="1100" kern="1200" dirty="0"/>
        </a:p>
      </dsp:txBody>
      <dsp:txXfrm>
        <a:off x="2978744" y="2663058"/>
        <a:ext cx="2383905" cy="720000"/>
      </dsp:txXfrm>
    </dsp:sp>
    <dsp:sp modelId="{F7E3E00A-D5FC-4F1A-A7D5-856E96F91A20}">
      <dsp:nvSpPr>
        <dsp:cNvPr id="0" name=""/>
        <dsp:cNvSpPr/>
      </dsp:nvSpPr>
      <dsp:spPr>
        <a:xfrm>
          <a:off x="6435407" y="1273781"/>
          <a:ext cx="1072757" cy="10727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41140-159F-4A09-91FC-C983D6A62A72}">
      <dsp:nvSpPr>
        <dsp:cNvPr id="0" name=""/>
        <dsp:cNvSpPr/>
      </dsp:nvSpPr>
      <dsp:spPr>
        <a:xfrm>
          <a:off x="5779833" y="2663058"/>
          <a:ext cx="23839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i="0" kern="1200" baseline="0"/>
            <a:t>La meilleure méthode : L'EXPÉRIMENTATION.</a:t>
          </a:r>
          <a:endParaRPr lang="en-US" sz="1100" kern="1200"/>
        </a:p>
      </dsp:txBody>
      <dsp:txXfrm>
        <a:off x="5779833" y="2663058"/>
        <a:ext cx="2383905" cy="720000"/>
      </dsp:txXfrm>
    </dsp:sp>
    <dsp:sp modelId="{65831097-E88C-4A36-AFB7-19F726D92CFD}">
      <dsp:nvSpPr>
        <dsp:cNvPr id="0" name=""/>
        <dsp:cNvSpPr/>
      </dsp:nvSpPr>
      <dsp:spPr>
        <a:xfrm>
          <a:off x="9236495" y="1273781"/>
          <a:ext cx="1072757" cy="10727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38A8D-10A6-4847-9652-A29D4EB22904}">
      <dsp:nvSpPr>
        <dsp:cNvPr id="0" name=""/>
        <dsp:cNvSpPr/>
      </dsp:nvSpPr>
      <dsp:spPr>
        <a:xfrm>
          <a:off x="8580921" y="2663058"/>
          <a:ext cx="23839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i="0" kern="1200" baseline="0"/>
            <a:t>"Consacrez </a:t>
          </a:r>
          <a:r>
            <a:rPr lang="fr-FR" sz="1100" b="1" i="0" kern="1200" baseline="0"/>
            <a:t>15 minutes par semaine</a:t>
          </a:r>
          <a:r>
            <a:rPr lang="fr-FR" sz="1100" b="0" i="0" kern="1200" baseline="0"/>
            <a:t> pour tester un outil ou lire un article. C'est le meilleur investissement pour votre futur."</a:t>
          </a:r>
          <a:endParaRPr lang="en-US" sz="1100" kern="1200"/>
        </a:p>
      </dsp:txBody>
      <dsp:txXfrm>
        <a:off x="8580921" y="2663058"/>
        <a:ext cx="2383905" cy="720000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C457C-2D95-4DA4-A0AF-E0F2B356DA71}">
      <dsp:nvSpPr>
        <dsp:cNvPr id="0" name=""/>
        <dsp:cNvSpPr/>
      </dsp:nvSpPr>
      <dsp:spPr>
        <a:xfrm>
          <a:off x="0" y="1168034"/>
          <a:ext cx="3133823" cy="19899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3DE1B2-110D-4609-A8FE-09B49CF63BDC}">
      <dsp:nvSpPr>
        <dsp:cNvPr id="0" name=""/>
        <dsp:cNvSpPr/>
      </dsp:nvSpPr>
      <dsp:spPr>
        <a:xfrm>
          <a:off x="348202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i="0" kern="1200" baseline="0"/>
            <a:t>"L'intelligence artificielle n'est pas une vague qui va nous submerger. C'est un nouvel océan d'opportunités sur lequel nous devons tous </a:t>
          </a:r>
          <a:r>
            <a:rPr lang="fr-FR" sz="1800" b="1" i="0" kern="1200" baseline="0"/>
            <a:t>apprendre à naviguer</a:t>
          </a:r>
          <a:r>
            <a:rPr lang="fr-FR" sz="1800" b="0" i="0" kern="1200" baseline="0"/>
            <a:t>."</a:t>
          </a:r>
          <a:endParaRPr lang="en-US" sz="1800" kern="1200"/>
        </a:p>
      </dsp:txBody>
      <dsp:txXfrm>
        <a:off x="406486" y="1557111"/>
        <a:ext cx="3017255" cy="1873409"/>
      </dsp:txXfrm>
    </dsp:sp>
    <dsp:sp modelId="{1A9668FE-2DE0-4139-940D-749EA017F43D}">
      <dsp:nvSpPr>
        <dsp:cNvPr id="0" name=""/>
        <dsp:cNvSpPr/>
      </dsp:nvSpPr>
      <dsp:spPr>
        <a:xfrm>
          <a:off x="3830228" y="1168034"/>
          <a:ext cx="3133823" cy="19899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FA1D2D8-36A5-446C-A3E8-4642C533472C}">
      <dsp:nvSpPr>
        <dsp:cNvPr id="0" name=""/>
        <dsp:cNvSpPr/>
      </dsp:nvSpPr>
      <dsp:spPr>
        <a:xfrm>
          <a:off x="4178431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i="0" kern="1200" baseline="0"/>
            <a:t>"Ce n'est pas de la magie, c'est un outil. Son impact ne dépendra que des choix que nous ferons en l'utilisant."</a:t>
          </a:r>
          <a:endParaRPr lang="en-US" sz="1800" kern="1200"/>
        </a:p>
      </dsp:txBody>
      <dsp:txXfrm>
        <a:off x="4236715" y="1557111"/>
        <a:ext cx="3017255" cy="1873409"/>
      </dsp:txXfrm>
    </dsp:sp>
    <dsp:sp modelId="{8C2BDF5D-E1A9-4D4A-820D-E4F5CF55F185}">
      <dsp:nvSpPr>
        <dsp:cNvPr id="0" name=""/>
        <dsp:cNvSpPr/>
      </dsp:nvSpPr>
      <dsp:spPr>
        <a:xfrm>
          <a:off x="7660457" y="1168034"/>
          <a:ext cx="3133823" cy="19899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99FEC5A-B36F-4186-B543-89A4765288D2}">
      <dsp:nvSpPr>
        <dsp:cNvPr id="0" name=""/>
        <dsp:cNvSpPr/>
      </dsp:nvSpPr>
      <dsp:spPr>
        <a:xfrm>
          <a:off x="8008659" y="1498827"/>
          <a:ext cx="3133823" cy="1989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i="0" kern="1200" baseline="0"/>
            <a:t>"Soyez curieux, soyez critiques, et soyez acteurs de ce changement."</a:t>
          </a:r>
          <a:endParaRPr lang="en-US" sz="1800" kern="1200"/>
        </a:p>
      </dsp:txBody>
      <dsp:txXfrm>
        <a:off x="8066943" y="1557111"/>
        <a:ext cx="3017255" cy="1873409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633E6-CD14-4738-849D-3CE816B90E4E}">
      <dsp:nvSpPr>
        <dsp:cNvPr id="0" name=""/>
        <dsp:cNvSpPr/>
      </dsp:nvSpPr>
      <dsp:spPr>
        <a:xfrm>
          <a:off x="65410" y="753"/>
          <a:ext cx="3229654" cy="19377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LLM (Large Language Model) :</a:t>
          </a:r>
          <a:r>
            <a:rPr lang="fr-FR" sz="2400" b="0" i="0" kern="1200" baseline="0"/>
            <a:t> Cerveau de l'IA, entraîné sur du texte pour comprendre et générer le langage.</a:t>
          </a:r>
          <a:endParaRPr lang="en-US" sz="2400" kern="1200"/>
        </a:p>
      </dsp:txBody>
      <dsp:txXfrm>
        <a:off x="65410" y="753"/>
        <a:ext cx="3229654" cy="1937792"/>
      </dsp:txXfrm>
    </dsp:sp>
    <dsp:sp modelId="{2E8042C1-FF61-4804-B648-E988592C7815}">
      <dsp:nvSpPr>
        <dsp:cNvPr id="0" name=""/>
        <dsp:cNvSpPr/>
      </dsp:nvSpPr>
      <dsp:spPr>
        <a:xfrm>
          <a:off x="3618030" y="753"/>
          <a:ext cx="3229654" cy="19377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IA Générative :</a:t>
          </a:r>
          <a:r>
            <a:rPr lang="fr-FR" sz="2400" b="0" i="0" kern="1200" baseline="0"/>
            <a:t> IA capable de créer du contenu nouveau (texte, image, son...).</a:t>
          </a:r>
          <a:endParaRPr lang="en-US" sz="2400" kern="1200"/>
        </a:p>
      </dsp:txBody>
      <dsp:txXfrm>
        <a:off x="3618030" y="753"/>
        <a:ext cx="3229654" cy="1937792"/>
      </dsp:txXfrm>
    </dsp:sp>
    <dsp:sp modelId="{6B6410DE-4690-45B4-A22A-BF4C5ACF1C28}">
      <dsp:nvSpPr>
        <dsp:cNvPr id="0" name=""/>
        <dsp:cNvSpPr/>
      </dsp:nvSpPr>
      <dsp:spPr>
        <a:xfrm>
          <a:off x="7170650" y="753"/>
          <a:ext cx="3229654" cy="19377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Prompt :</a:t>
          </a:r>
          <a:r>
            <a:rPr lang="fr-FR" sz="2400" b="0" i="0" kern="1200" baseline="0"/>
            <a:t> Instruction/question que l'on donne à une IA générative.</a:t>
          </a:r>
          <a:endParaRPr lang="en-US" sz="2400" kern="1200"/>
        </a:p>
      </dsp:txBody>
      <dsp:txXfrm>
        <a:off x="7170650" y="753"/>
        <a:ext cx="3229654" cy="1937792"/>
      </dsp:txXfrm>
    </dsp:sp>
    <dsp:sp modelId="{98F7A8D3-A274-4842-A32D-CD91D4C5285E}">
      <dsp:nvSpPr>
        <dsp:cNvPr id="0" name=""/>
        <dsp:cNvSpPr/>
      </dsp:nvSpPr>
      <dsp:spPr>
        <a:xfrm>
          <a:off x="65410" y="2261511"/>
          <a:ext cx="3229654" cy="19377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Hallucination :</a:t>
          </a:r>
          <a:r>
            <a:rPr lang="fr-FR" sz="2400" b="0" i="0" kern="1200" baseline="0"/>
            <a:t> Quand l'IA invente une information et la présente comme une vérité.</a:t>
          </a:r>
          <a:endParaRPr lang="en-US" sz="2400" kern="1200"/>
        </a:p>
      </dsp:txBody>
      <dsp:txXfrm>
        <a:off x="65410" y="2261511"/>
        <a:ext cx="3229654" cy="1937792"/>
      </dsp:txXfrm>
    </dsp:sp>
    <dsp:sp modelId="{703FDB51-278B-4A34-82D4-BA66EE7541F4}">
      <dsp:nvSpPr>
        <dsp:cNvPr id="0" name=""/>
        <dsp:cNvSpPr/>
      </dsp:nvSpPr>
      <dsp:spPr>
        <a:xfrm>
          <a:off x="3618030" y="2261511"/>
          <a:ext cx="3229654" cy="19377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Agent IA :</a:t>
          </a:r>
          <a:r>
            <a:rPr lang="fr-FR" sz="2400" b="0" i="0" kern="1200" baseline="0"/>
            <a:t> IA capable d'effectuer des actions (cliquer, réserver, envoyer un email) pour atteindre un objectif.</a:t>
          </a:r>
          <a:endParaRPr lang="en-US" sz="2400" kern="1200"/>
        </a:p>
      </dsp:txBody>
      <dsp:txXfrm>
        <a:off x="3618030" y="2261511"/>
        <a:ext cx="3229654" cy="1937792"/>
      </dsp:txXfrm>
    </dsp:sp>
    <dsp:sp modelId="{F746AB9D-CF93-4EEF-BC43-78EA463BB4C7}">
      <dsp:nvSpPr>
        <dsp:cNvPr id="0" name=""/>
        <dsp:cNvSpPr/>
      </dsp:nvSpPr>
      <dsp:spPr>
        <a:xfrm>
          <a:off x="7170650" y="2261511"/>
          <a:ext cx="3229654" cy="19377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/>
            <a:t>IA Act :</a:t>
          </a:r>
          <a:r>
            <a:rPr lang="fr-FR" sz="2400" b="0" i="0" kern="1200" baseline="0"/>
            <a:t> Loi européenne visant à réguler les usages de l'IA.</a:t>
          </a:r>
          <a:endParaRPr lang="en-US" sz="2400" kern="1200"/>
        </a:p>
      </dsp:txBody>
      <dsp:txXfrm>
        <a:off x="7170650" y="2261511"/>
        <a:ext cx="3229654" cy="1937792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A4DB3-3813-4C2E-B86B-2E9C779C0014}">
      <dsp:nvSpPr>
        <dsp:cNvPr id="0" name=""/>
        <dsp:cNvSpPr/>
      </dsp:nvSpPr>
      <dsp:spPr>
        <a:xfrm>
          <a:off x="1007573" y="706456"/>
          <a:ext cx="1466893" cy="14668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405A9-3EB2-44BE-8C06-CCD1F00938F3}">
      <dsp:nvSpPr>
        <dsp:cNvPr id="0" name=""/>
        <dsp:cNvSpPr/>
      </dsp:nvSpPr>
      <dsp:spPr>
        <a:xfrm>
          <a:off x="111138" y="2559401"/>
          <a:ext cx="32597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kern="1200" baseline="0"/>
            <a:t>Merci pour votre attention et votre participation. </a:t>
          </a:r>
          <a:endParaRPr lang="en-US" sz="1500" kern="1200"/>
        </a:p>
      </dsp:txBody>
      <dsp:txXfrm>
        <a:off x="111138" y="2559401"/>
        <a:ext cx="3259762" cy="720000"/>
      </dsp:txXfrm>
    </dsp:sp>
    <dsp:sp modelId="{5B39AA4E-644E-4B2F-AECC-E60E90E0B938}">
      <dsp:nvSpPr>
        <dsp:cNvPr id="0" name=""/>
        <dsp:cNvSpPr/>
      </dsp:nvSpPr>
      <dsp:spPr>
        <a:xfrm>
          <a:off x="4837794" y="706456"/>
          <a:ext cx="1466893" cy="14668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1D902-8080-4716-8660-C7C3AD2D8562}">
      <dsp:nvSpPr>
        <dsp:cNvPr id="0" name=""/>
        <dsp:cNvSpPr/>
      </dsp:nvSpPr>
      <dsp:spPr>
        <a:xfrm>
          <a:off x="3941360" y="2559401"/>
          <a:ext cx="32597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kern="1200" baseline="0" dirty="0"/>
            <a:t>Avez-vous des dernières questions, des remarques ou des suggestions ? </a:t>
          </a:r>
          <a:endParaRPr lang="en-US" sz="1500" kern="1200" dirty="0"/>
        </a:p>
      </dsp:txBody>
      <dsp:txXfrm>
        <a:off x="3941360" y="2559401"/>
        <a:ext cx="3259762" cy="720000"/>
      </dsp:txXfrm>
    </dsp:sp>
    <dsp:sp modelId="{B7BAD297-4799-4EF9-8C0A-B873CF4A32C1}">
      <dsp:nvSpPr>
        <dsp:cNvPr id="0" name=""/>
        <dsp:cNvSpPr/>
      </dsp:nvSpPr>
      <dsp:spPr>
        <a:xfrm>
          <a:off x="8668016" y="706456"/>
          <a:ext cx="1466893" cy="14668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78AAC1-AC14-4B69-8DB2-4DA49BEC090D}">
      <dsp:nvSpPr>
        <dsp:cNvPr id="0" name=""/>
        <dsp:cNvSpPr/>
      </dsp:nvSpPr>
      <dsp:spPr>
        <a:xfrm>
          <a:off x="7771581" y="2559401"/>
          <a:ext cx="32597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i="0" kern="1200" baseline="0"/>
            <a:t>Comment allez-vous intégrer les enseignements de cette formation dans votre quotidien professionnel ? </a:t>
          </a:r>
          <a:endParaRPr lang="en-US" sz="1500" kern="1200"/>
        </a:p>
      </dsp:txBody>
      <dsp:txXfrm>
        <a:off x="7771581" y="2559401"/>
        <a:ext cx="325976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C2377-377F-4479-AEC2-88D83A513D24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A8D38-42ED-4DD0-BE12-E006C4930B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97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1A5E5-D1A8-12D3-2D28-D32256F47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E8511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E8FF6B-464B-115A-40A1-52917108E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16EA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4181345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459FC2-70CD-EDCE-BF56-F6581E904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47" y="1395167"/>
            <a:ext cx="11142483" cy="465684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7D723B-1DFD-A689-F8D6-78446DCEA5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1155" y="122551"/>
            <a:ext cx="9513608" cy="1146175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E8511C"/>
                </a:solidFill>
              </a:defRPr>
            </a:lvl1pPr>
          </a:lstStyle>
          <a:p>
            <a:r>
              <a:rPr lang="fr-FR" dirty="0"/>
              <a:t>Modifiez le style du titre </a:t>
            </a:r>
            <a:r>
              <a:rPr lang="fr-FR" dirty="0" err="1"/>
              <a:t>fsdgdfsgfsdg</a:t>
            </a:r>
            <a:br>
              <a:rPr lang="fr-FR" dirty="0"/>
            </a:br>
            <a:r>
              <a:rPr lang="fr-FR" dirty="0" err="1"/>
              <a:t>sfdgsdfgsfdgsdfg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1595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DFC47-191E-92CD-CE11-D49A0B5DF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09" y="768350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rgbClr val="E8511C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C32AA4-E901-BC22-FD90-0163F8F57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7009" y="39861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0829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1816E7-9A35-3D53-3D6D-0DBA20AE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E8511C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1C64B3-45C7-C8CD-8EFE-60F2E1097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720B33-872E-A59A-EAB6-EC4E53A68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16273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89B559-EE64-769A-8598-B2E7045D4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>
                <a:solidFill>
                  <a:srgbClr val="E8511C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E15926-41FC-8FE1-2462-C0399F08D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B080DF-A109-6FA9-D1C3-CF45C601D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69DD80-594A-F8B6-467E-BE32B3996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F2CD850-E6CA-677B-9ABC-D2394B844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489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97FAC-F3A8-521C-D4CA-37307C995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E8511C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78418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20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DC19C-47D0-254D-2BFC-06D688EF3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E8511C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3FCCCA-B9A3-A2D4-53B3-B1F76F86A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E05A89-BB59-E63A-4584-0A198B741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5493"/>
            <a:ext cx="3932237" cy="31634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53182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06BF13-37B7-CE01-8348-24632EE88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5"/>
            <a:ext cx="3932237" cy="2924699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rgbClr val="E8511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DEA4E3E-503E-86E3-F6A4-CB0A8F4D2F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DBFABA-F557-632E-EDB0-2AC9F63F7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487159"/>
            <a:ext cx="3932237" cy="1381828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16EAD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619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DE396-E344-0340-3DD7-E6670BF73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9047"/>
            <a:ext cx="10515600" cy="1181641"/>
          </a:xfrm>
        </p:spPr>
        <p:txBody>
          <a:bodyPr/>
          <a:lstStyle>
            <a:lvl1pPr>
              <a:defRPr>
                <a:solidFill>
                  <a:srgbClr val="E8511C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D4B1D7-85B2-8A51-1627-A494D20B2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35022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819F8C-2254-E8FE-0454-FCFB8AC07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23081"/>
            <a:ext cx="2628900" cy="5653882"/>
          </a:xfrm>
        </p:spPr>
        <p:txBody>
          <a:bodyPr vert="eaVert"/>
          <a:lstStyle>
            <a:lvl1pPr>
              <a:defRPr>
                <a:solidFill>
                  <a:srgbClr val="E8511C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401CDD-9714-60F4-6D22-8E663B9A50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23081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5346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A7CDFB-294F-C81F-349F-FEA715958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944510-DECF-B4CD-219C-493C50439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ECCC6A-25BF-21D5-5705-947812A197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74ADD5-57CB-40D8-B8E6-027E3F0B500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ED7BB2-2EB4-2383-6839-78134F3BE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40F6E1-CD74-B178-CEEC-095A503E8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F5D29F-FE3F-4160-AF65-9ED0D2982938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Bleu électrique, bleu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D335806C-4E3E-DE41-72D0-B52F03691B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92" b="2968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6" name="Corde 15">
            <a:extLst>
              <a:ext uri="{FF2B5EF4-FFF2-40B4-BE49-F238E27FC236}">
                <a16:creationId xmlns:a16="http://schemas.microsoft.com/office/drawing/2014/main" id="{117E235C-84E5-1381-3458-E71F72FCA640}"/>
              </a:ext>
            </a:extLst>
          </p:cNvPr>
          <p:cNvSpPr/>
          <p:nvPr userDrawn="1"/>
        </p:nvSpPr>
        <p:spPr>
          <a:xfrm rot="5400000">
            <a:off x="9758574" y="6130932"/>
            <a:ext cx="2468102" cy="2447041"/>
          </a:xfrm>
          <a:prstGeom prst="chord">
            <a:avLst>
              <a:gd name="adj1" fmla="val 6837183"/>
              <a:gd name="adj2" fmla="val 14761412"/>
            </a:avLst>
          </a:prstGeom>
          <a:solidFill>
            <a:srgbClr val="016E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rectangle 12">
            <a:extLst>
              <a:ext uri="{FF2B5EF4-FFF2-40B4-BE49-F238E27FC236}">
                <a16:creationId xmlns:a16="http://schemas.microsoft.com/office/drawing/2014/main" id="{9177D24F-5323-1F18-38D4-FECC17A066D1}"/>
              </a:ext>
            </a:extLst>
          </p:cNvPr>
          <p:cNvSpPr/>
          <p:nvPr userDrawn="1"/>
        </p:nvSpPr>
        <p:spPr>
          <a:xfrm rot="16200000">
            <a:off x="11119612" y="5783305"/>
            <a:ext cx="1300899" cy="843877"/>
          </a:xfrm>
          <a:prstGeom prst="rtTriangle">
            <a:avLst/>
          </a:prstGeom>
          <a:solidFill>
            <a:srgbClr val="E851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88A7293-611F-97C0-2140-2FF8BC0212DB}"/>
              </a:ext>
            </a:extLst>
          </p:cNvPr>
          <p:cNvGrpSpPr/>
          <p:nvPr userDrawn="1"/>
        </p:nvGrpSpPr>
        <p:grpSpPr>
          <a:xfrm>
            <a:off x="11348123" y="95121"/>
            <a:ext cx="732905" cy="716847"/>
            <a:chOff x="4263477" y="6366141"/>
            <a:chExt cx="871219" cy="871219"/>
          </a:xfrm>
        </p:grpSpPr>
        <p:sp>
          <p:nvSpPr>
            <p:cNvPr id="20" name="object 28">
              <a:extLst>
                <a:ext uri="{FF2B5EF4-FFF2-40B4-BE49-F238E27FC236}">
                  <a16:creationId xmlns:a16="http://schemas.microsoft.com/office/drawing/2014/main" id="{C0B9DA68-B86A-5580-D79F-AC3F0135FFA0}"/>
                </a:ext>
              </a:extLst>
            </p:cNvPr>
            <p:cNvSpPr/>
            <p:nvPr/>
          </p:nvSpPr>
          <p:spPr>
            <a:xfrm>
              <a:off x="4263477" y="6366141"/>
              <a:ext cx="871219" cy="871219"/>
            </a:xfrm>
            <a:custGeom>
              <a:avLst/>
              <a:gdLst/>
              <a:ahLst/>
              <a:cxnLst/>
              <a:rect l="l" t="t" r="r" b="b"/>
              <a:pathLst>
                <a:path w="871220" h="871220">
                  <a:moveTo>
                    <a:pt x="870788" y="0"/>
                  </a:moveTo>
                  <a:lnTo>
                    <a:pt x="0" y="0"/>
                  </a:lnTo>
                  <a:lnTo>
                    <a:pt x="0" y="870788"/>
                  </a:lnTo>
                  <a:lnTo>
                    <a:pt x="870788" y="870788"/>
                  </a:lnTo>
                  <a:lnTo>
                    <a:pt x="870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9">
              <a:extLst>
                <a:ext uri="{FF2B5EF4-FFF2-40B4-BE49-F238E27FC236}">
                  <a16:creationId xmlns:a16="http://schemas.microsoft.com/office/drawing/2014/main" id="{A4078064-BBE6-D902-6940-8564CA052499}"/>
                </a:ext>
              </a:extLst>
            </p:cNvPr>
            <p:cNvSpPr/>
            <p:nvPr/>
          </p:nvSpPr>
          <p:spPr>
            <a:xfrm>
              <a:off x="4357624" y="6462611"/>
              <a:ext cx="141605" cy="682625"/>
            </a:xfrm>
            <a:custGeom>
              <a:avLst/>
              <a:gdLst/>
              <a:ahLst/>
              <a:cxnLst/>
              <a:rect l="l" t="t" r="r" b="b"/>
              <a:pathLst>
                <a:path w="141604" h="682625">
                  <a:moveTo>
                    <a:pt x="23533" y="235356"/>
                  </a:moveTo>
                  <a:lnTo>
                    <a:pt x="0" y="235356"/>
                  </a:lnTo>
                  <a:lnTo>
                    <a:pt x="0" y="258889"/>
                  </a:lnTo>
                  <a:lnTo>
                    <a:pt x="23533" y="258889"/>
                  </a:lnTo>
                  <a:lnTo>
                    <a:pt x="23533" y="235356"/>
                  </a:lnTo>
                  <a:close/>
                </a:path>
                <a:path w="141604" h="682625">
                  <a:moveTo>
                    <a:pt x="23533" y="188277"/>
                  </a:moveTo>
                  <a:lnTo>
                    <a:pt x="0" y="188277"/>
                  </a:lnTo>
                  <a:lnTo>
                    <a:pt x="0" y="211810"/>
                  </a:lnTo>
                  <a:lnTo>
                    <a:pt x="23533" y="211810"/>
                  </a:lnTo>
                  <a:lnTo>
                    <a:pt x="23533" y="188277"/>
                  </a:lnTo>
                  <a:close/>
                </a:path>
                <a:path w="141604" h="682625">
                  <a:moveTo>
                    <a:pt x="117665" y="564845"/>
                  </a:moveTo>
                  <a:lnTo>
                    <a:pt x="94132" y="564845"/>
                  </a:lnTo>
                  <a:lnTo>
                    <a:pt x="70599" y="564845"/>
                  </a:lnTo>
                  <a:lnTo>
                    <a:pt x="47066" y="564845"/>
                  </a:lnTo>
                  <a:lnTo>
                    <a:pt x="47066" y="635444"/>
                  </a:lnTo>
                  <a:lnTo>
                    <a:pt x="70599" y="635444"/>
                  </a:lnTo>
                  <a:lnTo>
                    <a:pt x="94132" y="635444"/>
                  </a:lnTo>
                  <a:lnTo>
                    <a:pt x="117665" y="635444"/>
                  </a:lnTo>
                  <a:lnTo>
                    <a:pt x="117665" y="564845"/>
                  </a:lnTo>
                  <a:close/>
                </a:path>
                <a:path w="141604" h="682625">
                  <a:moveTo>
                    <a:pt x="117665" y="47078"/>
                  </a:moveTo>
                  <a:lnTo>
                    <a:pt x="94132" y="47078"/>
                  </a:lnTo>
                  <a:lnTo>
                    <a:pt x="70599" y="47078"/>
                  </a:lnTo>
                  <a:lnTo>
                    <a:pt x="47066" y="47078"/>
                  </a:lnTo>
                  <a:lnTo>
                    <a:pt x="47066" y="94145"/>
                  </a:lnTo>
                  <a:lnTo>
                    <a:pt x="47066" y="117678"/>
                  </a:lnTo>
                  <a:lnTo>
                    <a:pt x="70599" y="117678"/>
                  </a:lnTo>
                  <a:lnTo>
                    <a:pt x="94132" y="117678"/>
                  </a:lnTo>
                  <a:lnTo>
                    <a:pt x="117665" y="117678"/>
                  </a:lnTo>
                  <a:lnTo>
                    <a:pt x="117665" y="94145"/>
                  </a:lnTo>
                  <a:lnTo>
                    <a:pt x="117665" y="47078"/>
                  </a:lnTo>
                  <a:close/>
                </a:path>
                <a:path w="141604" h="682625">
                  <a:moveTo>
                    <a:pt x="141198" y="517766"/>
                  </a:moveTo>
                  <a:lnTo>
                    <a:pt x="141198" y="517766"/>
                  </a:lnTo>
                  <a:lnTo>
                    <a:pt x="0" y="517766"/>
                  </a:lnTo>
                  <a:lnTo>
                    <a:pt x="0" y="682510"/>
                  </a:lnTo>
                  <a:lnTo>
                    <a:pt x="141198" y="682510"/>
                  </a:lnTo>
                  <a:lnTo>
                    <a:pt x="141198" y="658977"/>
                  </a:lnTo>
                  <a:lnTo>
                    <a:pt x="23533" y="658977"/>
                  </a:lnTo>
                  <a:lnTo>
                    <a:pt x="23533" y="541299"/>
                  </a:lnTo>
                  <a:lnTo>
                    <a:pt x="141198" y="541299"/>
                  </a:lnTo>
                  <a:lnTo>
                    <a:pt x="141198" y="517766"/>
                  </a:lnTo>
                  <a:close/>
                </a:path>
                <a:path w="141604" h="682625">
                  <a:moveTo>
                    <a:pt x="141198" y="400100"/>
                  </a:moveTo>
                  <a:lnTo>
                    <a:pt x="117665" y="400100"/>
                  </a:lnTo>
                  <a:lnTo>
                    <a:pt x="117665" y="423633"/>
                  </a:lnTo>
                  <a:lnTo>
                    <a:pt x="94132" y="423633"/>
                  </a:lnTo>
                  <a:lnTo>
                    <a:pt x="94132" y="400100"/>
                  </a:lnTo>
                  <a:lnTo>
                    <a:pt x="117665" y="400100"/>
                  </a:lnTo>
                  <a:lnTo>
                    <a:pt x="117665" y="376567"/>
                  </a:lnTo>
                  <a:lnTo>
                    <a:pt x="94132" y="376567"/>
                  </a:lnTo>
                  <a:lnTo>
                    <a:pt x="70599" y="376567"/>
                  </a:lnTo>
                  <a:lnTo>
                    <a:pt x="47066" y="376567"/>
                  </a:lnTo>
                  <a:lnTo>
                    <a:pt x="47066" y="353021"/>
                  </a:lnTo>
                  <a:lnTo>
                    <a:pt x="70599" y="353021"/>
                  </a:lnTo>
                  <a:lnTo>
                    <a:pt x="70599" y="329488"/>
                  </a:lnTo>
                  <a:lnTo>
                    <a:pt x="47066" y="329488"/>
                  </a:lnTo>
                  <a:lnTo>
                    <a:pt x="47066" y="282422"/>
                  </a:lnTo>
                  <a:lnTo>
                    <a:pt x="70599" y="282422"/>
                  </a:lnTo>
                  <a:lnTo>
                    <a:pt x="70599" y="258889"/>
                  </a:lnTo>
                  <a:lnTo>
                    <a:pt x="47066" y="258889"/>
                  </a:lnTo>
                  <a:lnTo>
                    <a:pt x="23533" y="258889"/>
                  </a:lnTo>
                  <a:lnTo>
                    <a:pt x="23533" y="305955"/>
                  </a:lnTo>
                  <a:lnTo>
                    <a:pt x="0" y="305955"/>
                  </a:lnTo>
                  <a:lnTo>
                    <a:pt x="0" y="329488"/>
                  </a:lnTo>
                  <a:lnTo>
                    <a:pt x="23533" y="329488"/>
                  </a:lnTo>
                  <a:lnTo>
                    <a:pt x="23533" y="353021"/>
                  </a:lnTo>
                  <a:lnTo>
                    <a:pt x="0" y="353021"/>
                  </a:lnTo>
                  <a:lnTo>
                    <a:pt x="0" y="376555"/>
                  </a:lnTo>
                  <a:lnTo>
                    <a:pt x="23533" y="376555"/>
                  </a:lnTo>
                  <a:lnTo>
                    <a:pt x="23533" y="400100"/>
                  </a:lnTo>
                  <a:lnTo>
                    <a:pt x="47066" y="400100"/>
                  </a:lnTo>
                  <a:lnTo>
                    <a:pt x="47066" y="423633"/>
                  </a:lnTo>
                  <a:lnTo>
                    <a:pt x="70599" y="423633"/>
                  </a:lnTo>
                  <a:lnTo>
                    <a:pt x="70599" y="447167"/>
                  </a:lnTo>
                  <a:lnTo>
                    <a:pt x="47066" y="447167"/>
                  </a:lnTo>
                  <a:lnTo>
                    <a:pt x="47066" y="423633"/>
                  </a:lnTo>
                  <a:lnTo>
                    <a:pt x="23533" y="423633"/>
                  </a:lnTo>
                  <a:lnTo>
                    <a:pt x="23533" y="400100"/>
                  </a:lnTo>
                  <a:lnTo>
                    <a:pt x="0" y="400100"/>
                  </a:lnTo>
                  <a:lnTo>
                    <a:pt x="0" y="494245"/>
                  </a:lnTo>
                  <a:lnTo>
                    <a:pt x="23533" y="494245"/>
                  </a:lnTo>
                  <a:lnTo>
                    <a:pt x="47066" y="494233"/>
                  </a:lnTo>
                  <a:lnTo>
                    <a:pt x="47066" y="470700"/>
                  </a:lnTo>
                  <a:lnTo>
                    <a:pt x="70599" y="470700"/>
                  </a:lnTo>
                  <a:lnTo>
                    <a:pt x="70599" y="494245"/>
                  </a:lnTo>
                  <a:lnTo>
                    <a:pt x="94132" y="494245"/>
                  </a:lnTo>
                  <a:lnTo>
                    <a:pt x="117665" y="494233"/>
                  </a:lnTo>
                  <a:lnTo>
                    <a:pt x="141198" y="494245"/>
                  </a:lnTo>
                  <a:lnTo>
                    <a:pt x="141198" y="400100"/>
                  </a:lnTo>
                  <a:close/>
                </a:path>
                <a:path w="141604" h="682625">
                  <a:moveTo>
                    <a:pt x="141198" y="188277"/>
                  </a:moveTo>
                  <a:lnTo>
                    <a:pt x="117665" y="188277"/>
                  </a:lnTo>
                  <a:lnTo>
                    <a:pt x="94132" y="188277"/>
                  </a:lnTo>
                  <a:lnTo>
                    <a:pt x="70599" y="188277"/>
                  </a:lnTo>
                  <a:lnTo>
                    <a:pt x="70599" y="211823"/>
                  </a:lnTo>
                  <a:lnTo>
                    <a:pt x="47066" y="211823"/>
                  </a:lnTo>
                  <a:lnTo>
                    <a:pt x="23533" y="211823"/>
                  </a:lnTo>
                  <a:lnTo>
                    <a:pt x="23533" y="235356"/>
                  </a:lnTo>
                  <a:lnTo>
                    <a:pt x="47066" y="235356"/>
                  </a:lnTo>
                  <a:lnTo>
                    <a:pt x="70599" y="235356"/>
                  </a:lnTo>
                  <a:lnTo>
                    <a:pt x="70599" y="258876"/>
                  </a:lnTo>
                  <a:lnTo>
                    <a:pt x="94132" y="258876"/>
                  </a:lnTo>
                  <a:lnTo>
                    <a:pt x="117665" y="258876"/>
                  </a:lnTo>
                  <a:lnTo>
                    <a:pt x="117665" y="282422"/>
                  </a:lnTo>
                  <a:lnTo>
                    <a:pt x="94132" y="282422"/>
                  </a:lnTo>
                  <a:lnTo>
                    <a:pt x="70599" y="282422"/>
                  </a:lnTo>
                  <a:lnTo>
                    <a:pt x="70599" y="329488"/>
                  </a:lnTo>
                  <a:lnTo>
                    <a:pt x="94132" y="329488"/>
                  </a:lnTo>
                  <a:lnTo>
                    <a:pt x="94132" y="353021"/>
                  </a:lnTo>
                  <a:lnTo>
                    <a:pt x="117665" y="353021"/>
                  </a:lnTo>
                  <a:lnTo>
                    <a:pt x="117665" y="376567"/>
                  </a:lnTo>
                  <a:lnTo>
                    <a:pt x="141198" y="376567"/>
                  </a:lnTo>
                  <a:lnTo>
                    <a:pt x="141198" y="235356"/>
                  </a:lnTo>
                  <a:lnTo>
                    <a:pt x="117665" y="235356"/>
                  </a:lnTo>
                  <a:lnTo>
                    <a:pt x="117665" y="211810"/>
                  </a:lnTo>
                  <a:lnTo>
                    <a:pt x="141198" y="211810"/>
                  </a:lnTo>
                  <a:lnTo>
                    <a:pt x="141198" y="188277"/>
                  </a:lnTo>
                  <a:close/>
                </a:path>
                <a:path w="141604" h="682625">
                  <a:moveTo>
                    <a:pt x="141198" y="141211"/>
                  </a:moveTo>
                  <a:lnTo>
                    <a:pt x="141198" y="141211"/>
                  </a:lnTo>
                  <a:lnTo>
                    <a:pt x="23533" y="141211"/>
                  </a:lnTo>
                  <a:lnTo>
                    <a:pt x="23533" y="94145"/>
                  </a:lnTo>
                  <a:lnTo>
                    <a:pt x="23533" y="47078"/>
                  </a:lnTo>
                  <a:lnTo>
                    <a:pt x="0" y="47078"/>
                  </a:lnTo>
                  <a:lnTo>
                    <a:pt x="0" y="94145"/>
                  </a:lnTo>
                  <a:lnTo>
                    <a:pt x="0" y="164744"/>
                  </a:lnTo>
                  <a:lnTo>
                    <a:pt x="141198" y="164744"/>
                  </a:lnTo>
                  <a:lnTo>
                    <a:pt x="141198" y="141211"/>
                  </a:lnTo>
                  <a:close/>
                </a:path>
                <a:path w="141604" h="682625">
                  <a:moveTo>
                    <a:pt x="141198" y="0"/>
                  </a:moveTo>
                  <a:lnTo>
                    <a:pt x="141198" y="0"/>
                  </a:lnTo>
                  <a:lnTo>
                    <a:pt x="0" y="0"/>
                  </a:lnTo>
                  <a:lnTo>
                    <a:pt x="0" y="47066"/>
                  </a:lnTo>
                  <a:lnTo>
                    <a:pt x="23533" y="47066"/>
                  </a:lnTo>
                  <a:lnTo>
                    <a:pt x="23533" y="23533"/>
                  </a:lnTo>
                  <a:lnTo>
                    <a:pt x="47066" y="23533"/>
                  </a:lnTo>
                  <a:lnTo>
                    <a:pt x="70599" y="23533"/>
                  </a:lnTo>
                  <a:lnTo>
                    <a:pt x="94132" y="23533"/>
                  </a:lnTo>
                  <a:lnTo>
                    <a:pt x="117665" y="23533"/>
                  </a:lnTo>
                  <a:lnTo>
                    <a:pt x="141198" y="23533"/>
                  </a:lnTo>
                  <a:lnTo>
                    <a:pt x="1411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30">
              <a:extLst>
                <a:ext uri="{FF2B5EF4-FFF2-40B4-BE49-F238E27FC236}">
                  <a16:creationId xmlns:a16="http://schemas.microsoft.com/office/drawing/2014/main" id="{CF6B31A2-2BA7-6C27-3B57-C9938293267F}"/>
                </a:ext>
              </a:extLst>
            </p:cNvPr>
            <p:cNvSpPr/>
            <p:nvPr/>
          </p:nvSpPr>
          <p:spPr>
            <a:xfrm>
              <a:off x="4510589" y="6462611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5">
                  <a:moveTo>
                    <a:pt x="0" y="0"/>
                  </a:moveTo>
                  <a:lnTo>
                    <a:pt x="0" y="494233"/>
                  </a:lnTo>
                </a:path>
              </a:pathLst>
            </a:custGeom>
            <a:ln w="23533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31">
              <a:extLst>
                <a:ext uri="{FF2B5EF4-FFF2-40B4-BE49-F238E27FC236}">
                  <a16:creationId xmlns:a16="http://schemas.microsoft.com/office/drawing/2014/main" id="{F1AE6D01-C02D-169A-C7CC-D317DBC1AE4D}"/>
                </a:ext>
              </a:extLst>
            </p:cNvPr>
            <p:cNvSpPr/>
            <p:nvPr/>
          </p:nvSpPr>
          <p:spPr>
            <a:xfrm>
              <a:off x="4498822" y="6462611"/>
              <a:ext cx="94615" cy="682625"/>
            </a:xfrm>
            <a:custGeom>
              <a:avLst/>
              <a:gdLst/>
              <a:ahLst/>
              <a:cxnLst/>
              <a:rect l="l" t="t" r="r" b="b"/>
              <a:pathLst>
                <a:path w="94614" h="682625">
                  <a:moveTo>
                    <a:pt x="23533" y="517766"/>
                  </a:moveTo>
                  <a:lnTo>
                    <a:pt x="0" y="517766"/>
                  </a:lnTo>
                  <a:lnTo>
                    <a:pt x="0" y="682510"/>
                  </a:lnTo>
                  <a:lnTo>
                    <a:pt x="23533" y="682510"/>
                  </a:lnTo>
                  <a:lnTo>
                    <a:pt x="23533" y="517766"/>
                  </a:lnTo>
                  <a:close/>
                </a:path>
                <a:path w="94614" h="682625">
                  <a:moveTo>
                    <a:pt x="47066" y="447167"/>
                  </a:moveTo>
                  <a:lnTo>
                    <a:pt x="23533" y="447167"/>
                  </a:lnTo>
                  <a:lnTo>
                    <a:pt x="23533" y="494245"/>
                  </a:lnTo>
                  <a:lnTo>
                    <a:pt x="47066" y="494245"/>
                  </a:lnTo>
                  <a:lnTo>
                    <a:pt x="47066" y="447167"/>
                  </a:lnTo>
                  <a:close/>
                </a:path>
                <a:path w="94614" h="682625">
                  <a:moveTo>
                    <a:pt x="47066" y="353021"/>
                  </a:moveTo>
                  <a:lnTo>
                    <a:pt x="23533" y="353021"/>
                  </a:lnTo>
                  <a:lnTo>
                    <a:pt x="23533" y="423621"/>
                  </a:lnTo>
                  <a:lnTo>
                    <a:pt x="47066" y="423621"/>
                  </a:lnTo>
                  <a:lnTo>
                    <a:pt x="47066" y="353021"/>
                  </a:lnTo>
                  <a:close/>
                </a:path>
                <a:path w="94614" h="682625">
                  <a:moveTo>
                    <a:pt x="47066" y="258889"/>
                  </a:moveTo>
                  <a:lnTo>
                    <a:pt x="23533" y="258889"/>
                  </a:lnTo>
                  <a:lnTo>
                    <a:pt x="23533" y="329488"/>
                  </a:lnTo>
                  <a:lnTo>
                    <a:pt x="47066" y="329488"/>
                  </a:lnTo>
                  <a:lnTo>
                    <a:pt x="47066" y="258889"/>
                  </a:lnTo>
                  <a:close/>
                </a:path>
                <a:path w="94614" h="682625">
                  <a:moveTo>
                    <a:pt x="47066" y="188277"/>
                  </a:moveTo>
                  <a:lnTo>
                    <a:pt x="23533" y="188277"/>
                  </a:lnTo>
                  <a:lnTo>
                    <a:pt x="23533" y="211810"/>
                  </a:lnTo>
                  <a:lnTo>
                    <a:pt x="47066" y="211810"/>
                  </a:lnTo>
                  <a:lnTo>
                    <a:pt x="47066" y="188277"/>
                  </a:lnTo>
                  <a:close/>
                </a:path>
                <a:path w="94614" h="682625">
                  <a:moveTo>
                    <a:pt x="70612" y="658977"/>
                  </a:moveTo>
                  <a:lnTo>
                    <a:pt x="47078" y="658977"/>
                  </a:lnTo>
                  <a:lnTo>
                    <a:pt x="47078" y="682510"/>
                  </a:lnTo>
                  <a:lnTo>
                    <a:pt x="70612" y="682510"/>
                  </a:lnTo>
                  <a:lnTo>
                    <a:pt x="70612" y="658977"/>
                  </a:lnTo>
                  <a:close/>
                </a:path>
                <a:path w="94614" h="682625">
                  <a:moveTo>
                    <a:pt x="70612" y="235356"/>
                  </a:moveTo>
                  <a:lnTo>
                    <a:pt x="47078" y="235356"/>
                  </a:lnTo>
                  <a:lnTo>
                    <a:pt x="47078" y="282422"/>
                  </a:lnTo>
                  <a:lnTo>
                    <a:pt x="70612" y="282422"/>
                  </a:lnTo>
                  <a:lnTo>
                    <a:pt x="70612" y="235356"/>
                  </a:lnTo>
                  <a:close/>
                </a:path>
                <a:path w="94614" h="682625">
                  <a:moveTo>
                    <a:pt x="70612" y="141211"/>
                  </a:moveTo>
                  <a:lnTo>
                    <a:pt x="47078" y="141211"/>
                  </a:lnTo>
                  <a:lnTo>
                    <a:pt x="47078" y="164744"/>
                  </a:lnTo>
                  <a:lnTo>
                    <a:pt x="70612" y="164744"/>
                  </a:lnTo>
                  <a:lnTo>
                    <a:pt x="70612" y="141211"/>
                  </a:lnTo>
                  <a:close/>
                </a:path>
                <a:path w="94614" h="682625">
                  <a:moveTo>
                    <a:pt x="70612" y="47078"/>
                  </a:moveTo>
                  <a:lnTo>
                    <a:pt x="47078" y="47078"/>
                  </a:lnTo>
                  <a:lnTo>
                    <a:pt x="47078" y="70612"/>
                  </a:lnTo>
                  <a:lnTo>
                    <a:pt x="70612" y="70612"/>
                  </a:lnTo>
                  <a:lnTo>
                    <a:pt x="70612" y="47078"/>
                  </a:lnTo>
                  <a:close/>
                </a:path>
                <a:path w="94614" h="682625">
                  <a:moveTo>
                    <a:pt x="94145" y="494233"/>
                  </a:moveTo>
                  <a:lnTo>
                    <a:pt x="70612" y="494233"/>
                  </a:lnTo>
                  <a:lnTo>
                    <a:pt x="47078" y="494233"/>
                  </a:lnTo>
                  <a:lnTo>
                    <a:pt x="47078" y="611911"/>
                  </a:lnTo>
                  <a:lnTo>
                    <a:pt x="70612" y="611911"/>
                  </a:lnTo>
                  <a:lnTo>
                    <a:pt x="70612" y="658977"/>
                  </a:lnTo>
                  <a:lnTo>
                    <a:pt x="94145" y="658977"/>
                  </a:lnTo>
                  <a:lnTo>
                    <a:pt x="94145" y="541299"/>
                  </a:lnTo>
                  <a:lnTo>
                    <a:pt x="70612" y="541299"/>
                  </a:lnTo>
                  <a:lnTo>
                    <a:pt x="70612" y="517766"/>
                  </a:lnTo>
                  <a:lnTo>
                    <a:pt x="94145" y="517766"/>
                  </a:lnTo>
                  <a:lnTo>
                    <a:pt x="94145" y="494233"/>
                  </a:lnTo>
                  <a:close/>
                </a:path>
                <a:path w="94614" h="682625">
                  <a:moveTo>
                    <a:pt x="94145" y="423633"/>
                  </a:moveTo>
                  <a:lnTo>
                    <a:pt x="70612" y="423633"/>
                  </a:lnTo>
                  <a:lnTo>
                    <a:pt x="70612" y="447167"/>
                  </a:lnTo>
                  <a:lnTo>
                    <a:pt x="47078" y="447167"/>
                  </a:lnTo>
                  <a:lnTo>
                    <a:pt x="47078" y="470700"/>
                  </a:lnTo>
                  <a:lnTo>
                    <a:pt x="70612" y="470700"/>
                  </a:lnTo>
                  <a:lnTo>
                    <a:pt x="94145" y="470700"/>
                  </a:lnTo>
                  <a:lnTo>
                    <a:pt x="94145" y="423633"/>
                  </a:lnTo>
                  <a:close/>
                </a:path>
                <a:path w="94614" h="682625">
                  <a:moveTo>
                    <a:pt x="94145" y="376567"/>
                  </a:moveTo>
                  <a:lnTo>
                    <a:pt x="70612" y="376567"/>
                  </a:lnTo>
                  <a:lnTo>
                    <a:pt x="70612" y="400100"/>
                  </a:lnTo>
                  <a:lnTo>
                    <a:pt x="94145" y="400100"/>
                  </a:lnTo>
                  <a:lnTo>
                    <a:pt x="94145" y="376567"/>
                  </a:lnTo>
                  <a:close/>
                </a:path>
                <a:path w="94614" h="682625">
                  <a:moveTo>
                    <a:pt x="94145" y="305955"/>
                  </a:moveTo>
                  <a:lnTo>
                    <a:pt x="70612" y="305955"/>
                  </a:lnTo>
                  <a:lnTo>
                    <a:pt x="70612" y="329488"/>
                  </a:lnTo>
                  <a:lnTo>
                    <a:pt x="47078" y="329488"/>
                  </a:lnTo>
                  <a:lnTo>
                    <a:pt x="47078" y="376555"/>
                  </a:lnTo>
                  <a:lnTo>
                    <a:pt x="70612" y="376555"/>
                  </a:lnTo>
                  <a:lnTo>
                    <a:pt x="70612" y="353021"/>
                  </a:lnTo>
                  <a:lnTo>
                    <a:pt x="94145" y="353021"/>
                  </a:lnTo>
                  <a:lnTo>
                    <a:pt x="94145" y="305955"/>
                  </a:lnTo>
                  <a:close/>
                </a:path>
                <a:path w="94614" h="682625">
                  <a:moveTo>
                    <a:pt x="94145" y="188277"/>
                  </a:moveTo>
                  <a:lnTo>
                    <a:pt x="70612" y="188277"/>
                  </a:lnTo>
                  <a:lnTo>
                    <a:pt x="47078" y="188277"/>
                  </a:lnTo>
                  <a:lnTo>
                    <a:pt x="47078" y="211810"/>
                  </a:lnTo>
                  <a:lnTo>
                    <a:pt x="70612" y="211810"/>
                  </a:lnTo>
                  <a:lnTo>
                    <a:pt x="94145" y="211810"/>
                  </a:lnTo>
                  <a:lnTo>
                    <a:pt x="94145" y="188277"/>
                  </a:lnTo>
                  <a:close/>
                </a:path>
                <a:path w="94614" h="682625">
                  <a:moveTo>
                    <a:pt x="94145" y="70612"/>
                  </a:moveTo>
                  <a:lnTo>
                    <a:pt x="70612" y="70612"/>
                  </a:lnTo>
                  <a:lnTo>
                    <a:pt x="70612" y="94145"/>
                  </a:lnTo>
                  <a:lnTo>
                    <a:pt x="47078" y="94145"/>
                  </a:lnTo>
                  <a:lnTo>
                    <a:pt x="47078" y="117678"/>
                  </a:lnTo>
                  <a:lnTo>
                    <a:pt x="70612" y="117678"/>
                  </a:lnTo>
                  <a:lnTo>
                    <a:pt x="94145" y="117678"/>
                  </a:lnTo>
                  <a:lnTo>
                    <a:pt x="94145" y="94145"/>
                  </a:lnTo>
                  <a:lnTo>
                    <a:pt x="94145" y="70612"/>
                  </a:lnTo>
                  <a:close/>
                </a:path>
                <a:path w="94614" h="682625">
                  <a:moveTo>
                    <a:pt x="94145" y="0"/>
                  </a:moveTo>
                  <a:lnTo>
                    <a:pt x="70612" y="0"/>
                  </a:lnTo>
                  <a:lnTo>
                    <a:pt x="47078" y="0"/>
                  </a:lnTo>
                  <a:lnTo>
                    <a:pt x="47078" y="47066"/>
                  </a:lnTo>
                  <a:lnTo>
                    <a:pt x="70612" y="47066"/>
                  </a:lnTo>
                  <a:lnTo>
                    <a:pt x="94145" y="47066"/>
                  </a:lnTo>
                  <a:lnTo>
                    <a:pt x="941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32">
              <a:extLst>
                <a:ext uri="{FF2B5EF4-FFF2-40B4-BE49-F238E27FC236}">
                  <a16:creationId xmlns:a16="http://schemas.microsoft.com/office/drawing/2014/main" id="{821F4CCE-8681-F0FC-084F-2792B25C885D}"/>
                </a:ext>
              </a:extLst>
            </p:cNvPr>
            <p:cNvSpPr/>
            <p:nvPr/>
          </p:nvSpPr>
          <p:spPr>
            <a:xfrm>
              <a:off x="4604734" y="6462611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h="329565">
                  <a:moveTo>
                    <a:pt x="0" y="0"/>
                  </a:moveTo>
                  <a:lnTo>
                    <a:pt x="0" y="329488"/>
                  </a:lnTo>
                </a:path>
              </a:pathLst>
            </a:custGeom>
            <a:ln w="23533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33">
              <a:extLst>
                <a:ext uri="{FF2B5EF4-FFF2-40B4-BE49-F238E27FC236}">
                  <a16:creationId xmlns:a16="http://schemas.microsoft.com/office/drawing/2014/main" id="{32E9B037-F674-94F9-9A15-C65B232BFFFE}"/>
                </a:ext>
              </a:extLst>
            </p:cNvPr>
            <p:cNvSpPr/>
            <p:nvPr/>
          </p:nvSpPr>
          <p:spPr>
            <a:xfrm>
              <a:off x="4592968" y="6462611"/>
              <a:ext cx="165100" cy="682625"/>
            </a:xfrm>
            <a:custGeom>
              <a:avLst/>
              <a:gdLst/>
              <a:ahLst/>
              <a:cxnLst/>
              <a:rect l="l" t="t" r="r" b="b"/>
              <a:pathLst>
                <a:path w="165100" h="682625">
                  <a:moveTo>
                    <a:pt x="47066" y="400100"/>
                  </a:moveTo>
                  <a:lnTo>
                    <a:pt x="23533" y="400100"/>
                  </a:lnTo>
                  <a:lnTo>
                    <a:pt x="0" y="400100"/>
                  </a:lnTo>
                  <a:lnTo>
                    <a:pt x="0" y="423633"/>
                  </a:lnTo>
                  <a:lnTo>
                    <a:pt x="23533" y="423633"/>
                  </a:lnTo>
                  <a:lnTo>
                    <a:pt x="47066" y="423633"/>
                  </a:lnTo>
                  <a:lnTo>
                    <a:pt x="47066" y="400100"/>
                  </a:lnTo>
                  <a:close/>
                </a:path>
                <a:path w="165100" h="682625">
                  <a:moveTo>
                    <a:pt x="47066" y="188277"/>
                  </a:moveTo>
                  <a:lnTo>
                    <a:pt x="23533" y="188277"/>
                  </a:lnTo>
                  <a:lnTo>
                    <a:pt x="23533" y="211810"/>
                  </a:lnTo>
                  <a:lnTo>
                    <a:pt x="47066" y="211810"/>
                  </a:lnTo>
                  <a:lnTo>
                    <a:pt x="47066" y="188277"/>
                  </a:lnTo>
                  <a:close/>
                </a:path>
                <a:path w="165100" h="682625">
                  <a:moveTo>
                    <a:pt x="47066" y="94145"/>
                  </a:moveTo>
                  <a:lnTo>
                    <a:pt x="23533" y="94145"/>
                  </a:lnTo>
                  <a:lnTo>
                    <a:pt x="23533" y="141211"/>
                  </a:lnTo>
                  <a:lnTo>
                    <a:pt x="47066" y="141211"/>
                  </a:lnTo>
                  <a:lnTo>
                    <a:pt x="47066" y="94145"/>
                  </a:lnTo>
                  <a:close/>
                </a:path>
                <a:path w="165100" h="682625">
                  <a:moveTo>
                    <a:pt x="70599" y="47078"/>
                  </a:moveTo>
                  <a:lnTo>
                    <a:pt x="47066" y="47078"/>
                  </a:lnTo>
                  <a:lnTo>
                    <a:pt x="47066" y="23545"/>
                  </a:lnTo>
                  <a:lnTo>
                    <a:pt x="23533" y="23545"/>
                  </a:lnTo>
                  <a:lnTo>
                    <a:pt x="23533" y="47078"/>
                  </a:lnTo>
                  <a:lnTo>
                    <a:pt x="23533" y="70612"/>
                  </a:lnTo>
                  <a:lnTo>
                    <a:pt x="47066" y="70612"/>
                  </a:lnTo>
                  <a:lnTo>
                    <a:pt x="47066" y="94145"/>
                  </a:lnTo>
                  <a:lnTo>
                    <a:pt x="70599" y="94145"/>
                  </a:lnTo>
                  <a:lnTo>
                    <a:pt x="70599" y="47078"/>
                  </a:lnTo>
                  <a:close/>
                </a:path>
                <a:path w="165100" h="682625">
                  <a:moveTo>
                    <a:pt x="70599" y="0"/>
                  </a:moveTo>
                  <a:lnTo>
                    <a:pt x="47066" y="0"/>
                  </a:lnTo>
                  <a:lnTo>
                    <a:pt x="47066" y="23533"/>
                  </a:lnTo>
                  <a:lnTo>
                    <a:pt x="70599" y="23533"/>
                  </a:lnTo>
                  <a:lnTo>
                    <a:pt x="70599" y="0"/>
                  </a:lnTo>
                  <a:close/>
                </a:path>
                <a:path w="165100" h="682625">
                  <a:moveTo>
                    <a:pt x="117665" y="376567"/>
                  </a:moveTo>
                  <a:lnTo>
                    <a:pt x="94132" y="376567"/>
                  </a:lnTo>
                  <a:lnTo>
                    <a:pt x="94132" y="400100"/>
                  </a:lnTo>
                  <a:lnTo>
                    <a:pt x="70599" y="400100"/>
                  </a:lnTo>
                  <a:lnTo>
                    <a:pt x="70599" y="423633"/>
                  </a:lnTo>
                  <a:lnTo>
                    <a:pt x="94132" y="423633"/>
                  </a:lnTo>
                  <a:lnTo>
                    <a:pt x="117665" y="423633"/>
                  </a:lnTo>
                  <a:lnTo>
                    <a:pt x="117665" y="376567"/>
                  </a:lnTo>
                  <a:close/>
                </a:path>
                <a:path w="165100" h="682625">
                  <a:moveTo>
                    <a:pt x="117665" y="305955"/>
                  </a:moveTo>
                  <a:lnTo>
                    <a:pt x="94132" y="305955"/>
                  </a:lnTo>
                  <a:lnTo>
                    <a:pt x="94132" y="164744"/>
                  </a:lnTo>
                  <a:lnTo>
                    <a:pt x="70599" y="164744"/>
                  </a:lnTo>
                  <a:lnTo>
                    <a:pt x="70599" y="141211"/>
                  </a:lnTo>
                  <a:lnTo>
                    <a:pt x="47066" y="141211"/>
                  </a:lnTo>
                  <a:lnTo>
                    <a:pt x="47066" y="188277"/>
                  </a:lnTo>
                  <a:lnTo>
                    <a:pt x="70599" y="188277"/>
                  </a:lnTo>
                  <a:lnTo>
                    <a:pt x="70599" y="305955"/>
                  </a:lnTo>
                  <a:lnTo>
                    <a:pt x="47066" y="305955"/>
                  </a:lnTo>
                  <a:lnTo>
                    <a:pt x="47066" y="258889"/>
                  </a:lnTo>
                  <a:lnTo>
                    <a:pt x="23533" y="258889"/>
                  </a:lnTo>
                  <a:lnTo>
                    <a:pt x="23533" y="305968"/>
                  </a:lnTo>
                  <a:lnTo>
                    <a:pt x="47066" y="305968"/>
                  </a:lnTo>
                  <a:lnTo>
                    <a:pt x="47066" y="353021"/>
                  </a:lnTo>
                  <a:lnTo>
                    <a:pt x="70599" y="353021"/>
                  </a:lnTo>
                  <a:lnTo>
                    <a:pt x="94132" y="353021"/>
                  </a:lnTo>
                  <a:lnTo>
                    <a:pt x="94132" y="329488"/>
                  </a:lnTo>
                  <a:lnTo>
                    <a:pt x="117665" y="329488"/>
                  </a:lnTo>
                  <a:lnTo>
                    <a:pt x="117665" y="305955"/>
                  </a:lnTo>
                  <a:close/>
                </a:path>
                <a:path w="165100" h="682625">
                  <a:moveTo>
                    <a:pt x="117665" y="141211"/>
                  </a:moveTo>
                  <a:lnTo>
                    <a:pt x="94132" y="141211"/>
                  </a:lnTo>
                  <a:lnTo>
                    <a:pt x="94132" y="164744"/>
                  </a:lnTo>
                  <a:lnTo>
                    <a:pt x="117665" y="164744"/>
                  </a:lnTo>
                  <a:lnTo>
                    <a:pt x="117665" y="141211"/>
                  </a:lnTo>
                  <a:close/>
                </a:path>
                <a:path w="165100" h="682625">
                  <a:moveTo>
                    <a:pt x="141198" y="494233"/>
                  </a:moveTo>
                  <a:lnTo>
                    <a:pt x="117665" y="494233"/>
                  </a:lnTo>
                  <a:lnTo>
                    <a:pt x="117665" y="447167"/>
                  </a:lnTo>
                  <a:lnTo>
                    <a:pt x="94132" y="447167"/>
                  </a:lnTo>
                  <a:lnTo>
                    <a:pt x="94132" y="470700"/>
                  </a:lnTo>
                  <a:lnTo>
                    <a:pt x="94132" y="494245"/>
                  </a:lnTo>
                  <a:lnTo>
                    <a:pt x="94132" y="564845"/>
                  </a:lnTo>
                  <a:lnTo>
                    <a:pt x="70599" y="564845"/>
                  </a:lnTo>
                  <a:lnTo>
                    <a:pt x="70599" y="494245"/>
                  </a:lnTo>
                  <a:lnTo>
                    <a:pt x="94132" y="494245"/>
                  </a:lnTo>
                  <a:lnTo>
                    <a:pt x="94132" y="470700"/>
                  </a:lnTo>
                  <a:lnTo>
                    <a:pt x="70599" y="470700"/>
                  </a:lnTo>
                  <a:lnTo>
                    <a:pt x="70599" y="423633"/>
                  </a:lnTo>
                  <a:lnTo>
                    <a:pt x="47066" y="423633"/>
                  </a:lnTo>
                  <a:lnTo>
                    <a:pt x="47066" y="494233"/>
                  </a:lnTo>
                  <a:lnTo>
                    <a:pt x="47066" y="517766"/>
                  </a:lnTo>
                  <a:lnTo>
                    <a:pt x="47066" y="541299"/>
                  </a:lnTo>
                  <a:lnTo>
                    <a:pt x="23533" y="541299"/>
                  </a:lnTo>
                  <a:lnTo>
                    <a:pt x="23533" y="517766"/>
                  </a:lnTo>
                  <a:lnTo>
                    <a:pt x="47066" y="517766"/>
                  </a:lnTo>
                  <a:lnTo>
                    <a:pt x="47066" y="494233"/>
                  </a:lnTo>
                  <a:lnTo>
                    <a:pt x="23533" y="494233"/>
                  </a:lnTo>
                  <a:lnTo>
                    <a:pt x="0" y="494233"/>
                  </a:lnTo>
                  <a:lnTo>
                    <a:pt x="0" y="564832"/>
                  </a:lnTo>
                  <a:lnTo>
                    <a:pt x="23533" y="564832"/>
                  </a:lnTo>
                  <a:lnTo>
                    <a:pt x="23533" y="588365"/>
                  </a:lnTo>
                  <a:lnTo>
                    <a:pt x="47066" y="588365"/>
                  </a:lnTo>
                  <a:lnTo>
                    <a:pt x="47066" y="611911"/>
                  </a:lnTo>
                  <a:lnTo>
                    <a:pt x="47066" y="635457"/>
                  </a:lnTo>
                  <a:lnTo>
                    <a:pt x="47066" y="658977"/>
                  </a:lnTo>
                  <a:lnTo>
                    <a:pt x="23533" y="658977"/>
                  </a:lnTo>
                  <a:lnTo>
                    <a:pt x="23533" y="635457"/>
                  </a:lnTo>
                  <a:lnTo>
                    <a:pt x="47066" y="635457"/>
                  </a:lnTo>
                  <a:lnTo>
                    <a:pt x="47066" y="611911"/>
                  </a:lnTo>
                  <a:lnTo>
                    <a:pt x="23533" y="611911"/>
                  </a:lnTo>
                  <a:lnTo>
                    <a:pt x="23533" y="635444"/>
                  </a:lnTo>
                  <a:lnTo>
                    <a:pt x="0" y="635444"/>
                  </a:lnTo>
                  <a:lnTo>
                    <a:pt x="0" y="682510"/>
                  </a:lnTo>
                  <a:lnTo>
                    <a:pt x="23533" y="682510"/>
                  </a:lnTo>
                  <a:lnTo>
                    <a:pt x="47066" y="682510"/>
                  </a:lnTo>
                  <a:lnTo>
                    <a:pt x="70599" y="682510"/>
                  </a:lnTo>
                  <a:lnTo>
                    <a:pt x="94132" y="682510"/>
                  </a:lnTo>
                  <a:lnTo>
                    <a:pt x="94132" y="658977"/>
                  </a:lnTo>
                  <a:lnTo>
                    <a:pt x="117665" y="658977"/>
                  </a:lnTo>
                  <a:lnTo>
                    <a:pt x="117665" y="682536"/>
                  </a:lnTo>
                  <a:lnTo>
                    <a:pt x="141198" y="682536"/>
                  </a:lnTo>
                  <a:lnTo>
                    <a:pt x="141198" y="588378"/>
                  </a:lnTo>
                  <a:lnTo>
                    <a:pt x="117665" y="588378"/>
                  </a:lnTo>
                  <a:lnTo>
                    <a:pt x="117665" y="635444"/>
                  </a:lnTo>
                  <a:lnTo>
                    <a:pt x="94132" y="635444"/>
                  </a:lnTo>
                  <a:lnTo>
                    <a:pt x="70599" y="635444"/>
                  </a:lnTo>
                  <a:lnTo>
                    <a:pt x="70599" y="611911"/>
                  </a:lnTo>
                  <a:lnTo>
                    <a:pt x="94132" y="611911"/>
                  </a:lnTo>
                  <a:lnTo>
                    <a:pt x="94132" y="588378"/>
                  </a:lnTo>
                  <a:lnTo>
                    <a:pt x="117665" y="588378"/>
                  </a:lnTo>
                  <a:lnTo>
                    <a:pt x="117665" y="564832"/>
                  </a:lnTo>
                  <a:lnTo>
                    <a:pt x="141198" y="564832"/>
                  </a:lnTo>
                  <a:lnTo>
                    <a:pt x="141198" y="494233"/>
                  </a:lnTo>
                  <a:close/>
                </a:path>
                <a:path w="165100" h="682625">
                  <a:moveTo>
                    <a:pt x="141198" y="423633"/>
                  </a:moveTo>
                  <a:lnTo>
                    <a:pt x="117665" y="423633"/>
                  </a:lnTo>
                  <a:lnTo>
                    <a:pt x="117665" y="447167"/>
                  </a:lnTo>
                  <a:lnTo>
                    <a:pt x="141198" y="447167"/>
                  </a:lnTo>
                  <a:lnTo>
                    <a:pt x="141198" y="423633"/>
                  </a:lnTo>
                  <a:close/>
                </a:path>
                <a:path w="165100" h="682625">
                  <a:moveTo>
                    <a:pt x="141198" y="353021"/>
                  </a:moveTo>
                  <a:lnTo>
                    <a:pt x="117665" y="353021"/>
                  </a:lnTo>
                  <a:lnTo>
                    <a:pt x="117665" y="376555"/>
                  </a:lnTo>
                  <a:lnTo>
                    <a:pt x="141198" y="376555"/>
                  </a:lnTo>
                  <a:lnTo>
                    <a:pt x="141198" y="353021"/>
                  </a:lnTo>
                  <a:close/>
                </a:path>
                <a:path w="165100" h="682625">
                  <a:moveTo>
                    <a:pt x="141198" y="282422"/>
                  </a:moveTo>
                  <a:lnTo>
                    <a:pt x="117665" y="282422"/>
                  </a:lnTo>
                  <a:lnTo>
                    <a:pt x="117665" y="305955"/>
                  </a:lnTo>
                  <a:lnTo>
                    <a:pt x="141198" y="305955"/>
                  </a:lnTo>
                  <a:lnTo>
                    <a:pt x="141198" y="282422"/>
                  </a:lnTo>
                  <a:close/>
                </a:path>
                <a:path w="165100" h="682625">
                  <a:moveTo>
                    <a:pt x="141198" y="235356"/>
                  </a:moveTo>
                  <a:lnTo>
                    <a:pt x="117665" y="235356"/>
                  </a:lnTo>
                  <a:lnTo>
                    <a:pt x="117665" y="258889"/>
                  </a:lnTo>
                  <a:lnTo>
                    <a:pt x="141198" y="258889"/>
                  </a:lnTo>
                  <a:lnTo>
                    <a:pt x="141198" y="235356"/>
                  </a:lnTo>
                  <a:close/>
                </a:path>
                <a:path w="165100" h="682625">
                  <a:moveTo>
                    <a:pt x="141198" y="164744"/>
                  </a:moveTo>
                  <a:lnTo>
                    <a:pt x="117665" y="164744"/>
                  </a:lnTo>
                  <a:lnTo>
                    <a:pt x="117665" y="188277"/>
                  </a:lnTo>
                  <a:lnTo>
                    <a:pt x="141198" y="188277"/>
                  </a:lnTo>
                  <a:lnTo>
                    <a:pt x="141198" y="164744"/>
                  </a:lnTo>
                  <a:close/>
                </a:path>
                <a:path w="165100" h="682625">
                  <a:moveTo>
                    <a:pt x="141198" y="94145"/>
                  </a:moveTo>
                  <a:lnTo>
                    <a:pt x="117665" y="94145"/>
                  </a:lnTo>
                  <a:lnTo>
                    <a:pt x="94132" y="94145"/>
                  </a:lnTo>
                  <a:lnTo>
                    <a:pt x="94132" y="117678"/>
                  </a:lnTo>
                  <a:lnTo>
                    <a:pt x="117665" y="117678"/>
                  </a:lnTo>
                  <a:lnTo>
                    <a:pt x="117665" y="141211"/>
                  </a:lnTo>
                  <a:lnTo>
                    <a:pt x="141198" y="141211"/>
                  </a:lnTo>
                  <a:lnTo>
                    <a:pt x="141198" y="94145"/>
                  </a:lnTo>
                  <a:close/>
                </a:path>
                <a:path w="165100" h="682625">
                  <a:moveTo>
                    <a:pt x="141198" y="47078"/>
                  </a:moveTo>
                  <a:lnTo>
                    <a:pt x="117665" y="47078"/>
                  </a:lnTo>
                  <a:lnTo>
                    <a:pt x="117665" y="70612"/>
                  </a:lnTo>
                  <a:lnTo>
                    <a:pt x="141198" y="70612"/>
                  </a:lnTo>
                  <a:lnTo>
                    <a:pt x="141198" y="47078"/>
                  </a:lnTo>
                  <a:close/>
                </a:path>
                <a:path w="165100" h="682625">
                  <a:moveTo>
                    <a:pt x="141198" y="0"/>
                  </a:moveTo>
                  <a:lnTo>
                    <a:pt x="117665" y="0"/>
                  </a:lnTo>
                  <a:lnTo>
                    <a:pt x="117665" y="23533"/>
                  </a:lnTo>
                  <a:lnTo>
                    <a:pt x="141198" y="23533"/>
                  </a:lnTo>
                  <a:lnTo>
                    <a:pt x="141198" y="0"/>
                  </a:lnTo>
                  <a:close/>
                </a:path>
                <a:path w="165100" h="682625">
                  <a:moveTo>
                    <a:pt x="164744" y="211823"/>
                  </a:moveTo>
                  <a:lnTo>
                    <a:pt x="141211" y="211823"/>
                  </a:lnTo>
                  <a:lnTo>
                    <a:pt x="141211" y="353034"/>
                  </a:lnTo>
                  <a:lnTo>
                    <a:pt x="164744" y="353034"/>
                  </a:lnTo>
                  <a:lnTo>
                    <a:pt x="164744" y="211823"/>
                  </a:lnTo>
                  <a:close/>
                </a:path>
                <a:path w="165100" h="682625">
                  <a:moveTo>
                    <a:pt x="164744" y="47078"/>
                  </a:moveTo>
                  <a:lnTo>
                    <a:pt x="141211" y="47078"/>
                  </a:lnTo>
                  <a:lnTo>
                    <a:pt x="141211" y="94145"/>
                  </a:lnTo>
                  <a:lnTo>
                    <a:pt x="141211" y="188277"/>
                  </a:lnTo>
                  <a:lnTo>
                    <a:pt x="164744" y="188277"/>
                  </a:lnTo>
                  <a:lnTo>
                    <a:pt x="164744" y="94145"/>
                  </a:lnTo>
                  <a:lnTo>
                    <a:pt x="164744" y="47078"/>
                  </a:lnTo>
                  <a:close/>
                </a:path>
                <a:path w="165100" h="682625">
                  <a:moveTo>
                    <a:pt x="164744" y="0"/>
                  </a:moveTo>
                  <a:lnTo>
                    <a:pt x="141211" y="0"/>
                  </a:lnTo>
                  <a:lnTo>
                    <a:pt x="141211" y="47066"/>
                  </a:lnTo>
                  <a:lnTo>
                    <a:pt x="164744" y="47066"/>
                  </a:lnTo>
                  <a:lnTo>
                    <a:pt x="1647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34">
              <a:extLst>
                <a:ext uri="{FF2B5EF4-FFF2-40B4-BE49-F238E27FC236}">
                  <a16:creationId xmlns:a16="http://schemas.microsoft.com/office/drawing/2014/main" id="{EE7DD2D9-81BB-A769-310E-76E8F885C6C3}"/>
                </a:ext>
              </a:extLst>
            </p:cNvPr>
            <p:cNvSpPr/>
            <p:nvPr/>
          </p:nvSpPr>
          <p:spPr>
            <a:xfrm>
              <a:off x="4745945" y="6862711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h="259079">
                  <a:moveTo>
                    <a:pt x="0" y="0"/>
                  </a:moveTo>
                  <a:lnTo>
                    <a:pt x="0" y="258876"/>
                  </a:lnTo>
                </a:path>
              </a:pathLst>
            </a:custGeom>
            <a:ln w="23533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5">
              <a:extLst>
                <a:ext uri="{FF2B5EF4-FFF2-40B4-BE49-F238E27FC236}">
                  <a16:creationId xmlns:a16="http://schemas.microsoft.com/office/drawing/2014/main" id="{43F688AD-7779-2B25-0FD5-6683E4C8B70C}"/>
                </a:ext>
              </a:extLst>
            </p:cNvPr>
            <p:cNvSpPr/>
            <p:nvPr/>
          </p:nvSpPr>
          <p:spPr>
            <a:xfrm>
              <a:off x="4757712" y="6462611"/>
              <a:ext cx="212090" cy="682625"/>
            </a:xfrm>
            <a:custGeom>
              <a:avLst/>
              <a:gdLst/>
              <a:ahLst/>
              <a:cxnLst/>
              <a:rect l="l" t="t" r="r" b="b"/>
              <a:pathLst>
                <a:path w="212089" h="682625">
                  <a:moveTo>
                    <a:pt x="23533" y="541299"/>
                  </a:moveTo>
                  <a:lnTo>
                    <a:pt x="0" y="541299"/>
                  </a:lnTo>
                  <a:lnTo>
                    <a:pt x="0" y="564832"/>
                  </a:lnTo>
                  <a:lnTo>
                    <a:pt x="23533" y="564832"/>
                  </a:lnTo>
                  <a:lnTo>
                    <a:pt x="23533" y="541299"/>
                  </a:lnTo>
                  <a:close/>
                </a:path>
                <a:path w="212089" h="682625">
                  <a:moveTo>
                    <a:pt x="23533" y="470700"/>
                  </a:moveTo>
                  <a:lnTo>
                    <a:pt x="0" y="470700"/>
                  </a:lnTo>
                  <a:lnTo>
                    <a:pt x="0" y="494245"/>
                  </a:lnTo>
                  <a:lnTo>
                    <a:pt x="23533" y="494245"/>
                  </a:lnTo>
                  <a:lnTo>
                    <a:pt x="23533" y="470700"/>
                  </a:lnTo>
                  <a:close/>
                </a:path>
                <a:path w="212089" h="682625">
                  <a:moveTo>
                    <a:pt x="23533" y="70612"/>
                  </a:moveTo>
                  <a:lnTo>
                    <a:pt x="0" y="70612"/>
                  </a:lnTo>
                  <a:lnTo>
                    <a:pt x="0" y="94145"/>
                  </a:lnTo>
                  <a:lnTo>
                    <a:pt x="0" y="141211"/>
                  </a:lnTo>
                  <a:lnTo>
                    <a:pt x="23533" y="141211"/>
                  </a:lnTo>
                  <a:lnTo>
                    <a:pt x="23533" y="94145"/>
                  </a:lnTo>
                  <a:lnTo>
                    <a:pt x="23533" y="70612"/>
                  </a:lnTo>
                  <a:close/>
                </a:path>
                <a:path w="212089" h="682625">
                  <a:moveTo>
                    <a:pt x="47066" y="305955"/>
                  </a:moveTo>
                  <a:lnTo>
                    <a:pt x="23533" y="305955"/>
                  </a:lnTo>
                  <a:lnTo>
                    <a:pt x="0" y="305955"/>
                  </a:lnTo>
                  <a:lnTo>
                    <a:pt x="0" y="353021"/>
                  </a:lnTo>
                  <a:lnTo>
                    <a:pt x="23533" y="353021"/>
                  </a:lnTo>
                  <a:lnTo>
                    <a:pt x="23533" y="329488"/>
                  </a:lnTo>
                  <a:lnTo>
                    <a:pt x="47066" y="329488"/>
                  </a:lnTo>
                  <a:lnTo>
                    <a:pt x="47066" y="305955"/>
                  </a:lnTo>
                  <a:close/>
                </a:path>
                <a:path w="212089" h="682625">
                  <a:moveTo>
                    <a:pt x="47066" y="141211"/>
                  </a:moveTo>
                  <a:lnTo>
                    <a:pt x="23533" y="141211"/>
                  </a:lnTo>
                  <a:lnTo>
                    <a:pt x="23533" y="188277"/>
                  </a:lnTo>
                  <a:lnTo>
                    <a:pt x="47066" y="188277"/>
                  </a:lnTo>
                  <a:lnTo>
                    <a:pt x="47066" y="141211"/>
                  </a:lnTo>
                  <a:close/>
                </a:path>
                <a:path w="212089" h="682625">
                  <a:moveTo>
                    <a:pt x="70599" y="329488"/>
                  </a:moveTo>
                  <a:lnTo>
                    <a:pt x="47066" y="329488"/>
                  </a:lnTo>
                  <a:lnTo>
                    <a:pt x="47066" y="376555"/>
                  </a:lnTo>
                  <a:lnTo>
                    <a:pt x="70599" y="376555"/>
                  </a:lnTo>
                  <a:lnTo>
                    <a:pt x="70599" y="329488"/>
                  </a:lnTo>
                  <a:close/>
                </a:path>
                <a:path w="212089" h="682625">
                  <a:moveTo>
                    <a:pt x="94132" y="47078"/>
                  </a:moveTo>
                  <a:lnTo>
                    <a:pt x="70599" y="47078"/>
                  </a:lnTo>
                  <a:lnTo>
                    <a:pt x="70599" y="23545"/>
                  </a:lnTo>
                  <a:lnTo>
                    <a:pt x="47066" y="23545"/>
                  </a:lnTo>
                  <a:lnTo>
                    <a:pt x="47066" y="0"/>
                  </a:lnTo>
                  <a:lnTo>
                    <a:pt x="23533" y="0"/>
                  </a:lnTo>
                  <a:lnTo>
                    <a:pt x="0" y="0"/>
                  </a:lnTo>
                  <a:lnTo>
                    <a:pt x="0" y="23533"/>
                  </a:lnTo>
                  <a:lnTo>
                    <a:pt x="23533" y="23533"/>
                  </a:lnTo>
                  <a:lnTo>
                    <a:pt x="23533" y="47066"/>
                  </a:lnTo>
                  <a:lnTo>
                    <a:pt x="47066" y="47066"/>
                  </a:lnTo>
                  <a:lnTo>
                    <a:pt x="47066" y="94145"/>
                  </a:lnTo>
                  <a:lnTo>
                    <a:pt x="47066" y="117678"/>
                  </a:lnTo>
                  <a:lnTo>
                    <a:pt x="70599" y="117678"/>
                  </a:lnTo>
                  <a:lnTo>
                    <a:pt x="70599" y="94145"/>
                  </a:lnTo>
                  <a:lnTo>
                    <a:pt x="94132" y="94145"/>
                  </a:lnTo>
                  <a:lnTo>
                    <a:pt x="94132" y="47078"/>
                  </a:lnTo>
                  <a:close/>
                </a:path>
                <a:path w="212089" h="682625">
                  <a:moveTo>
                    <a:pt x="117665" y="400100"/>
                  </a:moveTo>
                  <a:lnTo>
                    <a:pt x="94132" y="400100"/>
                  </a:lnTo>
                  <a:lnTo>
                    <a:pt x="94132" y="376567"/>
                  </a:lnTo>
                  <a:lnTo>
                    <a:pt x="70599" y="376567"/>
                  </a:lnTo>
                  <a:lnTo>
                    <a:pt x="70599" y="400100"/>
                  </a:lnTo>
                  <a:lnTo>
                    <a:pt x="47066" y="400100"/>
                  </a:lnTo>
                  <a:lnTo>
                    <a:pt x="23533" y="400100"/>
                  </a:lnTo>
                  <a:lnTo>
                    <a:pt x="23533" y="423633"/>
                  </a:lnTo>
                  <a:lnTo>
                    <a:pt x="47066" y="423633"/>
                  </a:lnTo>
                  <a:lnTo>
                    <a:pt x="47066" y="447167"/>
                  </a:lnTo>
                  <a:lnTo>
                    <a:pt x="23533" y="447167"/>
                  </a:lnTo>
                  <a:lnTo>
                    <a:pt x="23533" y="470700"/>
                  </a:lnTo>
                  <a:lnTo>
                    <a:pt x="47066" y="470700"/>
                  </a:lnTo>
                  <a:lnTo>
                    <a:pt x="70599" y="470700"/>
                  </a:lnTo>
                  <a:lnTo>
                    <a:pt x="70599" y="423633"/>
                  </a:lnTo>
                  <a:lnTo>
                    <a:pt x="94132" y="423633"/>
                  </a:lnTo>
                  <a:lnTo>
                    <a:pt x="117665" y="423633"/>
                  </a:lnTo>
                  <a:lnTo>
                    <a:pt x="117665" y="400100"/>
                  </a:lnTo>
                  <a:close/>
                </a:path>
                <a:path w="212089" h="682625">
                  <a:moveTo>
                    <a:pt x="117665" y="188277"/>
                  </a:moveTo>
                  <a:lnTo>
                    <a:pt x="94132" y="188277"/>
                  </a:lnTo>
                  <a:lnTo>
                    <a:pt x="94132" y="141211"/>
                  </a:lnTo>
                  <a:lnTo>
                    <a:pt x="70599" y="141211"/>
                  </a:lnTo>
                  <a:lnTo>
                    <a:pt x="70599" y="188277"/>
                  </a:lnTo>
                  <a:lnTo>
                    <a:pt x="47066" y="188277"/>
                  </a:lnTo>
                  <a:lnTo>
                    <a:pt x="47066" y="211823"/>
                  </a:lnTo>
                  <a:lnTo>
                    <a:pt x="23533" y="211823"/>
                  </a:lnTo>
                  <a:lnTo>
                    <a:pt x="23533" y="188277"/>
                  </a:lnTo>
                  <a:lnTo>
                    <a:pt x="0" y="188277"/>
                  </a:lnTo>
                  <a:lnTo>
                    <a:pt x="0" y="282422"/>
                  </a:lnTo>
                  <a:lnTo>
                    <a:pt x="23533" y="282422"/>
                  </a:lnTo>
                  <a:lnTo>
                    <a:pt x="23533" y="258889"/>
                  </a:lnTo>
                  <a:lnTo>
                    <a:pt x="47066" y="258889"/>
                  </a:lnTo>
                  <a:lnTo>
                    <a:pt x="47066" y="235343"/>
                  </a:lnTo>
                  <a:lnTo>
                    <a:pt x="70599" y="235343"/>
                  </a:lnTo>
                  <a:lnTo>
                    <a:pt x="70599" y="211810"/>
                  </a:lnTo>
                  <a:lnTo>
                    <a:pt x="94132" y="211810"/>
                  </a:lnTo>
                  <a:lnTo>
                    <a:pt x="117665" y="211810"/>
                  </a:lnTo>
                  <a:lnTo>
                    <a:pt x="117665" y="188277"/>
                  </a:lnTo>
                  <a:close/>
                </a:path>
                <a:path w="212089" h="682625">
                  <a:moveTo>
                    <a:pt x="141198" y="517766"/>
                  </a:moveTo>
                  <a:lnTo>
                    <a:pt x="117665" y="517766"/>
                  </a:lnTo>
                  <a:lnTo>
                    <a:pt x="117665" y="541299"/>
                  </a:lnTo>
                  <a:lnTo>
                    <a:pt x="141198" y="541299"/>
                  </a:lnTo>
                  <a:lnTo>
                    <a:pt x="141198" y="517766"/>
                  </a:lnTo>
                  <a:close/>
                </a:path>
                <a:path w="212089" h="682625">
                  <a:moveTo>
                    <a:pt x="141198" y="470700"/>
                  </a:moveTo>
                  <a:lnTo>
                    <a:pt x="117665" y="470700"/>
                  </a:lnTo>
                  <a:lnTo>
                    <a:pt x="94132" y="470700"/>
                  </a:lnTo>
                  <a:lnTo>
                    <a:pt x="70599" y="470700"/>
                  </a:lnTo>
                  <a:lnTo>
                    <a:pt x="70599" y="517766"/>
                  </a:lnTo>
                  <a:lnTo>
                    <a:pt x="47066" y="517766"/>
                  </a:lnTo>
                  <a:lnTo>
                    <a:pt x="23533" y="517766"/>
                  </a:lnTo>
                  <a:lnTo>
                    <a:pt x="23533" y="541299"/>
                  </a:lnTo>
                  <a:lnTo>
                    <a:pt x="47066" y="541299"/>
                  </a:lnTo>
                  <a:lnTo>
                    <a:pt x="70599" y="541299"/>
                  </a:lnTo>
                  <a:lnTo>
                    <a:pt x="70599" y="564845"/>
                  </a:lnTo>
                  <a:lnTo>
                    <a:pt x="47066" y="564845"/>
                  </a:lnTo>
                  <a:lnTo>
                    <a:pt x="47066" y="611911"/>
                  </a:lnTo>
                  <a:lnTo>
                    <a:pt x="47066" y="635444"/>
                  </a:lnTo>
                  <a:lnTo>
                    <a:pt x="23533" y="635444"/>
                  </a:lnTo>
                  <a:lnTo>
                    <a:pt x="23533" y="611911"/>
                  </a:lnTo>
                  <a:lnTo>
                    <a:pt x="47066" y="611911"/>
                  </a:lnTo>
                  <a:lnTo>
                    <a:pt x="47066" y="564845"/>
                  </a:lnTo>
                  <a:lnTo>
                    <a:pt x="23533" y="564845"/>
                  </a:lnTo>
                  <a:lnTo>
                    <a:pt x="23533" y="588378"/>
                  </a:lnTo>
                  <a:lnTo>
                    <a:pt x="0" y="588378"/>
                  </a:lnTo>
                  <a:lnTo>
                    <a:pt x="0" y="635457"/>
                  </a:lnTo>
                  <a:lnTo>
                    <a:pt x="23533" y="635457"/>
                  </a:lnTo>
                  <a:lnTo>
                    <a:pt x="23533" y="658977"/>
                  </a:lnTo>
                  <a:lnTo>
                    <a:pt x="47066" y="658977"/>
                  </a:lnTo>
                  <a:lnTo>
                    <a:pt x="47066" y="682523"/>
                  </a:lnTo>
                  <a:lnTo>
                    <a:pt x="70599" y="682523"/>
                  </a:lnTo>
                  <a:lnTo>
                    <a:pt x="94132" y="682510"/>
                  </a:lnTo>
                  <a:lnTo>
                    <a:pt x="94132" y="658990"/>
                  </a:lnTo>
                  <a:lnTo>
                    <a:pt x="117665" y="658990"/>
                  </a:lnTo>
                  <a:lnTo>
                    <a:pt x="141198" y="658977"/>
                  </a:lnTo>
                  <a:lnTo>
                    <a:pt x="141198" y="635444"/>
                  </a:lnTo>
                  <a:lnTo>
                    <a:pt x="117665" y="635444"/>
                  </a:lnTo>
                  <a:lnTo>
                    <a:pt x="117665" y="588378"/>
                  </a:lnTo>
                  <a:lnTo>
                    <a:pt x="141198" y="588378"/>
                  </a:lnTo>
                  <a:lnTo>
                    <a:pt x="141198" y="564845"/>
                  </a:lnTo>
                  <a:lnTo>
                    <a:pt x="117665" y="564845"/>
                  </a:lnTo>
                  <a:lnTo>
                    <a:pt x="94132" y="564845"/>
                  </a:lnTo>
                  <a:lnTo>
                    <a:pt x="94132" y="588378"/>
                  </a:lnTo>
                  <a:lnTo>
                    <a:pt x="94132" y="658977"/>
                  </a:lnTo>
                  <a:lnTo>
                    <a:pt x="70599" y="658977"/>
                  </a:lnTo>
                  <a:lnTo>
                    <a:pt x="70599" y="588378"/>
                  </a:lnTo>
                  <a:lnTo>
                    <a:pt x="94132" y="588378"/>
                  </a:lnTo>
                  <a:lnTo>
                    <a:pt x="94132" y="564845"/>
                  </a:lnTo>
                  <a:lnTo>
                    <a:pt x="94132" y="494245"/>
                  </a:lnTo>
                  <a:lnTo>
                    <a:pt x="117665" y="494245"/>
                  </a:lnTo>
                  <a:lnTo>
                    <a:pt x="141198" y="494245"/>
                  </a:lnTo>
                  <a:lnTo>
                    <a:pt x="141198" y="470700"/>
                  </a:lnTo>
                  <a:close/>
                </a:path>
                <a:path w="212089" h="682625">
                  <a:moveTo>
                    <a:pt x="141198" y="423633"/>
                  </a:moveTo>
                  <a:lnTo>
                    <a:pt x="117665" y="423633"/>
                  </a:lnTo>
                  <a:lnTo>
                    <a:pt x="117665" y="447167"/>
                  </a:lnTo>
                  <a:lnTo>
                    <a:pt x="141198" y="447167"/>
                  </a:lnTo>
                  <a:lnTo>
                    <a:pt x="141198" y="423633"/>
                  </a:lnTo>
                  <a:close/>
                </a:path>
                <a:path w="212089" h="682625">
                  <a:moveTo>
                    <a:pt x="141198" y="258889"/>
                  </a:moveTo>
                  <a:lnTo>
                    <a:pt x="117665" y="258889"/>
                  </a:lnTo>
                  <a:lnTo>
                    <a:pt x="117665" y="282422"/>
                  </a:lnTo>
                  <a:lnTo>
                    <a:pt x="117665" y="305955"/>
                  </a:lnTo>
                  <a:lnTo>
                    <a:pt x="94132" y="305955"/>
                  </a:lnTo>
                  <a:lnTo>
                    <a:pt x="94132" y="282422"/>
                  </a:lnTo>
                  <a:lnTo>
                    <a:pt x="117665" y="282422"/>
                  </a:lnTo>
                  <a:lnTo>
                    <a:pt x="117665" y="258889"/>
                  </a:lnTo>
                  <a:lnTo>
                    <a:pt x="117665" y="235356"/>
                  </a:lnTo>
                  <a:lnTo>
                    <a:pt x="94132" y="235356"/>
                  </a:lnTo>
                  <a:lnTo>
                    <a:pt x="94132" y="258889"/>
                  </a:lnTo>
                  <a:lnTo>
                    <a:pt x="70599" y="258889"/>
                  </a:lnTo>
                  <a:lnTo>
                    <a:pt x="47066" y="258889"/>
                  </a:lnTo>
                  <a:lnTo>
                    <a:pt x="47066" y="282422"/>
                  </a:lnTo>
                  <a:lnTo>
                    <a:pt x="70599" y="282422"/>
                  </a:lnTo>
                  <a:lnTo>
                    <a:pt x="70599" y="305968"/>
                  </a:lnTo>
                  <a:lnTo>
                    <a:pt x="94132" y="305968"/>
                  </a:lnTo>
                  <a:lnTo>
                    <a:pt x="94132" y="376555"/>
                  </a:lnTo>
                  <a:lnTo>
                    <a:pt x="117665" y="376555"/>
                  </a:lnTo>
                  <a:lnTo>
                    <a:pt x="117665" y="353034"/>
                  </a:lnTo>
                  <a:lnTo>
                    <a:pt x="141198" y="353034"/>
                  </a:lnTo>
                  <a:lnTo>
                    <a:pt x="141198" y="258889"/>
                  </a:lnTo>
                  <a:close/>
                </a:path>
                <a:path w="212089" h="682625">
                  <a:moveTo>
                    <a:pt x="141198" y="47078"/>
                  </a:moveTo>
                  <a:lnTo>
                    <a:pt x="117665" y="47078"/>
                  </a:lnTo>
                  <a:lnTo>
                    <a:pt x="117665" y="94145"/>
                  </a:lnTo>
                  <a:lnTo>
                    <a:pt x="117665" y="164744"/>
                  </a:lnTo>
                  <a:lnTo>
                    <a:pt x="141198" y="164744"/>
                  </a:lnTo>
                  <a:lnTo>
                    <a:pt x="141198" y="94145"/>
                  </a:lnTo>
                  <a:lnTo>
                    <a:pt x="141198" y="47078"/>
                  </a:lnTo>
                  <a:close/>
                </a:path>
                <a:path w="212089" h="682625">
                  <a:moveTo>
                    <a:pt x="141198" y="0"/>
                  </a:moveTo>
                  <a:lnTo>
                    <a:pt x="117665" y="0"/>
                  </a:lnTo>
                  <a:lnTo>
                    <a:pt x="117665" y="47066"/>
                  </a:lnTo>
                  <a:lnTo>
                    <a:pt x="141198" y="47066"/>
                  </a:lnTo>
                  <a:lnTo>
                    <a:pt x="141198" y="0"/>
                  </a:lnTo>
                  <a:close/>
                </a:path>
                <a:path w="212089" h="682625">
                  <a:moveTo>
                    <a:pt x="188277" y="188277"/>
                  </a:moveTo>
                  <a:lnTo>
                    <a:pt x="164744" y="188277"/>
                  </a:lnTo>
                  <a:lnTo>
                    <a:pt x="164744" y="211823"/>
                  </a:lnTo>
                  <a:lnTo>
                    <a:pt x="141211" y="211823"/>
                  </a:lnTo>
                  <a:lnTo>
                    <a:pt x="141211" y="235356"/>
                  </a:lnTo>
                  <a:lnTo>
                    <a:pt x="164744" y="235356"/>
                  </a:lnTo>
                  <a:lnTo>
                    <a:pt x="164744" y="258876"/>
                  </a:lnTo>
                  <a:lnTo>
                    <a:pt x="188277" y="258876"/>
                  </a:lnTo>
                  <a:lnTo>
                    <a:pt x="188277" y="188277"/>
                  </a:lnTo>
                  <a:close/>
                </a:path>
                <a:path w="212089" h="682625">
                  <a:moveTo>
                    <a:pt x="211810" y="447167"/>
                  </a:moveTo>
                  <a:lnTo>
                    <a:pt x="188277" y="447167"/>
                  </a:lnTo>
                  <a:lnTo>
                    <a:pt x="164744" y="447167"/>
                  </a:lnTo>
                  <a:lnTo>
                    <a:pt x="141211" y="447167"/>
                  </a:lnTo>
                  <a:lnTo>
                    <a:pt x="141211" y="494245"/>
                  </a:lnTo>
                  <a:lnTo>
                    <a:pt x="164744" y="494245"/>
                  </a:lnTo>
                  <a:lnTo>
                    <a:pt x="164744" y="564845"/>
                  </a:lnTo>
                  <a:lnTo>
                    <a:pt x="141211" y="564845"/>
                  </a:lnTo>
                  <a:lnTo>
                    <a:pt x="141211" y="658990"/>
                  </a:lnTo>
                  <a:lnTo>
                    <a:pt x="164744" y="658990"/>
                  </a:lnTo>
                  <a:lnTo>
                    <a:pt x="164744" y="682510"/>
                  </a:lnTo>
                  <a:lnTo>
                    <a:pt x="188277" y="682510"/>
                  </a:lnTo>
                  <a:lnTo>
                    <a:pt x="188277" y="658977"/>
                  </a:lnTo>
                  <a:lnTo>
                    <a:pt x="164744" y="658977"/>
                  </a:lnTo>
                  <a:lnTo>
                    <a:pt x="164744" y="635457"/>
                  </a:lnTo>
                  <a:lnTo>
                    <a:pt x="188277" y="635457"/>
                  </a:lnTo>
                  <a:lnTo>
                    <a:pt x="188277" y="611911"/>
                  </a:lnTo>
                  <a:lnTo>
                    <a:pt x="164744" y="611911"/>
                  </a:lnTo>
                  <a:lnTo>
                    <a:pt x="164744" y="588378"/>
                  </a:lnTo>
                  <a:lnTo>
                    <a:pt x="188277" y="588378"/>
                  </a:lnTo>
                  <a:lnTo>
                    <a:pt x="188277" y="564845"/>
                  </a:lnTo>
                  <a:lnTo>
                    <a:pt x="211810" y="564845"/>
                  </a:lnTo>
                  <a:lnTo>
                    <a:pt x="211810" y="447167"/>
                  </a:lnTo>
                  <a:close/>
                </a:path>
                <a:path w="212089" h="682625">
                  <a:moveTo>
                    <a:pt x="211810" y="400100"/>
                  </a:moveTo>
                  <a:lnTo>
                    <a:pt x="188277" y="400100"/>
                  </a:lnTo>
                  <a:lnTo>
                    <a:pt x="164744" y="400100"/>
                  </a:lnTo>
                  <a:lnTo>
                    <a:pt x="164744" y="353021"/>
                  </a:lnTo>
                  <a:lnTo>
                    <a:pt x="141211" y="353021"/>
                  </a:lnTo>
                  <a:lnTo>
                    <a:pt x="141211" y="423621"/>
                  </a:lnTo>
                  <a:lnTo>
                    <a:pt x="164744" y="423621"/>
                  </a:lnTo>
                  <a:lnTo>
                    <a:pt x="188277" y="423633"/>
                  </a:lnTo>
                  <a:lnTo>
                    <a:pt x="211810" y="423633"/>
                  </a:lnTo>
                  <a:lnTo>
                    <a:pt x="211810" y="400100"/>
                  </a:lnTo>
                  <a:close/>
                </a:path>
                <a:path w="212089" h="682625">
                  <a:moveTo>
                    <a:pt x="211810" y="305955"/>
                  </a:moveTo>
                  <a:lnTo>
                    <a:pt x="188277" y="305955"/>
                  </a:lnTo>
                  <a:lnTo>
                    <a:pt x="164744" y="305955"/>
                  </a:lnTo>
                  <a:lnTo>
                    <a:pt x="164744" y="282422"/>
                  </a:lnTo>
                  <a:lnTo>
                    <a:pt x="141211" y="282422"/>
                  </a:lnTo>
                  <a:lnTo>
                    <a:pt x="141211" y="329488"/>
                  </a:lnTo>
                  <a:lnTo>
                    <a:pt x="164744" y="329488"/>
                  </a:lnTo>
                  <a:lnTo>
                    <a:pt x="188277" y="329488"/>
                  </a:lnTo>
                  <a:lnTo>
                    <a:pt x="188277" y="353021"/>
                  </a:lnTo>
                  <a:lnTo>
                    <a:pt x="211810" y="353021"/>
                  </a:lnTo>
                  <a:lnTo>
                    <a:pt x="211810" y="305955"/>
                  </a:lnTo>
                  <a:close/>
                </a:path>
                <a:path w="212089" h="682625">
                  <a:moveTo>
                    <a:pt x="211810" y="141211"/>
                  </a:moveTo>
                  <a:lnTo>
                    <a:pt x="188277" y="141211"/>
                  </a:lnTo>
                  <a:lnTo>
                    <a:pt x="164744" y="141211"/>
                  </a:lnTo>
                  <a:lnTo>
                    <a:pt x="141211" y="141211"/>
                  </a:lnTo>
                  <a:lnTo>
                    <a:pt x="141211" y="164744"/>
                  </a:lnTo>
                  <a:lnTo>
                    <a:pt x="164744" y="164744"/>
                  </a:lnTo>
                  <a:lnTo>
                    <a:pt x="188277" y="164744"/>
                  </a:lnTo>
                  <a:lnTo>
                    <a:pt x="211810" y="164744"/>
                  </a:lnTo>
                  <a:lnTo>
                    <a:pt x="211810" y="141211"/>
                  </a:lnTo>
                  <a:close/>
                </a:path>
                <a:path w="212089" h="682625">
                  <a:moveTo>
                    <a:pt x="211810" y="47078"/>
                  </a:moveTo>
                  <a:lnTo>
                    <a:pt x="188277" y="47078"/>
                  </a:lnTo>
                  <a:lnTo>
                    <a:pt x="164744" y="47078"/>
                  </a:lnTo>
                  <a:lnTo>
                    <a:pt x="164744" y="94145"/>
                  </a:lnTo>
                  <a:lnTo>
                    <a:pt x="164744" y="117678"/>
                  </a:lnTo>
                  <a:lnTo>
                    <a:pt x="188277" y="117678"/>
                  </a:lnTo>
                  <a:lnTo>
                    <a:pt x="211810" y="117678"/>
                  </a:lnTo>
                  <a:lnTo>
                    <a:pt x="211810" y="94145"/>
                  </a:lnTo>
                  <a:lnTo>
                    <a:pt x="211810" y="47078"/>
                  </a:lnTo>
                  <a:close/>
                </a:path>
                <a:path w="212089" h="682625">
                  <a:moveTo>
                    <a:pt x="211810" y="0"/>
                  </a:moveTo>
                  <a:lnTo>
                    <a:pt x="188277" y="0"/>
                  </a:lnTo>
                  <a:lnTo>
                    <a:pt x="164744" y="0"/>
                  </a:lnTo>
                  <a:lnTo>
                    <a:pt x="141211" y="0"/>
                  </a:lnTo>
                  <a:lnTo>
                    <a:pt x="141211" y="23533"/>
                  </a:lnTo>
                  <a:lnTo>
                    <a:pt x="164744" y="23533"/>
                  </a:lnTo>
                  <a:lnTo>
                    <a:pt x="188277" y="23533"/>
                  </a:lnTo>
                  <a:lnTo>
                    <a:pt x="211810" y="23533"/>
                  </a:lnTo>
                  <a:lnTo>
                    <a:pt x="2118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6">
              <a:extLst>
                <a:ext uri="{FF2B5EF4-FFF2-40B4-BE49-F238E27FC236}">
                  <a16:creationId xmlns:a16="http://schemas.microsoft.com/office/drawing/2014/main" id="{A7BEB082-F28F-B133-0917-2E5741C8A952}"/>
                </a:ext>
              </a:extLst>
            </p:cNvPr>
            <p:cNvSpPr/>
            <p:nvPr/>
          </p:nvSpPr>
          <p:spPr>
            <a:xfrm>
              <a:off x="4945989" y="6462611"/>
              <a:ext cx="94615" cy="682625"/>
            </a:xfrm>
            <a:custGeom>
              <a:avLst/>
              <a:gdLst/>
              <a:ahLst/>
              <a:cxnLst/>
              <a:rect l="l" t="t" r="r" b="b"/>
              <a:pathLst>
                <a:path w="94614" h="682625">
                  <a:moveTo>
                    <a:pt x="47066" y="329488"/>
                  </a:moveTo>
                  <a:lnTo>
                    <a:pt x="23533" y="329488"/>
                  </a:lnTo>
                  <a:lnTo>
                    <a:pt x="23533" y="376555"/>
                  </a:lnTo>
                  <a:lnTo>
                    <a:pt x="47066" y="376555"/>
                  </a:lnTo>
                  <a:lnTo>
                    <a:pt x="47066" y="329488"/>
                  </a:lnTo>
                  <a:close/>
                </a:path>
                <a:path w="94614" h="682625">
                  <a:moveTo>
                    <a:pt x="47066" y="47078"/>
                  </a:moveTo>
                  <a:lnTo>
                    <a:pt x="23533" y="47078"/>
                  </a:lnTo>
                  <a:lnTo>
                    <a:pt x="23533" y="94145"/>
                  </a:lnTo>
                  <a:lnTo>
                    <a:pt x="23533" y="117678"/>
                  </a:lnTo>
                  <a:lnTo>
                    <a:pt x="47066" y="117678"/>
                  </a:lnTo>
                  <a:lnTo>
                    <a:pt x="47066" y="94145"/>
                  </a:lnTo>
                  <a:lnTo>
                    <a:pt x="47066" y="47078"/>
                  </a:lnTo>
                  <a:close/>
                </a:path>
                <a:path w="94614" h="682625">
                  <a:moveTo>
                    <a:pt x="70599" y="470700"/>
                  </a:moveTo>
                  <a:lnTo>
                    <a:pt x="47066" y="470700"/>
                  </a:lnTo>
                  <a:lnTo>
                    <a:pt x="47066" y="447167"/>
                  </a:lnTo>
                  <a:lnTo>
                    <a:pt x="23533" y="447167"/>
                  </a:lnTo>
                  <a:lnTo>
                    <a:pt x="0" y="447167"/>
                  </a:lnTo>
                  <a:lnTo>
                    <a:pt x="0" y="564845"/>
                  </a:lnTo>
                  <a:lnTo>
                    <a:pt x="23533" y="564845"/>
                  </a:lnTo>
                  <a:lnTo>
                    <a:pt x="23533" y="494245"/>
                  </a:lnTo>
                  <a:lnTo>
                    <a:pt x="47066" y="494245"/>
                  </a:lnTo>
                  <a:lnTo>
                    <a:pt x="70599" y="494245"/>
                  </a:lnTo>
                  <a:lnTo>
                    <a:pt x="70599" y="470700"/>
                  </a:lnTo>
                  <a:close/>
                </a:path>
                <a:path w="94614" h="682625">
                  <a:moveTo>
                    <a:pt x="70599" y="400100"/>
                  </a:moveTo>
                  <a:lnTo>
                    <a:pt x="47066" y="400100"/>
                  </a:lnTo>
                  <a:lnTo>
                    <a:pt x="23533" y="400100"/>
                  </a:lnTo>
                  <a:lnTo>
                    <a:pt x="23533" y="423633"/>
                  </a:lnTo>
                  <a:lnTo>
                    <a:pt x="47066" y="423633"/>
                  </a:lnTo>
                  <a:lnTo>
                    <a:pt x="70599" y="423633"/>
                  </a:lnTo>
                  <a:lnTo>
                    <a:pt x="70599" y="400100"/>
                  </a:lnTo>
                  <a:close/>
                </a:path>
                <a:path w="94614" h="682625">
                  <a:moveTo>
                    <a:pt x="94132" y="541299"/>
                  </a:moveTo>
                  <a:lnTo>
                    <a:pt x="70599" y="541299"/>
                  </a:lnTo>
                  <a:lnTo>
                    <a:pt x="70599" y="564845"/>
                  </a:lnTo>
                  <a:lnTo>
                    <a:pt x="47066" y="564845"/>
                  </a:lnTo>
                  <a:lnTo>
                    <a:pt x="47066" y="588378"/>
                  </a:lnTo>
                  <a:lnTo>
                    <a:pt x="70599" y="588378"/>
                  </a:lnTo>
                  <a:lnTo>
                    <a:pt x="70599" y="611911"/>
                  </a:lnTo>
                  <a:lnTo>
                    <a:pt x="47066" y="611911"/>
                  </a:lnTo>
                  <a:lnTo>
                    <a:pt x="47066" y="588378"/>
                  </a:lnTo>
                  <a:lnTo>
                    <a:pt x="23533" y="588378"/>
                  </a:lnTo>
                  <a:lnTo>
                    <a:pt x="23533" y="635444"/>
                  </a:lnTo>
                  <a:lnTo>
                    <a:pt x="0" y="635444"/>
                  </a:lnTo>
                  <a:lnTo>
                    <a:pt x="0" y="682510"/>
                  </a:lnTo>
                  <a:lnTo>
                    <a:pt x="23533" y="682510"/>
                  </a:lnTo>
                  <a:lnTo>
                    <a:pt x="23533" y="658977"/>
                  </a:lnTo>
                  <a:lnTo>
                    <a:pt x="47066" y="658977"/>
                  </a:lnTo>
                  <a:lnTo>
                    <a:pt x="47066" y="635457"/>
                  </a:lnTo>
                  <a:lnTo>
                    <a:pt x="70599" y="635457"/>
                  </a:lnTo>
                  <a:lnTo>
                    <a:pt x="70599" y="658977"/>
                  </a:lnTo>
                  <a:lnTo>
                    <a:pt x="94132" y="658977"/>
                  </a:lnTo>
                  <a:lnTo>
                    <a:pt x="94132" y="541299"/>
                  </a:lnTo>
                  <a:close/>
                </a:path>
                <a:path w="94614" h="682625">
                  <a:moveTo>
                    <a:pt x="94132" y="423633"/>
                  </a:moveTo>
                  <a:lnTo>
                    <a:pt x="70599" y="423633"/>
                  </a:lnTo>
                  <a:lnTo>
                    <a:pt x="70599" y="447167"/>
                  </a:lnTo>
                  <a:lnTo>
                    <a:pt x="94132" y="447167"/>
                  </a:lnTo>
                  <a:lnTo>
                    <a:pt x="94132" y="423633"/>
                  </a:lnTo>
                  <a:close/>
                </a:path>
                <a:path w="94614" h="682625">
                  <a:moveTo>
                    <a:pt x="94132" y="258889"/>
                  </a:moveTo>
                  <a:lnTo>
                    <a:pt x="70599" y="258889"/>
                  </a:lnTo>
                  <a:lnTo>
                    <a:pt x="70599" y="305955"/>
                  </a:lnTo>
                  <a:lnTo>
                    <a:pt x="47066" y="305955"/>
                  </a:lnTo>
                  <a:lnTo>
                    <a:pt x="47066" y="329488"/>
                  </a:lnTo>
                  <a:lnTo>
                    <a:pt x="70599" y="329488"/>
                  </a:lnTo>
                  <a:lnTo>
                    <a:pt x="70599" y="376580"/>
                  </a:lnTo>
                  <a:lnTo>
                    <a:pt x="94132" y="376580"/>
                  </a:lnTo>
                  <a:lnTo>
                    <a:pt x="94132" y="258889"/>
                  </a:lnTo>
                  <a:close/>
                </a:path>
                <a:path w="94614" h="682625">
                  <a:moveTo>
                    <a:pt x="94132" y="188277"/>
                  </a:moveTo>
                  <a:lnTo>
                    <a:pt x="70599" y="188277"/>
                  </a:lnTo>
                  <a:lnTo>
                    <a:pt x="47066" y="188277"/>
                  </a:lnTo>
                  <a:lnTo>
                    <a:pt x="23533" y="188277"/>
                  </a:lnTo>
                  <a:lnTo>
                    <a:pt x="23533" y="258876"/>
                  </a:lnTo>
                  <a:lnTo>
                    <a:pt x="47066" y="258876"/>
                  </a:lnTo>
                  <a:lnTo>
                    <a:pt x="47066" y="235343"/>
                  </a:lnTo>
                  <a:lnTo>
                    <a:pt x="70599" y="235343"/>
                  </a:lnTo>
                  <a:lnTo>
                    <a:pt x="70599" y="211810"/>
                  </a:lnTo>
                  <a:lnTo>
                    <a:pt x="94132" y="211810"/>
                  </a:lnTo>
                  <a:lnTo>
                    <a:pt x="94132" y="188277"/>
                  </a:lnTo>
                  <a:close/>
                </a:path>
                <a:path w="94614" h="682625">
                  <a:moveTo>
                    <a:pt x="94132" y="47078"/>
                  </a:moveTo>
                  <a:lnTo>
                    <a:pt x="70599" y="47078"/>
                  </a:lnTo>
                  <a:lnTo>
                    <a:pt x="70599" y="94145"/>
                  </a:lnTo>
                  <a:lnTo>
                    <a:pt x="70599" y="141211"/>
                  </a:lnTo>
                  <a:lnTo>
                    <a:pt x="47066" y="141211"/>
                  </a:lnTo>
                  <a:lnTo>
                    <a:pt x="23533" y="141211"/>
                  </a:lnTo>
                  <a:lnTo>
                    <a:pt x="23533" y="164744"/>
                  </a:lnTo>
                  <a:lnTo>
                    <a:pt x="47066" y="164744"/>
                  </a:lnTo>
                  <a:lnTo>
                    <a:pt x="70599" y="164744"/>
                  </a:lnTo>
                  <a:lnTo>
                    <a:pt x="94132" y="164744"/>
                  </a:lnTo>
                  <a:lnTo>
                    <a:pt x="94132" y="94145"/>
                  </a:lnTo>
                  <a:lnTo>
                    <a:pt x="94132" y="47078"/>
                  </a:lnTo>
                  <a:close/>
                </a:path>
                <a:path w="94614" h="682625">
                  <a:moveTo>
                    <a:pt x="94132" y="0"/>
                  </a:moveTo>
                  <a:lnTo>
                    <a:pt x="70599" y="0"/>
                  </a:lnTo>
                  <a:lnTo>
                    <a:pt x="47066" y="0"/>
                  </a:lnTo>
                  <a:lnTo>
                    <a:pt x="23533" y="0"/>
                  </a:lnTo>
                  <a:lnTo>
                    <a:pt x="23533" y="23533"/>
                  </a:lnTo>
                  <a:lnTo>
                    <a:pt x="47066" y="23533"/>
                  </a:lnTo>
                  <a:lnTo>
                    <a:pt x="70599" y="23533"/>
                  </a:lnTo>
                  <a:lnTo>
                    <a:pt x="70599" y="47066"/>
                  </a:lnTo>
                  <a:lnTo>
                    <a:pt x="94132" y="47066"/>
                  </a:lnTo>
                  <a:lnTo>
                    <a:pt x="941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Corde 28">
            <a:extLst>
              <a:ext uri="{FF2B5EF4-FFF2-40B4-BE49-F238E27FC236}">
                <a16:creationId xmlns:a16="http://schemas.microsoft.com/office/drawing/2014/main" id="{EA99D25E-ED2E-C485-A8EA-5E618C14EC60}"/>
              </a:ext>
            </a:extLst>
          </p:cNvPr>
          <p:cNvSpPr/>
          <p:nvPr userDrawn="1"/>
        </p:nvSpPr>
        <p:spPr>
          <a:xfrm rot="16200000">
            <a:off x="-91079" y="-945797"/>
            <a:ext cx="1540319" cy="1342224"/>
          </a:xfrm>
          <a:prstGeom prst="chord">
            <a:avLst>
              <a:gd name="adj1" fmla="val 6837183"/>
              <a:gd name="adj2" fmla="val 14761412"/>
            </a:avLst>
          </a:prstGeom>
          <a:solidFill>
            <a:srgbClr val="016E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riangle rectangle 11">
            <a:extLst>
              <a:ext uri="{FF2B5EF4-FFF2-40B4-BE49-F238E27FC236}">
                <a16:creationId xmlns:a16="http://schemas.microsoft.com/office/drawing/2014/main" id="{E4AD4145-682B-401E-05BE-4531B01F4C37}"/>
              </a:ext>
            </a:extLst>
          </p:cNvPr>
          <p:cNvSpPr/>
          <p:nvPr userDrawn="1"/>
        </p:nvSpPr>
        <p:spPr>
          <a:xfrm rot="5400000">
            <a:off x="-228511" y="228511"/>
            <a:ext cx="1300899" cy="843877"/>
          </a:xfrm>
          <a:prstGeom prst="rtTriangle">
            <a:avLst/>
          </a:prstGeom>
          <a:solidFill>
            <a:srgbClr val="E851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Police, Graphique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CF67532-ECC5-4B76-5BDF-9F45E1316B5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4" y="6334160"/>
            <a:ext cx="2076886" cy="43597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A6FDB753-AAE9-361E-6715-A51B83DDFF1F}"/>
              </a:ext>
            </a:extLst>
          </p:cNvPr>
          <p:cNvSpPr txBox="1"/>
          <p:nvPr userDrawn="1"/>
        </p:nvSpPr>
        <p:spPr>
          <a:xfrm>
            <a:off x="10275217" y="6321314"/>
            <a:ext cx="127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3749188-CCCD-4899-A298-C28473582358}" type="slidenum">
              <a:rPr lang="fr-FR" sz="24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BB50C25-0293-86D3-34AD-4353F6B53C59}"/>
              </a:ext>
            </a:extLst>
          </p:cNvPr>
          <p:cNvSpPr txBox="1"/>
          <p:nvPr userDrawn="1"/>
        </p:nvSpPr>
        <p:spPr>
          <a:xfrm>
            <a:off x="7968" y="6566067"/>
            <a:ext cx="11746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-- </a:t>
            </a:r>
            <a:r>
              <a:rPr lang="fr-FR" sz="1100" dirty="0"/>
              <a:t>Initiation à l'Intelligence Artificielle </a:t>
            </a:r>
            <a:r>
              <a:rPr lang="fr-FR" sz="1100" dirty="0">
                <a:solidFill>
                  <a:schemeClr val="tx1"/>
                </a:solidFill>
              </a:rPr>
              <a:t> – juillet 2025 --          MF Master Formations</a:t>
            </a:r>
          </a:p>
        </p:txBody>
      </p:sp>
      <p:pic>
        <p:nvPicPr>
          <p:cNvPr id="35" name="Image 34" descr="Une image contenant cercle, Graphique, noir&#10;&#10;Le contenu généré par l’IA peut être incorrect.">
            <a:extLst>
              <a:ext uri="{FF2B5EF4-FFF2-40B4-BE49-F238E27FC236}">
                <a16:creationId xmlns:a16="http://schemas.microsoft.com/office/drawing/2014/main" id="{5B3D70EA-E886-DE79-65A2-C2B378A6FC7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257" y="6603774"/>
            <a:ext cx="274625" cy="18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0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5.gif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49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openxmlformats.org/officeDocument/2006/relationships/image" Target="../media/image53.png"/><Relationship Id="rId5" Type="http://schemas.openxmlformats.org/officeDocument/2006/relationships/diagramColors" Target="../diagrams/colors16.xml"/><Relationship Id="rId10" Type="http://schemas.openxmlformats.org/officeDocument/2006/relationships/image" Target="../media/image52.png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54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58.jpe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59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60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71.jpe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72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73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74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image" Target="../media/image75.pn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openxmlformats.org/officeDocument/2006/relationships/image" Target="../media/image76.jpe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7" Type="http://schemas.openxmlformats.org/officeDocument/2006/relationships/image" Target="../media/image123.png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8.xml"/><Relationship Id="rId7" Type="http://schemas.microsoft.com/office/2007/relationships/diagramDrawing" Target="../diagrams/drawing38.xml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8.xml"/><Relationship Id="rId5" Type="http://schemas.openxmlformats.org/officeDocument/2006/relationships/diagramQuickStyle" Target="../diagrams/quickStyle38.xml"/><Relationship Id="rId4" Type="http://schemas.openxmlformats.org/officeDocument/2006/relationships/diagramLayout" Target="../diagrams/layout3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7" Type="http://schemas.openxmlformats.org/officeDocument/2006/relationships/image" Target="../media/image162.png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4.xml"/><Relationship Id="rId7" Type="http://schemas.openxmlformats.org/officeDocument/2006/relationships/image" Target="../media/image187.png"/><Relationship Id="rId2" Type="http://schemas.openxmlformats.org/officeDocument/2006/relationships/diagramData" Target="../diagrams/data5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4.xml"/><Relationship Id="rId5" Type="http://schemas.openxmlformats.org/officeDocument/2006/relationships/diagramColors" Target="../diagrams/colors54.xml"/><Relationship Id="rId4" Type="http://schemas.openxmlformats.org/officeDocument/2006/relationships/diagramQuickStyle" Target="../diagrams/quickStyle5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habits, personne, homme, tableau blanc&#10;&#10;Le contenu généré par l’IA peut être incorrect.">
            <a:extLst>
              <a:ext uri="{FF2B5EF4-FFF2-40B4-BE49-F238E27FC236}">
                <a16:creationId xmlns:a16="http://schemas.microsoft.com/office/drawing/2014/main" id="{C3E5D46F-7070-8280-AB66-BFEA35243B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6" b="428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0858EABA-0781-BA32-3B4D-9AE03D12E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829"/>
          <a:stretch>
            <a:fillRect/>
          </a:stretch>
        </p:blipFill>
        <p:spPr>
          <a:xfrm>
            <a:off x="1797041" y="1117987"/>
            <a:ext cx="6876234" cy="356384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69A48DAB-3CA2-F939-7675-67AF0E5E2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270" y="4363009"/>
            <a:ext cx="8095706" cy="1325563"/>
          </a:xfrm>
        </p:spPr>
        <p:txBody>
          <a:bodyPr anchor="ctr">
            <a:normAutofit/>
          </a:bodyPr>
          <a:lstStyle/>
          <a:p>
            <a:r>
              <a:rPr lang="fr-FR" sz="3200" dirty="0"/>
              <a:t>Experts en développement de compétences</a:t>
            </a:r>
          </a:p>
        </p:txBody>
      </p:sp>
      <p:pic>
        <p:nvPicPr>
          <p:cNvPr id="15" name="Image 14" descr="Une image contenant Graphique, Polic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198CEBA4-A87E-43B3-EA8D-1FA06DAF2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275" y="55122"/>
            <a:ext cx="1788893" cy="1007743"/>
          </a:xfrm>
          <a:prstGeom prst="rect">
            <a:avLst/>
          </a:prstGeom>
        </p:spPr>
      </p:pic>
      <p:pic>
        <p:nvPicPr>
          <p:cNvPr id="16" name="object 27">
            <a:extLst>
              <a:ext uri="{FF2B5EF4-FFF2-40B4-BE49-F238E27FC236}">
                <a16:creationId xmlns:a16="http://schemas.microsoft.com/office/drawing/2014/main" id="{F7C47F52-0C5C-2995-897B-5809EDC0902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71964" y="163285"/>
            <a:ext cx="660023" cy="67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8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02C161-2D71-2D03-FC5E-6DB194B3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/>
              <a:t>Qui sommes-nous ?</a:t>
            </a:r>
            <a:br>
              <a:rPr lang="fr-FR" b="1" dirty="0"/>
            </a:br>
            <a:endParaRPr lang="en-U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F4290B-49C8-0CA4-3B14-8CF5EF4C55C5}"/>
              </a:ext>
            </a:extLst>
          </p:cNvPr>
          <p:cNvSpPr txBox="1"/>
          <p:nvPr/>
        </p:nvSpPr>
        <p:spPr>
          <a:xfrm>
            <a:off x="6357259" y="1690688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b="1" dirty="0"/>
              <a:t>MF Master Formations : votre accélérateur de compétences depuis 2011 !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r-FR" b="1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b="1" dirty="0"/>
              <a:t>Fondés par Régis GREGOIRE, nous allions expertise humaine et formateurs spécialisés pour transformer votre potentiel en succès et répondre précisément à vos besoins.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r-FR" b="1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b="1" dirty="0"/>
              <a:t>Notre force :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r-FR" b="1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b="1" dirty="0">
                <a:solidFill>
                  <a:srgbClr val="016EAD"/>
                </a:solidFill>
              </a:rPr>
              <a:t>l'humain au cœur du métier…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EDCC224-F5AB-A2EC-A989-E6E9C653236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43868135"/>
              </p:ext>
            </p:extLst>
          </p:nvPr>
        </p:nvGraphicFramePr>
        <p:xfrm>
          <a:off x="925285" y="1466396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1824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057CC1-C292-DE7E-7968-79F195658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539" y="193916"/>
            <a:ext cx="11404922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Intelligence Artificielle :</a:t>
            </a:r>
            <a:br>
              <a:rPr lang="fr-FR" dirty="0"/>
            </a:br>
            <a:r>
              <a:rPr lang="fr-FR" dirty="0"/>
              <a:t> De la Science-Fiction à votre Quotidien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8590EB4-26DC-CECF-A5AC-A9E178DC0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4258" y="2808187"/>
            <a:ext cx="5783484" cy="1015678"/>
          </a:xfrm>
        </p:spPr>
        <p:txBody>
          <a:bodyPr/>
          <a:lstStyle/>
          <a:p>
            <a:r>
              <a:rPr lang="fr-FR" dirty="0"/>
              <a:t>Comprendre et maîtriser la révolution</a:t>
            </a:r>
          </a:p>
          <a:p>
            <a:r>
              <a:rPr lang="fr-FR" dirty="0"/>
              <a:t> qui change notre monde.</a:t>
            </a:r>
          </a:p>
        </p:txBody>
      </p:sp>
      <p:sp>
        <p:nvSpPr>
          <p:cNvPr id="4" name="AutoShape 4" descr="Intelligence Artificielle PNG Images | Vecteurs Et Fichiers PSD |  Téléchargement Gratuit Sur Pngtree">
            <a:extLst>
              <a:ext uri="{FF2B5EF4-FFF2-40B4-BE49-F238E27FC236}">
                <a16:creationId xmlns:a16="http://schemas.microsoft.com/office/drawing/2014/main" id="{E089669D-A1F7-AB55-E521-E4CA561E00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112380" cy="211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86" name="Picture 14" descr="Artificial intelligence PNG image transparent image download, size:  360x360px">
            <a:extLst>
              <a:ext uri="{FF2B5EF4-FFF2-40B4-BE49-F238E27FC236}">
                <a16:creationId xmlns:a16="http://schemas.microsoft.com/office/drawing/2014/main" id="{72168051-903D-0FFC-4660-439B4F3D5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516" y="2581516"/>
            <a:ext cx="4276484" cy="42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🤖 C3P0 ET R2D2 Sculpture - Modèles 3D Star Wars - Testés et prêts pour  l'impression 3D・Fichier STL pour ・Cults">
            <a:extLst>
              <a:ext uri="{FF2B5EF4-FFF2-40B4-BE49-F238E27FC236}">
                <a16:creationId xmlns:a16="http://schemas.microsoft.com/office/drawing/2014/main" id="{6A9107E4-0F2F-4177-31CF-C9351FDD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3" b="98889" l="5185" r="94593">
                        <a14:foregroundMark x1="13852" y1="79537" x2="32222" y2="94167"/>
                        <a14:foregroundMark x1="32222" y1="94167" x2="42556" y2="95602"/>
                        <a14:foregroundMark x1="42556" y1="95602" x2="45852" y2="95417"/>
                        <a14:foregroundMark x1="9111" y1="87454" x2="32222" y2="98102"/>
                        <a14:foregroundMark x1="32222" y1="98102" x2="42889" y2="98287"/>
                        <a14:foregroundMark x1="7074" y1="86806" x2="13556" y2="92176"/>
                        <a14:foregroundMark x1="6296" y1="97593" x2="15593" y2="97593"/>
                        <a14:foregroundMark x1="5333" y1="95417" x2="5333" y2="98935"/>
                        <a14:foregroundMark x1="5333" y1="93704" x2="5333" y2="95231"/>
                        <a14:foregroundMark x1="45852" y1="5278" x2="53148" y2="6620"/>
                        <a14:foregroundMark x1="46778" y1="2593" x2="46778" y2="3056"/>
                        <a14:foregroundMark x1="90000" y1="45787" x2="91630" y2="49491"/>
                        <a14:foregroundMark x1="93778" y1="48796" x2="94593" y2="48796"/>
                        <a14:foregroundMark x1="75963" y1="54213" x2="75963" y2="55417"/>
                        <a14:foregroundMark x1="57333" y1="12083" x2="59519" y2="23519"/>
                        <a14:foregroundMark x1="73259" y1="32315" x2="73778" y2="32778"/>
                        <a14:backgroundMark x1="42593" y1="55926" x2="42593" y2="58287"/>
                        <a14:backgroundMark x1="72963" y1="51019" x2="73370" y2="56898"/>
                        <a14:backgroundMark x1="71370" y1="62824" x2="71481" y2="66389"/>
                        <a14:backgroundMark x1="77296" y1="52546" x2="77296" y2="53194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51" y="2731625"/>
            <a:ext cx="5139350" cy="411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Une image contenant Police, Graphique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345B0A0-A61B-47F5-8996-0131F84FE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159" y="5905502"/>
            <a:ext cx="2076886" cy="435975"/>
          </a:xfrm>
          <a:prstGeom prst="rect">
            <a:avLst/>
          </a:prstGeom>
        </p:spPr>
      </p:pic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78A67F30-319F-CF0F-8D59-CDCACAF82559}"/>
              </a:ext>
            </a:extLst>
          </p:cNvPr>
          <p:cNvCxnSpPr>
            <a:cxnSpLocks/>
          </p:cNvCxnSpPr>
          <p:nvPr/>
        </p:nvCxnSpPr>
        <p:spPr>
          <a:xfrm>
            <a:off x="4881988" y="4407573"/>
            <a:ext cx="3173992" cy="511160"/>
          </a:xfrm>
          <a:prstGeom prst="curvedConnector3">
            <a:avLst/>
          </a:prstGeom>
          <a:ln w="38100">
            <a:solidFill>
              <a:srgbClr val="E8511C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64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29A9BB9-BE5C-EEDE-67E8-FDF7DCE2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L'IA est partout !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9FE2EBB-49EA-8469-A319-FD64D76338E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626714" y="1624806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Vous êtes déjà un utilisateur expert de l'IA, souvent sans le savoir !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Votre GPS (Waze,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effectLst/>
              </a:rPr>
              <a:t>Maps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)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Calcule le trafic et le meilleur itinéraire grâce à l’IA.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Votre soirée TV (Netflix, Disney+)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Vous recommande votre prochain coup de cœur.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Votre musique (Spotify, Deezer)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Crée des playlists personnalisées rien que pour vous.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Votre boîte mail (Gmail, Outlook)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Trie les spams et vous propose des fins de phrases.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Votre smartphone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Déverrouillage facial,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retouche photo automatique, assistant vocal...</a:t>
            </a:r>
          </a:p>
        </p:txBody>
      </p:sp>
      <p:pic>
        <p:nvPicPr>
          <p:cNvPr id="8195" name="Picture 3" descr="Comprendre l'IA : Data, algorithmes, cas d'usages concrets à expérimenter  dans votre structure touristique">
            <a:extLst>
              <a:ext uri="{FF2B5EF4-FFF2-40B4-BE49-F238E27FC236}">
                <a16:creationId xmlns:a16="http://schemas.microsoft.com/office/drawing/2014/main" id="{FB9F074F-956C-689F-7B9A-D8592E77B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20551" r="9306" b="9147"/>
          <a:stretch>
            <a:fillRect/>
          </a:stretch>
        </p:blipFill>
        <p:spPr bwMode="auto">
          <a:xfrm>
            <a:off x="6096000" y="2047875"/>
            <a:ext cx="5469286" cy="3505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61891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DD73D77-E72A-E7B8-AFD8-C56A47F7E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Mais au fond, c'est quoi l'IA ?</a:t>
            </a:r>
          </a:p>
        </p:txBody>
      </p:sp>
      <p:graphicFrame>
        <p:nvGraphicFramePr>
          <p:cNvPr id="7" name="Rectangle 1">
            <a:extLst>
              <a:ext uri="{FF2B5EF4-FFF2-40B4-BE49-F238E27FC236}">
                <a16:creationId xmlns:a16="http://schemas.microsoft.com/office/drawing/2014/main" id="{754B1C49-0F32-E926-0068-D39D943798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979382"/>
              </p:ext>
            </p:extLst>
          </p:nvPr>
        </p:nvGraphicFramePr>
        <p:xfrm>
          <a:off x="945086" y="1345283"/>
          <a:ext cx="10301828" cy="4167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71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A5454-6828-758F-E5EE-597F03E0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Mythes vs. Réalité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F685F25F-FAE4-784C-6C9A-AF6D455F621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11343947"/>
              </p:ext>
            </p:extLst>
          </p:nvPr>
        </p:nvGraphicFramePr>
        <p:xfrm>
          <a:off x="386788" y="902825"/>
          <a:ext cx="8236352" cy="5332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7348" name="Picture 4" descr="L'IA : du mythe à la réalité -">
            <a:extLst>
              <a:ext uri="{FF2B5EF4-FFF2-40B4-BE49-F238E27FC236}">
                <a16:creationId xmlns:a16="http://schemas.microsoft.com/office/drawing/2014/main" id="{21CB9C68-4074-F82D-3AD1-0D872584C4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957" y="1898247"/>
            <a:ext cx="2690078" cy="327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3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2A10F26-1347-243E-4843-0069DC55A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Un voyage express dans le temps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13517B3-9D15-C2FC-8038-3A7EF16388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132509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248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823C57-D1FE-16FD-A4AD-F4A63239E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Les 3 Niveaux de l'IA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A2D3EE4B-9279-10A8-60DE-642C23E87B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471119"/>
              </p:ext>
            </p:extLst>
          </p:nvPr>
        </p:nvGraphicFramePr>
        <p:xfrm>
          <a:off x="524758" y="695638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1" name="Picture 3" descr="Learn about AI terminology in 2024: ANI, AGI and ASI">
            <a:extLst>
              <a:ext uri="{FF2B5EF4-FFF2-40B4-BE49-F238E27FC236}">
                <a16:creationId xmlns:a16="http://schemas.microsoft.com/office/drawing/2014/main" id="{A21BC889-A7C1-A6E8-5052-7A108460E6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51"/>
          <a:stretch>
            <a:fillRect/>
          </a:stretch>
        </p:blipFill>
        <p:spPr bwMode="auto">
          <a:xfrm>
            <a:off x="1287746" y="4674125"/>
            <a:ext cx="5836609" cy="125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3DCD4F-8F74-F417-87C2-50A549A5A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Notre position en 2025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FF59580-6E45-4FCC-815B-8C9B09C99DF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Nous vivons dans l'ère de l'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IA Faible surpuissante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"Les modèles comme </a:t>
            </a:r>
            <a:r>
              <a:rPr kumimoji="0" lang="fr-FR" altLang="fr-FR" sz="2200" b="0" i="0" u="none" strike="noStrike" cap="none" normalizeH="0" baseline="0" dirty="0" err="1">
                <a:ln>
                  <a:noFill/>
                </a:ln>
                <a:effectLst/>
              </a:rPr>
              <a:t>ChatGPT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ou </a:t>
            </a:r>
            <a:r>
              <a:rPr kumimoji="0" lang="fr-FR" altLang="fr-FR" sz="2200" b="0" i="0" u="none" strike="noStrike" cap="none" normalizeH="0" baseline="0" dirty="0" err="1">
                <a:ln>
                  <a:noFill/>
                </a:ln>
                <a:effectLst/>
              </a:rPr>
              <a:t>Midjourney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sont des IA Faibles. Ils excellent dans leur domaine, mais n'ont pas de véritable conscience ou de compréhension du monde.«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"La course vers l'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AGI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est officiellement lancée entre les géants de la tech, mais nous en sommes encore loin."</a:t>
            </a:r>
          </a:p>
        </p:txBody>
      </p:sp>
      <p:pic>
        <p:nvPicPr>
          <p:cNvPr id="13315" name="Picture 3" descr="L'intelligence artificielle générale (AGI) : la verrons nous un jour ?">
            <a:extLst>
              <a:ext uri="{FF2B5EF4-FFF2-40B4-BE49-F238E27FC236}">
                <a16:creationId xmlns:a16="http://schemas.microsoft.com/office/drawing/2014/main" id="{215A7CFC-C617-50CE-5D66-F852F266B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2518345"/>
            <a:ext cx="5181600" cy="2965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6230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4255871-B8B7-651D-7C84-C9F28F2F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 Jargon Simplifié (1/2)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538FC78E-DE90-281E-FD0F-82C2670003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010847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5012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4A72A5E-51E6-7E7A-49B4-79CE31FE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 Jargon Simplifié (2/2)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94DF9A4-EA1C-6A3D-0E65-F6ACB479DD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132063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872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C807FBC-5591-18A5-AEAB-2566EFBEB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b">
            <a:normAutofit/>
          </a:bodyPr>
          <a:lstStyle/>
          <a:p>
            <a:r>
              <a:rPr lang="fr-FR" dirty="0"/>
              <a:t>Comment une IA </a:t>
            </a:r>
            <a:br>
              <a:rPr lang="fr-FR" dirty="0"/>
            </a:br>
            <a:r>
              <a:rPr lang="fr-FR" dirty="0"/>
              <a:t>"apprend-elle" à reconnaître un chat 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0013FEFC-6D59-F671-028A-8B17C836DF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15728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387" name="Picture 3" descr="Intelligence artificielle et étude de la biodiversité - Larochelle">
            <a:extLst>
              <a:ext uri="{FF2B5EF4-FFF2-40B4-BE49-F238E27FC236}">
                <a16:creationId xmlns:a16="http://schemas.microsoft.com/office/drawing/2014/main" id="{C77F6EE1-177F-2D38-4198-D235DBBA8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" r="7486" b="23890"/>
          <a:stretch>
            <a:fillRect/>
          </a:stretch>
        </p:blipFill>
        <p:spPr bwMode="auto">
          <a:xfrm>
            <a:off x="624567" y="2985182"/>
            <a:ext cx="4147458" cy="237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662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794EB93-1757-3690-5CBF-D5D73AC69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Méthode 1 : L'Apprentissage Supervisé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46D6B45C-3A3A-F3CA-2340-77045A4C99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064129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905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FE8BE49-42D2-E343-A02D-A04BDA107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484" y="394694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Méthode 2 &amp; 3 : Apprendre seul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7C870E8C-7CED-0FDC-5011-CFCFF75A8D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9065924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5702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B11A40A-1048-30FD-4F84-0AB2123E2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8678"/>
            <a:ext cx="9144000" cy="2387600"/>
          </a:xfrm>
        </p:spPr>
        <p:txBody>
          <a:bodyPr anchor="b">
            <a:normAutofit/>
          </a:bodyPr>
          <a:lstStyle/>
          <a:p>
            <a:r>
              <a:rPr lang="fr-FR" dirty="0"/>
              <a:t>Des questions sur ces fondamentaux ?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33B1950B-C92D-2821-E90D-34BD1510FE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4048353"/>
            <a:ext cx="9144000" cy="165576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"C'était la partie la plus 'théorique', promis !«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fr-FR" altLang="fr-FR" sz="2000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"Maintenant que nous partageons le même vocabulaire, nous allons plonger dans le plus excitant : les outils qui sont en train de redéfinir la créativité, la productivité et notre accès à l'information.« </a:t>
            </a:r>
          </a:p>
        </p:txBody>
      </p:sp>
      <p:pic>
        <p:nvPicPr>
          <p:cNvPr id="19459" name="Picture 3" descr="Png De Point D'interrogation - Images et vidéos libres de droits | Adobe  Stock">
            <a:extLst>
              <a:ext uri="{FF2B5EF4-FFF2-40B4-BE49-F238E27FC236}">
                <a16:creationId xmlns:a16="http://schemas.microsoft.com/office/drawing/2014/main" id="{3DFAACC3-0963-BB41-2C0B-0330B4D3D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4167" l="1513" r="98992">
                        <a14:foregroundMark x1="7227" y1="33333" x2="1513" y2="50833"/>
                        <a14:foregroundMark x1="1513" y1="50833" x2="1681" y2="50833"/>
                        <a14:foregroundMark x1="28235" y1="87500" x2="29412" y2="94722"/>
                        <a14:foregroundMark x1="38655" y1="21389" x2="48067" y2="8333"/>
                        <a14:foregroundMark x1="48067" y1="8333" x2="51597" y2="6111"/>
                        <a14:foregroundMark x1="51765" y1="70000" x2="51765" y2="74722"/>
                        <a14:foregroundMark x1="74790" y1="88611" x2="75462" y2="92222"/>
                        <a14:foregroundMark x1="81345" y1="65556" x2="83361" y2="62222"/>
                        <a14:foregroundMark x1="95966" y1="35000" x2="95798" y2="38889"/>
                        <a14:foregroundMark x1="98992" y1="38056" x2="98992" y2="38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471" y="503579"/>
            <a:ext cx="2703058" cy="163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171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B21C16-797E-7C8A-9B4D-DA68A455C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5"/>
            <a:ext cx="3932237" cy="2924699"/>
          </a:xfrm>
        </p:spPr>
        <p:txBody>
          <a:bodyPr anchor="b">
            <a:normAutofit/>
          </a:bodyPr>
          <a:lstStyle/>
          <a:p>
            <a:r>
              <a:rPr lang="fr-FR" dirty="0"/>
              <a:t>Bienvenue dans le monde de l'IA Générative</a:t>
            </a:r>
          </a:p>
        </p:txBody>
      </p:sp>
      <p:pic>
        <p:nvPicPr>
          <p:cNvPr id="21506" name="Picture 2" descr="Intelligence artificielle générative : de quoi parle-t-on ?">
            <a:extLst>
              <a:ext uri="{FF2B5EF4-FFF2-40B4-BE49-F238E27FC236}">
                <a16:creationId xmlns:a16="http://schemas.microsoft.com/office/drawing/2014/main" id="{A3E62559-122C-ABC4-0C26-9CB0B986F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3188" y="1649730"/>
            <a:ext cx="6172200" cy="354901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16EC94F5-6B8C-B8C2-5A98-EE7389C48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487159"/>
            <a:ext cx="3932237" cy="1381828"/>
          </a:xfrm>
        </p:spPr>
        <p:txBody>
          <a:bodyPr>
            <a:normAutofit/>
          </a:bodyPr>
          <a:lstStyle/>
          <a:p>
            <a:r>
              <a:rPr lang="fr-FR" dirty="0"/>
              <a:t>Hier, l'IA pouvait </a:t>
            </a:r>
            <a:r>
              <a:rPr lang="fr-FR" b="1" dirty="0"/>
              <a:t>analyser</a:t>
            </a:r>
            <a:r>
              <a:rPr lang="fr-FR" dirty="0"/>
              <a:t>. Aujourd'hui, elle peut </a:t>
            </a:r>
            <a:r>
              <a:rPr lang="fr-FR" b="1" dirty="0"/>
              <a:t>CRÉER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8256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6D83173-5464-613E-5090-0AE68CB8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/>
              <a:t>Le "Prompt" : Votre Baguette Magique d la Machine devient Créative</a:t>
            </a:r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id="{C3352AF5-99EE-4ABB-BF12-3361A50C4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2" r="1651" b="-1"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148F2F81-835A-9AA2-80C6-FDFAA3C7253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389914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"Le 'prompt' est simplement 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l'instruction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que vous donnez à l'IA. La qualité de votre demande détermine la qualité du résultat.«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Prompt FAIBLE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"un chat« 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Prompt FORT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"Un adorable chaton roux endormi dans un panier en osier, baigné par la douce lumière dorée du matin, photo réaliste, objectif 50mm, très détaillé.« 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"La compétence du 21e siècle : 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l'art de poser les bonnes questions.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706301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rompt ia, les différentes formes">
            <a:extLst>
              <a:ext uri="{FF2B5EF4-FFF2-40B4-BE49-F238E27FC236}">
                <a16:creationId xmlns:a16="http://schemas.microsoft.com/office/drawing/2014/main" id="{380B5DB0-1C6B-9228-43B4-B809ED8D78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0" b="11986"/>
          <a:stretch>
            <a:fillRect/>
          </a:stretch>
        </p:blipFill>
        <p:spPr bwMode="auto">
          <a:xfrm>
            <a:off x="1219200" y="489856"/>
            <a:ext cx="9753600" cy="5486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3A9A791-3B0B-5232-2405-396D2F5E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La Révolution du Texte : Les LLM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A59F535-7651-9781-5FA3-902A72199B8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LLM = Large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rgbClr val="016EAD"/>
                </a:solidFill>
                <a:effectLst/>
              </a:rPr>
              <a:t>Language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Model (Grand Modèle de Langage)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"C'est une IA entraînée sur une quantité astronomique de textes (l'équivalent de milliards de livres).«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"Son unique compétence, à la base, est de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prédire le mot suivant le plus probable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dans une phrase.«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"C'est de cette règle simple qu'émerge une capacité de raisonnement, de synthèse et de création stupéfiante."</a:t>
            </a:r>
          </a:p>
        </p:txBody>
      </p:sp>
      <p:pic>
        <p:nvPicPr>
          <p:cNvPr id="6" name="Image 5" descr="Une image contenant texte, conception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DF73C45-92C9-58FB-1115-B0EB35842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168303"/>
            <a:ext cx="5181600" cy="3665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8620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42AD1E2-47C2-CCD4-C4CA-D183C8DAC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Roi : </a:t>
            </a:r>
            <a:r>
              <a:rPr lang="fr-FR" dirty="0" err="1"/>
              <a:t>ChatGPT</a:t>
            </a:r>
            <a:r>
              <a:rPr lang="fr-FR" dirty="0"/>
              <a:t> (par </a:t>
            </a:r>
            <a:r>
              <a:rPr lang="fr-FR" dirty="0" err="1"/>
              <a:t>OpenAI</a:t>
            </a:r>
            <a:r>
              <a:rPr lang="fr-FR" dirty="0"/>
              <a:t>)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3436C747-73A4-F379-CE2C-F7CA707C8F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43969"/>
            <a:ext cx="5181600" cy="2914650"/>
          </a:xfrm>
          <a:prstGeom prst="rect">
            <a:avLst/>
          </a:prstGeom>
        </p:spPr>
      </p:pic>
      <p:graphicFrame>
        <p:nvGraphicFramePr>
          <p:cNvPr id="8" name="Rectangle 1">
            <a:extLst>
              <a:ext uri="{FF2B5EF4-FFF2-40B4-BE49-F238E27FC236}">
                <a16:creationId xmlns:a16="http://schemas.microsoft.com/office/drawing/2014/main" id="{641813F7-803A-B8A9-3DC5-3EA96C2436A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08426589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5595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A08FB73-CA39-DDCF-185D-9CAEE3889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Challenger : Gemini (par Google)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1A64BE8-7BD0-E9A2-F0C4-BCAA23347C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3657" y="2619369"/>
            <a:ext cx="5181600" cy="1914763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EF7E3155-6E8D-401C-292E-A0AE8D40A1D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77333920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3694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41E8E61-2480-EC46-A573-DF1A6D8E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L'Européen : Mistral AI (France)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7FB355F-197D-7D3E-8C52-407CD14E6E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5428" y="2250055"/>
            <a:ext cx="5181600" cy="2914650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7C497900-11D4-30DE-5C98-25D59C1ACB1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19685696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5394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0B16244-AA67-5A25-C61F-2BD3D074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Pragmatique : Claude (par </a:t>
            </a:r>
            <a:r>
              <a:rPr lang="fr-FR" dirty="0" err="1"/>
              <a:t>Anthropic</a:t>
            </a:r>
            <a:r>
              <a:rPr lang="fr-FR" dirty="0"/>
              <a:t>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98B5BAC-6F95-651C-FE09-B3F0F0EA86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3657" y="3103717"/>
            <a:ext cx="5181600" cy="1120238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84637AC5-87C8-A6A2-2C11-A5B0843F488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55686338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25039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3F8500-F768-1308-B83B-83BA77B49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Rebelle : </a:t>
            </a:r>
            <a:r>
              <a:rPr lang="fr-FR" dirty="0" err="1"/>
              <a:t>Grok</a:t>
            </a:r>
            <a:r>
              <a:rPr lang="fr-FR" dirty="0"/>
              <a:t> (par </a:t>
            </a:r>
            <a:r>
              <a:rPr lang="fr-FR" dirty="0" err="1"/>
              <a:t>xAI</a:t>
            </a:r>
            <a:r>
              <a:rPr lang="fr-FR" dirty="0"/>
              <a:t>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4718C12-2B56-AEE2-6C72-DF5AD0CF09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5429" y="2616087"/>
            <a:ext cx="5181600" cy="1943100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A0319B8F-6627-3DFE-BB97-8D730A3FF53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38974595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9714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063D46D-A5D0-AA1C-3500-3E47D30CB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Tableau de bord : Quel copilote IA choisir 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690D0BA1-4E0D-15CB-951D-1068F157E7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1634049"/>
              </p:ext>
            </p:extLst>
          </p:nvPr>
        </p:nvGraphicFramePr>
        <p:xfrm>
          <a:off x="509047" y="2004766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Espace réservé du contenu 8">
            <a:extLst>
              <a:ext uri="{FF2B5EF4-FFF2-40B4-BE49-F238E27FC236}">
                <a16:creationId xmlns:a16="http://schemas.microsoft.com/office/drawing/2014/main" id="{6FB4341E-B43B-6722-CF4D-9CBAE6210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340" y="1906799"/>
            <a:ext cx="1273629" cy="716416"/>
          </a:xfrm>
          <a:prstGeom prst="rect">
            <a:avLst/>
          </a:prstGeom>
        </p:spPr>
      </p:pic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4D4C3361-11BA-0634-6F4F-1946AAD665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6485" y="1906799"/>
            <a:ext cx="1517726" cy="560847"/>
          </a:xfrm>
          <a:prstGeom prst="rect">
            <a:avLst/>
          </a:prstGeo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BBC97B24-3480-F83A-0D05-9BCB2873E8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4365" y="1772711"/>
            <a:ext cx="1750384" cy="984591"/>
          </a:xfrm>
          <a:prstGeom prst="rect">
            <a:avLst/>
          </a:prstGeom>
        </p:spPr>
      </p:pic>
      <p:pic>
        <p:nvPicPr>
          <p:cNvPr id="11" name="Espace réservé du contenu 4">
            <a:extLst>
              <a:ext uri="{FF2B5EF4-FFF2-40B4-BE49-F238E27FC236}">
                <a16:creationId xmlns:a16="http://schemas.microsoft.com/office/drawing/2014/main" id="{17D6801C-0601-8D43-87F5-64B76ABF36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0176" y="2102364"/>
            <a:ext cx="1504579" cy="325283"/>
          </a:xfrm>
          <a:prstGeom prst="rect">
            <a:avLst/>
          </a:prstGeom>
        </p:spPr>
      </p:pic>
      <p:pic>
        <p:nvPicPr>
          <p:cNvPr id="12" name="Espace réservé du contenu 4">
            <a:extLst>
              <a:ext uri="{FF2B5EF4-FFF2-40B4-BE49-F238E27FC236}">
                <a16:creationId xmlns:a16="http://schemas.microsoft.com/office/drawing/2014/main" id="{FCD93DB1-5DEE-3B88-9845-17312DA6E4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0163" y="1984581"/>
            <a:ext cx="1495592" cy="56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61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F1B8A2B-D205-20E9-BB32-389EE9845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ATELIER LIVE : Prompt Battle !</a:t>
            </a:r>
          </a:p>
        </p:txBody>
      </p:sp>
      <p:graphicFrame>
        <p:nvGraphicFramePr>
          <p:cNvPr id="8" name="Rectangle 3">
            <a:extLst>
              <a:ext uri="{FF2B5EF4-FFF2-40B4-BE49-F238E27FC236}">
                <a16:creationId xmlns:a16="http://schemas.microsoft.com/office/drawing/2014/main" id="{BBAF7891-3AF2-D17F-2436-087D025D5C6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70068603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C7CA85D-932B-FB88-A03A-B256024B10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1249" t="18889" r="31518" b="17662"/>
          <a:stretch>
            <a:fillRect/>
          </a:stretch>
        </p:blipFill>
        <p:spPr>
          <a:xfrm>
            <a:off x="979714" y="1689974"/>
            <a:ext cx="4680857" cy="44869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0130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0F4F-34D3-178A-C1C6-937DAE905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412" y="272141"/>
            <a:ext cx="6723176" cy="654732"/>
          </a:xfrm>
        </p:spPr>
        <p:txBody>
          <a:bodyPr anchor="b">
            <a:normAutofit/>
          </a:bodyPr>
          <a:lstStyle/>
          <a:p>
            <a:r>
              <a:rPr lang="fr-FR" dirty="0"/>
              <a:t>L'Art du Prompt : La méthode C.O.N.T.E.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1C6C003-56E6-2A10-1946-D7D31FBA653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511630" y="1392578"/>
            <a:ext cx="5856514" cy="463810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Pour une réponse 5 étoiles, racontez-lui une bonne histoire !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C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ontexte : Donnez-lui l'arrière-plan. ("</a:t>
            </a:r>
            <a:r>
              <a:rPr kumimoji="0" lang="fr-FR" altLang="fr-FR" sz="1600" b="0" i="1" u="none" strike="noStrike" cap="none" normalizeH="0" baseline="0" dirty="0">
                <a:ln>
                  <a:noFill/>
                </a:ln>
                <a:effectLst/>
              </a:rPr>
              <a:t>Je suis le responsable marketing d'une PME...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")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O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bjectif : Dites précisément ce que vous attendez. ("</a:t>
            </a:r>
            <a:r>
              <a:rPr kumimoji="0" lang="fr-FR" altLang="fr-FR" sz="1600" b="0" i="1" u="none" strike="noStrike" cap="none" normalizeH="0" baseline="0" dirty="0">
                <a:ln>
                  <a:noFill/>
                </a:ln>
                <a:effectLst/>
              </a:rPr>
              <a:t>Je veux trois propositions de slogans...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")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N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uances (Ton) : Précisez le style. ("</a:t>
            </a:r>
            <a:r>
              <a:rPr kumimoji="0" lang="fr-FR" altLang="fr-FR" sz="1600" b="0" i="1" u="none" strike="noStrike" cap="none" normalizeH="0" baseline="0" dirty="0">
                <a:ln>
                  <a:noFill/>
                </a:ln>
                <a:effectLst/>
              </a:rPr>
              <a:t>Le ton doit être humoristique et un peu décalé...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")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T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âche (Rôle) : Demandez-lui d'incarner un personnage. ("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effectLst/>
              </a:rPr>
              <a:t>Agis comme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fr-FR" altLang="fr-FR" sz="1600" b="0" i="1" u="none" strike="noStrike" cap="none" normalizeH="0" baseline="0" dirty="0">
                <a:ln>
                  <a:noFill/>
                </a:ln>
                <a:effectLst/>
              </a:rPr>
              <a:t>un expert en </a:t>
            </a:r>
            <a:r>
              <a:rPr kumimoji="0" lang="fr-FR" altLang="fr-FR" sz="1600" b="0" i="1" u="none" strike="noStrike" cap="none" normalizeH="0" baseline="0" dirty="0" err="1">
                <a:ln>
                  <a:noFill/>
                </a:ln>
                <a:effectLst/>
              </a:rPr>
              <a:t>copywriting</a:t>
            </a:r>
            <a:r>
              <a:rPr kumimoji="0" lang="fr-FR" altLang="fr-FR" sz="1600" b="0" i="1" u="none" strike="noStrike" cap="none" normalizeH="0" baseline="0" dirty="0">
                <a:ln>
                  <a:noFill/>
                </a:ln>
                <a:effectLst/>
              </a:rPr>
              <a:t> publicitaire...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")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1600" b="1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E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xemples &amp; Format : Montrez-lui un modèle. ("</a:t>
            </a:r>
            <a:r>
              <a:rPr kumimoji="0" lang="fr-FR" altLang="fr-FR" sz="1600" b="0" i="1" u="none" strike="noStrike" cap="none" normalizeH="0" baseline="0" dirty="0">
                <a:ln>
                  <a:noFill/>
                </a:ln>
                <a:effectLst/>
              </a:rPr>
              <a:t>La réponse doit être un tableau à deux colonnes...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effectLst/>
              </a:rPr>
              <a:t>")</a:t>
            </a:r>
          </a:p>
        </p:txBody>
      </p:sp>
      <p:pic>
        <p:nvPicPr>
          <p:cNvPr id="32773" name="Picture 5">
            <a:extLst>
              <a:ext uri="{FF2B5EF4-FFF2-40B4-BE49-F238E27FC236}">
                <a16:creationId xmlns:a16="http://schemas.microsoft.com/office/drawing/2014/main" id="{CAA9E6E5-C6D6-4AEE-5F81-DF3BE5EA25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6" r="21429"/>
          <a:stretch>
            <a:fillRect/>
          </a:stretch>
        </p:blipFill>
        <p:spPr bwMode="auto">
          <a:xfrm>
            <a:off x="6901542" y="1098096"/>
            <a:ext cx="4550229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983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14 Meilleurs générateurs d'images IA gratuits en 2025 [Mobile et en ligne]  | PERFECT">
            <a:extLst>
              <a:ext uri="{FF2B5EF4-FFF2-40B4-BE49-F238E27FC236}">
                <a16:creationId xmlns:a16="http://schemas.microsoft.com/office/drawing/2014/main" id="{60D4B4B7-2DC0-A319-A884-6CFBB18CB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700"/>
          <a:stretch>
            <a:fillRect/>
          </a:stretch>
        </p:blipFill>
        <p:spPr bwMode="auto">
          <a:xfrm>
            <a:off x="509047" y="1395167"/>
            <a:ext cx="11142483" cy="465684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6F701D-FF18-6197-D4EC-C849C6F7C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La Magie de la Génération d'Images</a:t>
            </a:r>
          </a:p>
        </p:txBody>
      </p:sp>
    </p:spTree>
    <p:extLst>
      <p:ext uri="{BB962C8B-B14F-4D97-AF65-F5344CB8AC3E}">
        <p14:creationId xmlns:p14="http://schemas.microsoft.com/office/powerpoint/2010/main" val="1259575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34DB9FE-E326-0E56-6479-885474AFB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Comment une phrase devient-elle une image 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59D09488-D217-D553-0FF2-4FFC525291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19460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161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MidJourney : Une révolution dans la création d'images par IA - Tamento">
            <a:extLst>
              <a:ext uri="{FF2B5EF4-FFF2-40B4-BE49-F238E27FC236}">
                <a16:creationId xmlns:a16="http://schemas.microsoft.com/office/drawing/2014/main" id="{DC0AF5A7-49EC-F7D4-855C-A6165337A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73038"/>
            <a:ext cx="3214979" cy="2144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5496CB2A-E13A-06D6-1D82-27270F52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68" y="162562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Créatif : </a:t>
            </a:r>
            <a:r>
              <a:rPr lang="fr-FR" dirty="0" err="1"/>
              <a:t>Midjourney</a:t>
            </a:r>
            <a:endParaRPr lang="fr-FR" dirty="0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8B1F2119-D392-B916-95AF-C55DD73708C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6437565"/>
              </p:ext>
            </p:extLst>
          </p:nvPr>
        </p:nvGraphicFramePr>
        <p:xfrm>
          <a:off x="838200" y="1081538"/>
          <a:ext cx="11012950" cy="5776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4443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FAAEDE2-594E-AF41-D696-1FA494BF7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L'Intégré : DALL-E 3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632F6D3-2D11-5071-63EE-CCCEDACD1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829798"/>
              </p:ext>
            </p:extLst>
          </p:nvPr>
        </p:nvGraphicFramePr>
        <p:xfrm>
          <a:off x="474323" y="1406741"/>
          <a:ext cx="11956887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5" name="Picture 3" descr="DALL-E : Générer des images avec ce logiciel d'Intelligence Artificielle -  ComunicaGenia">
            <a:extLst>
              <a:ext uri="{FF2B5EF4-FFF2-40B4-BE49-F238E27FC236}">
                <a16:creationId xmlns:a16="http://schemas.microsoft.com/office/drawing/2014/main" id="{7643E2D9-EBA4-492E-7CF6-D53B7B2DE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23" y="4016414"/>
            <a:ext cx="2978900" cy="16527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537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FF6BC66-FFC8-6159-BE1A-4E8350630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 Bricoleur : Stable Diffusion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09B84CC-A224-DD3F-7566-E298BC9D6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161050"/>
              </p:ext>
            </p:extLst>
          </p:nvPr>
        </p:nvGraphicFramePr>
        <p:xfrm>
          <a:off x="509047" y="1395167"/>
          <a:ext cx="11447601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F9998BBC-DCA3-2333-5865-2DBED0E7CC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288" y="3970431"/>
            <a:ext cx="3147755" cy="1770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5269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2797A39-1F5E-F967-862A-0A867FC00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Les Alternatives Spécialisées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5845C97C-6308-B64D-8ACA-EC833E22EB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459107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9878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3ED11B8-AFFA-E907-1F28-FDB3CDD3A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Comparatif Visuel : 1 Prompt, 3 Styles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2432C77D-9E13-AB65-D169-83E665AE39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7088110"/>
              </p:ext>
            </p:extLst>
          </p:nvPr>
        </p:nvGraphicFramePr>
        <p:xfrm>
          <a:off x="509047" y="2233913"/>
          <a:ext cx="11142483" cy="3818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A708AA67-D6A4-8112-A41A-17604253A32F}"/>
              </a:ext>
            </a:extLst>
          </p:cNvPr>
          <p:cNvSpPr txBox="1"/>
          <p:nvPr/>
        </p:nvSpPr>
        <p:spPr>
          <a:xfrm>
            <a:off x="1121908" y="1557291"/>
            <a:ext cx="99167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PROMPT :</a:t>
            </a:r>
            <a:r>
              <a:rPr lang="fr-FR" sz="2800" dirty="0"/>
              <a:t> "Un renard portant des lunettes de soleil et lisant un livre dans une bibliothèque ancienne, style peinture à l'huile."</a:t>
            </a:r>
          </a:p>
        </p:txBody>
      </p:sp>
    </p:spTree>
    <p:extLst>
      <p:ext uri="{BB962C8B-B14F-4D97-AF65-F5344CB8AC3E}">
        <p14:creationId xmlns:p14="http://schemas.microsoft.com/office/powerpoint/2010/main" val="2207141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70A565E-F9E1-B3C4-5FFE-66897EF07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ATELIER LIVE : Votre Première Œuvre d'Art IA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57EAF333-EF95-2B4E-7599-838BB805FDF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1574501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F3CBDED-9C9C-F978-E0F6-AA781052ED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3123757"/>
            <a:ext cx="462742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73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826F98F-B107-4376-FF36-C6BF25EA6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Tout n'est pas parfait... (encore !)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655B62B-F73A-24FE-1C21-B94B83D762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2749919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2829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45C22-19FD-6F60-E3EB-9A1FEF75F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5"/>
            <a:ext cx="3932237" cy="2924699"/>
          </a:xfrm>
        </p:spPr>
        <p:txBody>
          <a:bodyPr anchor="b">
            <a:normAutofit/>
          </a:bodyPr>
          <a:lstStyle/>
          <a:p>
            <a:r>
              <a:rPr lang="fr-FR" dirty="0"/>
              <a:t>La Nouvelle Frontière : Vidéo, Musique &amp; Voix</a:t>
            </a:r>
          </a:p>
        </p:txBody>
      </p:sp>
      <p:pic>
        <p:nvPicPr>
          <p:cNvPr id="59394" name="Picture 2" descr="Comment faire chanter une IA avec sa voix : le guide complet">
            <a:extLst>
              <a:ext uri="{FF2B5EF4-FFF2-40B4-BE49-F238E27FC236}">
                <a16:creationId xmlns:a16="http://schemas.microsoft.com/office/drawing/2014/main" id="{DB93A7A7-FEAC-C109-6C47-9FA8D88C6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3188" y="1366837"/>
            <a:ext cx="6172200" cy="41148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543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D99358C-1B94-C009-3211-F3F216D3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sz="4800" dirty="0"/>
              <a:t>Et l'IA dit : ACTION !</a:t>
            </a:r>
          </a:p>
        </p:txBody>
      </p:sp>
      <p:pic>
        <p:nvPicPr>
          <p:cNvPr id="9219" name="Picture 3" descr="Lights. Camera. ACTION. | Xperience Growth">
            <a:extLst>
              <a:ext uri="{FF2B5EF4-FFF2-40B4-BE49-F238E27FC236}">
                <a16:creationId xmlns:a16="http://schemas.microsoft.com/office/drawing/2014/main" id="{EA3821F7-367B-0B3A-6B39-D612AEF06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4" r="18543" b="-1"/>
          <a:stretch>
            <a:fillRect/>
          </a:stretch>
        </p:blipFill>
        <p:spPr bwMode="auto">
          <a:xfrm>
            <a:off x="0" y="1443661"/>
            <a:ext cx="5181600" cy="4351338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B911FD1B-7CDC-360D-02C8-DE7AF1D3331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181600" y="2522197"/>
            <a:ext cx="6351608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"Si la génération d'images était la révolution de 2023, celle de la vidéo est la révolution de 2024/2025.«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rgbClr val="016EAD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"Le principe est le même :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décrire une scène pour la voir prendre vie.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715412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6D2BC5E-60BF-B37D-741C-2EDAFD9F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Choc : Sora (par </a:t>
            </a:r>
            <a:r>
              <a:rPr lang="fr-FR" dirty="0" err="1"/>
              <a:t>OpenAI</a:t>
            </a:r>
            <a:r>
              <a:rPr lang="fr-FR" dirty="0"/>
              <a:t>)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81A57156-1C3E-2D5C-8383-0882CC030EA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92157092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3" name="Picture 3" descr="Sora, la nouvelle IA d'OpenAI qui révolutionne la vidéo - Geek Junior -">
            <a:extLst>
              <a:ext uri="{FF2B5EF4-FFF2-40B4-BE49-F238E27FC236}">
                <a16:creationId xmlns:a16="http://schemas.microsoft.com/office/drawing/2014/main" id="{E23EFFBD-6174-931A-A276-A0E358D9C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247" y="2413099"/>
            <a:ext cx="5253550" cy="295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9875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887A274-9DEF-7D51-8924-B71A3D1EF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66564"/>
            <a:ext cx="3932237" cy="1600200"/>
          </a:xfrm>
        </p:spPr>
        <p:txBody>
          <a:bodyPr anchor="b">
            <a:normAutofit/>
          </a:bodyPr>
          <a:lstStyle/>
          <a:p>
            <a:r>
              <a:rPr lang="fr-FR" dirty="0"/>
              <a:t>Les Concurrents déjà dans l'Arène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5BCC93DE-BF52-4221-06E4-5753EB195C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12123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7" name="Picture 3" descr="This All-in-One AI Tool allows you to use Runway, Kling, Hailuo, Pika AI  and more🔥 | by Christie C. | Medium">
            <a:extLst>
              <a:ext uri="{FF2B5EF4-FFF2-40B4-BE49-F238E27FC236}">
                <a16:creationId xmlns:a16="http://schemas.microsoft.com/office/drawing/2014/main" id="{9956260D-BCD3-7083-4FE9-C7EA64186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0" b="25410"/>
          <a:stretch>
            <a:fillRect/>
          </a:stretch>
        </p:blipFill>
        <p:spPr bwMode="auto">
          <a:xfrm>
            <a:off x="442481" y="2393950"/>
            <a:ext cx="4533538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8922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2546C72-10D9-00FA-6A81-7F369D9A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Votre groupe de rock dans votre poche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9A23D5BC-A289-30E9-582D-08C5B16496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8911204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89383E97-187C-EC98-AE25-69BA54ADDD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6725" y="2108039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561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478473F-812E-7B39-756D-D7A38F1A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L'IA qui donne de la voix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A24B182B-4CE6-8DDA-5A7D-4CEF4CBDB43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503726"/>
              </p:ext>
            </p:extLst>
          </p:nvPr>
        </p:nvGraphicFramePr>
        <p:xfrm>
          <a:off x="5359079" y="1276611"/>
          <a:ext cx="7210063" cy="521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655F064-FEBF-6BA3-66CA-A4C926650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177" y="2022174"/>
            <a:ext cx="5338823" cy="355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6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7E0BFF6-44E9-C5DE-3878-0E0DE423D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Côté Obscur : </a:t>
            </a:r>
            <a:br>
              <a:rPr lang="fr-FR" dirty="0"/>
            </a:br>
            <a:r>
              <a:rPr lang="fr-FR" dirty="0" err="1"/>
              <a:t>Deepfakes</a:t>
            </a:r>
            <a:r>
              <a:rPr lang="fr-FR" dirty="0"/>
              <a:t> &amp; Désinformation</a:t>
            </a:r>
            <a:endParaRPr lang="fr-FR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6390E74B-099D-41DD-B29C-69304D35E4D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20972311"/>
              </p:ext>
            </p:extLst>
          </p:nvPr>
        </p:nvGraphicFramePr>
        <p:xfrm>
          <a:off x="241790" y="1841159"/>
          <a:ext cx="5639113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43" name="Picture 7" descr="Deepfakes et IA : un enjeu de sécurité numérique et de citoyenneté  responsable - La cybersécurité : m'informer et me protéger - Orange  Cybersecure">
            <a:extLst>
              <a:ext uri="{FF2B5EF4-FFF2-40B4-BE49-F238E27FC236}">
                <a16:creationId xmlns:a16="http://schemas.microsoft.com/office/drawing/2014/main" id="{411E0D11-BA89-B264-35B3-C16D33EF0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6"/>
          <a:stretch>
            <a:fillRect/>
          </a:stretch>
        </p:blipFill>
        <p:spPr bwMode="auto">
          <a:xfrm>
            <a:off x="6557237" y="2481058"/>
            <a:ext cx="5101676" cy="275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0169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ACF19D-472D-7539-9761-60ECDD376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39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À qui appartient l'œuvre 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B0C62E0D-491A-E80A-8C9A-DDBCE2F4FD9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4797535"/>
              </p:ext>
            </p:extLst>
          </p:nvPr>
        </p:nvGraphicFramePr>
        <p:xfrm>
          <a:off x="81024" y="1388962"/>
          <a:ext cx="6632292" cy="4950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5" name="Picture 5" descr="IA et droits d’auteur : le bras de fer !">
            <a:extLst>
              <a:ext uri="{FF2B5EF4-FFF2-40B4-BE49-F238E27FC236}">
                <a16:creationId xmlns:a16="http://schemas.microsoft.com/office/drawing/2014/main" id="{31228D30-819A-006F-435B-D48804267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279" y="2352554"/>
            <a:ext cx="5231757" cy="2942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3225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F15751C-58FD-4E0D-30B9-6000A7F25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L'IA Générative : Votre nouveau collègue surpuissant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7B8AC5F-54EB-C3F0-CA4C-450228B623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80544" y="2248694"/>
            <a:ext cx="5181600" cy="3505200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EFB57C13-DB4A-F6A7-11AA-4BA4B377C01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85160604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91453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387B54B-736D-5B8F-4109-3184B0413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Pour le Marketing &amp; la Communication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348E6D8-FBB2-D2B3-D0B2-8F0670A7748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5676900" y="1690688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Créativité et Productivité x10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Idées de contenu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Brainstormer un calendrier éditorial pour les 3 prochains mois.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Rédaction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Générer des brouillons pour les réseaux sociaux, des scripts pour des vidéos courtes, des articles de blog optimisés pour le référencement.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Visuels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Créer des images uniques pour les campagnes publicitaires, les bannières web ou les </a:t>
            </a:r>
            <a:r>
              <a:rPr kumimoji="0" lang="fr-FR" altLang="fr-FR" sz="2000" b="0" i="0" u="none" strike="noStrike" cap="none" normalizeH="0" baseline="0" dirty="0" err="1">
                <a:ln>
                  <a:noFill/>
                </a:ln>
                <a:effectLst/>
              </a:rPr>
              <a:t>posts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Instagram.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Emailing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Rédiger des objets d'email percutants et personnaliser le corps du message pour différents segments de clients.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0E2B665-8976-BB97-6389-A91E47EC97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46221" b="14932"/>
          <a:stretch>
            <a:fillRect/>
          </a:stretch>
        </p:blipFill>
        <p:spPr>
          <a:xfrm>
            <a:off x="0" y="1297149"/>
            <a:ext cx="5181600" cy="461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16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E2B42A6-EDB6-D17D-CE3E-DF421209E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20" y="997598"/>
            <a:ext cx="531278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Pour les Commerciaux &amp; la Vente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5D71E5-546D-0AB4-7FD5-E350007B58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716689"/>
            <a:ext cx="5181600" cy="2569210"/>
          </a:xfrm>
          <a:prstGeom prst="rect">
            <a:avLst/>
          </a:prstGeom>
        </p:spPr>
      </p:pic>
      <p:graphicFrame>
        <p:nvGraphicFramePr>
          <p:cNvPr id="8" name="Rectangle 1">
            <a:extLst>
              <a:ext uri="{FF2B5EF4-FFF2-40B4-BE49-F238E27FC236}">
                <a16:creationId xmlns:a16="http://schemas.microsoft.com/office/drawing/2014/main" id="{3E310572-343D-C344-8D8D-29F6C56B9E5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12959901"/>
              </p:ext>
            </p:extLst>
          </p:nvPr>
        </p:nvGraphicFramePr>
        <p:xfrm>
          <a:off x="6172200" y="696686"/>
          <a:ext cx="5029200" cy="5480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60473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019C630-AD45-C885-A24A-83B1A7D99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Pour le Design &amp; la Création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D34DD27-E9FD-A883-7B05-922E935BF0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3882467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5012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38D3C13-5F4A-A480-B40A-105E53AB85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1283" r="47375"/>
          <a:stretch>
            <a:fillRect/>
          </a:stretch>
        </p:blipFill>
        <p:spPr>
          <a:xfrm>
            <a:off x="6979536" y="2268638"/>
            <a:ext cx="3747856" cy="35293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62F9A860-0327-A5B0-CFEC-CA027741C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34370"/>
            <a:ext cx="5606078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Pour les Ressources Humaines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F5304CB7-E59A-8DF2-71B1-88F6971F179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13374700"/>
              </p:ext>
            </p:extLst>
          </p:nvPr>
        </p:nvGraphicFramePr>
        <p:xfrm>
          <a:off x="0" y="890316"/>
          <a:ext cx="6700777" cy="5077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280484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0A8D653-ACF6-4A0D-0F4D-3C5E865CC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35" y="1036457"/>
            <a:ext cx="10515600" cy="1325563"/>
          </a:xfrm>
        </p:spPr>
        <p:txBody>
          <a:bodyPr anchor="ctr">
            <a:normAutofit/>
          </a:bodyPr>
          <a:lstStyle/>
          <a:p>
            <a:pPr algn="l"/>
            <a:r>
              <a:rPr lang="fr-FR" dirty="0"/>
              <a:t>Pour les Développeurs</a:t>
            </a:r>
            <a:br>
              <a:rPr lang="fr-FR" dirty="0"/>
            </a:br>
            <a:r>
              <a:rPr lang="fr-FR" dirty="0"/>
              <a:t> &amp; la Tech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A01CACF-C6F4-ED08-7F2B-904C3E479D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2435" y="2705894"/>
            <a:ext cx="5181600" cy="2590800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72610C6B-9DFA-909A-EE65-5B16DE254C0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73640970"/>
              </p:ext>
            </p:extLst>
          </p:nvPr>
        </p:nvGraphicFramePr>
        <p:xfrm>
          <a:off x="6248400" y="1157469"/>
          <a:ext cx="5487365" cy="4926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99344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F4D3569-72DE-558D-C3A8-E95864463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43" y="1678329"/>
            <a:ext cx="5669757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ATELIER :</a:t>
            </a:r>
            <a:br>
              <a:rPr lang="fr-FR" dirty="0"/>
            </a:br>
            <a:r>
              <a:rPr lang="fr-FR" dirty="0"/>
              <a:t>Votre métier + IA = 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9B957DB7-75F3-8653-35C7-48A7EEED1C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526058"/>
              </p:ext>
            </p:extLst>
          </p:nvPr>
        </p:nvGraphicFramePr>
        <p:xfrm>
          <a:off x="5277817" y="1018573"/>
          <a:ext cx="6701979" cy="5544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96DAF2D-6012-D4A3-082F-E83722617A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884" b="27748"/>
          <a:stretch>
            <a:fillRect/>
          </a:stretch>
        </p:blipFill>
        <p:spPr>
          <a:xfrm>
            <a:off x="-1" y="3146069"/>
            <a:ext cx="6115509" cy="137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582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FEB956F-776C-6F2C-D9AC-BA55BBD52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Synthèse &amp; Pause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825CB64-D3C9-51D1-1E44-CEBE33119E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1337" r="11151"/>
          <a:stretch>
            <a:fillRect/>
          </a:stretch>
        </p:blipFill>
        <p:spPr>
          <a:xfrm>
            <a:off x="628064" y="1850316"/>
            <a:ext cx="4016415" cy="3455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2B941D5-A67C-E21E-78EF-F82F3BEC675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52397762"/>
              </p:ext>
            </p:extLst>
          </p:nvPr>
        </p:nvGraphicFramePr>
        <p:xfrm>
          <a:off x="5367074" y="1478384"/>
          <a:ext cx="637062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80561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C759F-B411-5FB8-D83C-C44A1CC82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8687"/>
            <a:ext cx="10515600" cy="2852737"/>
          </a:xfrm>
        </p:spPr>
        <p:txBody>
          <a:bodyPr anchor="b">
            <a:normAutofit/>
          </a:bodyPr>
          <a:lstStyle/>
          <a:p>
            <a:r>
              <a:rPr lang="fr-FR" sz="3800" dirty="0"/>
              <a:t>"C'est l'heure d'une courte pause de 10 minutes ! Au retour, nous explorerons le futur qui arrive : les Agents IA et la recherche sur internet réinventée."</a:t>
            </a:r>
            <a:br>
              <a:rPr lang="en-US" sz="3800" dirty="0"/>
            </a:br>
            <a:endParaRPr lang="fr-FR" sz="3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A25B4A-F0CC-B1A2-6A61-38622C4B4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803687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056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4BB52D1-F6ED-56CF-C5A4-2D583F8F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22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L'Évolution : </a:t>
            </a:r>
            <a:br>
              <a:rPr lang="fr-FR" dirty="0"/>
            </a:br>
            <a:r>
              <a:rPr lang="fr-FR" dirty="0"/>
              <a:t>Des IA qui parlent aux IA qui agissent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7470711-6AA4-64AC-08C9-11E1157C582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029200" y="2280434"/>
            <a:ext cx="6996896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effectLst/>
              </a:rPr>
              <a:t>"Jusqu'à présent, nous 'chattions' avec une IA.«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effectLst/>
              </a:rPr>
              <a:t>"La prochaine étape : lui 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effectLst/>
              </a:rPr>
              <a:t>donner des objectifs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effectLst/>
              </a:rPr>
              <a:t>et la laisser travailler pour nous sur nos propres applications.«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effectLst/>
              </a:rPr>
              <a:t>"Bienvenue dans l'ère des 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effectLst/>
              </a:rPr>
              <a:t>Agents IA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effectLst/>
              </a:rPr>
              <a:t>."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6022394-B32A-6E0C-6DC6-014AEF6E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07" r="29566"/>
          <a:stretch>
            <a:fillRect/>
          </a:stretch>
        </p:blipFill>
        <p:spPr>
          <a:xfrm>
            <a:off x="1134044" y="2078309"/>
            <a:ext cx="2847409" cy="334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004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F39C43C-2810-6633-DA48-28C398F36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Qu'est-ce qu'un Agent IA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0E5711-959C-5517-CB74-48266803BA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r="5088" b="16620"/>
          <a:stretch>
            <a:fillRect/>
          </a:stretch>
        </p:blipFill>
        <p:spPr>
          <a:xfrm>
            <a:off x="215924" y="1690688"/>
            <a:ext cx="7801336" cy="3918833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7B4F6C99-5370-4364-7332-4ABD7A6E45B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8075409" y="2326464"/>
            <a:ext cx="3633486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Un Agent IA est un programme capable de </a:t>
            </a: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percevoir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son environnement numérique (le web, vos logiciels), de </a:t>
            </a: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planifier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des actions et de les </a:t>
            </a: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exécuter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de manière autonome pour atteindre un but.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En bref : </a:t>
            </a: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Il ne se contente pas de répondre, il fait.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526036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1DE5EAE-3CB0-6747-C833-48BD35DF4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L'Anatomie d'un Agent Moderne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646C85-9A2D-4CE6-BD96-F50FFB7BE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5180162" cy="4351338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2F97711-79B9-CF7B-AAAB-3BD79238B87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345820" y="181087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Le Cerveau :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Un grand modèle de langage (LLM) pour raisonner, comprendre l'objectif et le décomposer en étapes logiques.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Les Outils :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La capacité à contrôler un navigateur web et à se connecter à vos applications pour agir concrètement.</a:t>
            </a:r>
          </a:p>
        </p:txBody>
      </p:sp>
    </p:spTree>
    <p:extLst>
      <p:ext uri="{BB962C8B-B14F-4D97-AF65-F5344CB8AC3E}">
        <p14:creationId xmlns:p14="http://schemas.microsoft.com/office/powerpoint/2010/main" val="20994266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1AF5BAC-729F-56E3-AEA0-374A4055E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Exemple 1 : Votre Agent de Voyage Personnel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F8570A00-A0E6-4323-8D2E-77AFB64176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8908" y="2158071"/>
            <a:ext cx="5181600" cy="3454400"/>
          </a:xfrm>
          <a:prstGeom prst="rect">
            <a:avLst/>
          </a:prstGeom>
        </p:spPr>
      </p:pic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AD79E0F-F37F-C1C9-63C0-1782B0CE4B1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12989854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50465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A17576D-1AC4-2E9D-A15A-6285EEE90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874" y="365125"/>
            <a:ext cx="5844251" cy="1325563"/>
          </a:xfrm>
        </p:spPr>
        <p:txBody>
          <a:bodyPr anchor="ctr">
            <a:normAutofit/>
          </a:bodyPr>
          <a:lstStyle/>
          <a:p>
            <a:pPr algn="l"/>
            <a:r>
              <a:rPr lang="fr-FR" dirty="0"/>
              <a:t>Votre Assistant de</a:t>
            </a:r>
            <a:br>
              <a:rPr lang="fr-FR" dirty="0"/>
            </a:br>
            <a:r>
              <a:rPr lang="fr-FR" dirty="0"/>
              <a:t>Travail Proactif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2DD930-CE97-00A8-26FB-D45C51FD33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020"/>
          <a:stretch>
            <a:fillRect/>
          </a:stretch>
        </p:blipFill>
        <p:spPr>
          <a:xfrm>
            <a:off x="601882" y="787078"/>
            <a:ext cx="4583576" cy="5484994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E2D68E1-6451-0F32-3917-4D06D28A5FF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840874" y="2265463"/>
            <a:ext cx="5976878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Agent IA (notification) :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"</a:t>
            </a:r>
            <a:r>
              <a:rPr kumimoji="0" lang="fr-FR" altLang="fr-FR" sz="2600" b="0" i="1" u="none" strike="noStrike" cap="none" normalizeH="0" baseline="0" dirty="0">
                <a:ln>
                  <a:noFill/>
                </a:ln>
                <a:effectLst/>
              </a:rPr>
              <a:t>Bonjour. J'ai vu dans vos emails que le client Durand a accepté votre proposition.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fr-FR" altLang="fr-FR" sz="2600" b="0" i="1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0" i="1" u="none" strike="noStrike" cap="none" normalizeH="0" baseline="0" dirty="0">
                <a:ln>
                  <a:noFill/>
                </a:ln>
                <a:effectLst/>
              </a:rPr>
              <a:t>Félicitations ! J'ai préparé le contrat standard avec ses informations et créé une tâche dans votre CRM pour le suivi.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0" i="1" u="none" strike="noStrike" cap="none" normalizeH="0" baseline="0" dirty="0">
                <a:ln>
                  <a:noFill/>
                </a:ln>
                <a:effectLst/>
              </a:rPr>
              <a:t>Voulez-vous que je lui envoie ?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1" i="0" u="none" strike="noStrike" cap="none" normalizeH="0" baseline="0" dirty="0">
                <a:ln>
                  <a:noFill/>
                </a:ln>
                <a:solidFill>
                  <a:srgbClr val="E8511C"/>
                </a:solidFill>
                <a:effectLst/>
              </a:rPr>
              <a:t>[Bouton : Oui, envoyer]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1" i="0" u="none" strike="noStrike" cap="none" normalizeH="0" baseline="0" dirty="0">
                <a:ln>
                  <a:noFill/>
                </a:ln>
                <a:solidFill>
                  <a:srgbClr val="E8511C"/>
                </a:solidFill>
                <a:effectLst/>
              </a:rPr>
              <a:t>[Bouton : Modifier d'abord]</a:t>
            </a:r>
            <a:endParaRPr kumimoji="0" lang="fr-FR" altLang="fr-FR" sz="2600" b="0" i="0" u="none" strike="noStrike" cap="none" normalizeH="0" baseline="0" dirty="0">
              <a:ln>
                <a:noFill/>
              </a:ln>
              <a:solidFill>
                <a:srgbClr val="E8511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02323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5BA9A55-F103-48D8-8453-DA1ED27D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altLang="fr-FR" b="0" dirty="0"/>
              <a:t>La course aux agents est lancée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436551-0841-035F-19FA-2CF03E8BC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30" y="2005717"/>
            <a:ext cx="5181600" cy="3458718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8A15D63-EF17-157A-3960-070D8DEF79E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Quelques noms à retenir 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Adept AI / </a:t>
            </a:r>
            <a:r>
              <a:rPr kumimoji="0" lang="fr-FR" altLang="fr-FR" sz="2200" b="1" i="0" u="none" strike="noStrike" cap="none" normalizeH="0" baseline="0" dirty="0" err="1">
                <a:ln>
                  <a:noFill/>
                </a:ln>
                <a:solidFill>
                  <a:srgbClr val="016EAD"/>
                </a:solidFill>
                <a:effectLst/>
              </a:rPr>
              <a:t>MultiOn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Des start-ups pionnières très avancées sur le contrôle du navigateur web.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Google / </a:t>
            </a:r>
            <a:r>
              <a:rPr kumimoji="0" lang="fr-FR" altLang="fr-FR" sz="2200" b="1" i="0" u="none" strike="noStrike" cap="none" normalizeH="0" baseline="0" dirty="0" err="1">
                <a:ln>
                  <a:noFill/>
                </a:ln>
                <a:solidFill>
                  <a:srgbClr val="016EAD"/>
                </a:solidFill>
                <a:effectLst/>
              </a:rPr>
              <a:t>OpenAI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/ Microsoft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Tous travaillent d'arrache-pied pour intégrer des capacités d'agents dans leurs écosystèmes (Android, Windows, </a:t>
            </a:r>
            <a:r>
              <a:rPr kumimoji="0" lang="fr-FR" altLang="fr-FR" sz="2200" b="0" i="0" u="none" strike="noStrike" cap="none" normalizeH="0" baseline="0" dirty="0" err="1">
                <a:ln>
                  <a:noFill/>
                </a:ln>
                <a:effectLst/>
              </a:rPr>
              <a:t>ChatGPT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...).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Mention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 Le 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Rabbit R1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, un appareil qui a popularisé le concept auprès du grand public, montrant l'énorme attente pour cette technologie.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648C36-72C9-C97A-E3E0-63AD4C97F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500" r="90000">
                        <a14:foregroundMark x1="8519" y1="26481" x2="7500" y2="31204"/>
                        <a14:foregroundMark x1="70000" y1="35463" x2="62407" y2="43333"/>
                        <a14:foregroundMark x1="43519" y1="36204" x2="44444" y2="51111"/>
                        <a14:foregroundMark x1="46019" y1="43241" x2="43796" y2="504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9346" y="3927317"/>
            <a:ext cx="2478223" cy="247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46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3CE5F50-BED8-475A-93B2-B311CBA2B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Démonstration : Un Agent au Travail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6F0D0359-FCE3-38CF-2718-15F1EA5172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279888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98321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D86D191-F0B0-2AE7-2EE7-6448D32F3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 Futur : L'Écosystème d'Agents</a:t>
            </a:r>
          </a:p>
        </p:txBody>
      </p:sp>
      <p:graphicFrame>
        <p:nvGraphicFramePr>
          <p:cNvPr id="12" name="Rectangle 1">
            <a:extLst>
              <a:ext uri="{FF2B5EF4-FFF2-40B4-BE49-F238E27FC236}">
                <a16:creationId xmlns:a16="http://schemas.microsoft.com/office/drawing/2014/main" id="{0E648272-C496-03A7-16EB-CDFC257970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1169761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48882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3E952BA-B5BC-D116-33FB-03ADBF49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 Potentiel : Un Monde (enfin) plus simple 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28C932F-B1EE-C6EA-D0B7-457D87E0A7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784057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74358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4875BC1-A419-71EB-4191-3A29DA4AA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Les Défis : Garder le Contrôle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4E02AFA-F3B2-EE27-6EAB-C8308C1DDB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959281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29920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EDC5729-36AD-5EC7-BC61-D6DE483A8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ATELIER : Votre Premier Agent Personnel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26259C6D-E11D-A5FD-2B82-A52F9885E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032434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78709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22448E9-F8C0-9A34-165D-6A8EF495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Synthèse : La promesse d'un dialogue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F94B3FD-968B-903B-896B-3BF97C5AAE3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"Les Agents IA sont la promesse d'une interaction plus naturelle et efficace avec le monde numérique.«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"Moins de clics, plus de dialogue. Moins d'interfaces, plus d'objectifs.«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"C'est probablement la prochaine interface majeure après l'écran tactile."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96B1CE-5AD1-5920-EBAB-2BD43343F2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29" r="-2" b="7593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13238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AB678E7-0110-96D5-0699-AF0068C34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La Recherche d'Information : La Fin des 10 Liens Bleus 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3424DA5-7B36-C6FE-F6A2-F27AFE9B326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"Pendant 25 ans, le rituel était le même : une question → une liste de liens → un travail de synthèse pour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effectLst/>
              </a:rPr>
              <a:t>vous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"Cette ère est en train de se terminer.«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"Le 'Moteur de Recherche' devient un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effectLst/>
              </a:rPr>
              <a:t>'Moteur de Réponse'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."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7C92B2-D3B2-5067-6AF5-E394ECC5A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84168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DE8CF87-9BE6-67AE-7EAC-3C04E1D4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654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Le Nouveau Paradigme : </a:t>
            </a:r>
            <a:br>
              <a:rPr lang="fr-FR" dirty="0"/>
            </a:br>
            <a:r>
              <a:rPr lang="fr-FR" dirty="0"/>
              <a:t>L'IA répond directement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457F66-DAEC-F6B9-0B60-A0D273808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64" t="-1" r="23196" b="2"/>
          <a:stretch>
            <a:fillRect/>
          </a:stretch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5854BA67-4508-5868-D19C-2FD4AEF0D04F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449993" y="1976096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Le principe : l'IA ne vous donne plus une liste de documents où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effectLst/>
              </a:rPr>
              <a:t>pourrait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 se trouver la réponse.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Elle lit et synthétise ces documents pour vous, et vous donne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effectLst/>
              </a:rPr>
              <a:t>directement la réponse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, en citant (normalement) ses sources.</a:t>
            </a:r>
          </a:p>
        </p:txBody>
      </p:sp>
    </p:spTree>
    <p:extLst>
      <p:ext uri="{BB962C8B-B14F-4D97-AF65-F5344CB8AC3E}">
        <p14:creationId xmlns:p14="http://schemas.microsoft.com/office/powerpoint/2010/main" val="15742745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F78C340-6159-9462-186F-03FD299C7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Acteur Clé n°1 : </a:t>
            </a:r>
            <a:r>
              <a:rPr lang="fr-FR" dirty="0" err="1"/>
              <a:t>Perplexity</a:t>
            </a:r>
            <a:r>
              <a:rPr lang="fr-FR" dirty="0"/>
              <a:t> AI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CBF83D1-7447-51D5-E74D-04ABE4145B5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>
                <a:ln>
                  <a:noFill/>
                </a:ln>
                <a:effectLst/>
              </a:rPr>
              <a:t>Le Concept :</a:t>
            </a:r>
            <a:r>
              <a:rPr kumimoji="0" lang="fr-FR" altLang="fr-FR" sz="2000" b="0" i="0" u="none" strike="noStrike" cap="none" normalizeH="0" baseline="0">
                <a:ln>
                  <a:noFill/>
                </a:ln>
                <a:effectLst/>
              </a:rPr>
              <a:t> Un moteur "conversationnel" conçu dès le départ pour la réponse factuelle et sourcée.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>
                <a:ln>
                  <a:noFill/>
                </a:ln>
                <a:effectLst/>
              </a:rPr>
              <a:t>Forces Clés :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000" b="0" i="0" u="none" strike="noStrike" cap="none" normalizeH="0" baseline="0">
                <a:ln>
                  <a:noFill/>
                </a:ln>
                <a:effectLst/>
              </a:rPr>
              <a:t>La citation des </a:t>
            </a:r>
            <a:r>
              <a:rPr kumimoji="0" lang="fr-FR" altLang="fr-FR" sz="2000" b="1" i="0" u="none" strike="noStrike" cap="none" normalizeH="0" baseline="0">
                <a:ln>
                  <a:noFill/>
                </a:ln>
                <a:effectLst/>
              </a:rPr>
              <a:t>sources est son ADN</a:t>
            </a:r>
            <a:r>
              <a:rPr kumimoji="0" lang="fr-FR" altLang="fr-FR" sz="2000" b="0" i="0" u="none" strike="noStrike" cap="none" normalizeH="0" baseline="0">
                <a:ln>
                  <a:noFill/>
                </a:ln>
                <a:effectLst/>
              </a:rPr>
              <a:t>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000" b="0" i="0" u="none" strike="noStrike" cap="none" normalizeH="0" baseline="0">
                <a:ln>
                  <a:noFill/>
                </a:ln>
                <a:effectLst/>
              </a:rPr>
              <a:t>Permet de poser des questions de suivi pour affiner la recherche.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000" b="0" i="0" u="none" strike="noStrike" cap="none" normalizeH="0" baseline="0">
                <a:ln>
                  <a:noFill/>
                </a:ln>
                <a:effectLst/>
              </a:rPr>
              <a:t>Mode "Focus" pour chercher uniquement sur des sites académiques, YouTube, </a:t>
            </a:r>
            <a:r>
              <a:rPr kumimoji="0" lang="fr-FR" altLang="fr-FR" sz="2000" b="0" i="0" u="none" strike="noStrike" cap="none" normalizeH="0" baseline="0" err="1">
                <a:ln>
                  <a:noFill/>
                </a:ln>
                <a:effectLst/>
              </a:rPr>
              <a:t>Reddit</a:t>
            </a:r>
            <a:r>
              <a:rPr kumimoji="0" lang="fr-FR" altLang="fr-FR" sz="2000" b="0" i="0" u="none" strike="noStrike" cap="none" normalizeH="0" baseline="0">
                <a:ln>
                  <a:noFill/>
                </a:ln>
                <a:effectLst/>
              </a:rPr>
              <a:t>...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>
                <a:ln>
                  <a:noFill/>
                </a:ln>
                <a:effectLst/>
              </a:rPr>
              <a:t>Statut :</a:t>
            </a:r>
            <a:r>
              <a:rPr kumimoji="0" lang="fr-FR" altLang="fr-FR" sz="2000" b="0" i="0" u="none" strike="noStrike" cap="none" normalizeH="0" baseline="0">
                <a:ln>
                  <a:noFill/>
                </a:ln>
                <a:effectLst/>
              </a:rPr>
              <a:t> La référence actuelle pour la recherche factuelle assistée par IA.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45F541-8148-CD5C-507F-31B8223B0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379502"/>
            <a:ext cx="5181600" cy="1243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33721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A42425D-DC5E-060F-4C3E-F64406104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03" y="12429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Acteur Clé n°2 : Google &amp; ses "AI </a:t>
            </a:r>
            <a:r>
              <a:rPr lang="fr-FR" dirty="0" err="1"/>
              <a:t>Overviews</a:t>
            </a:r>
            <a:r>
              <a:rPr lang="fr-FR" dirty="0"/>
              <a:t>"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6BE172-285F-EE51-7D65-B0F810BE36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82" r="16367" b="4502"/>
          <a:stretch>
            <a:fillRect/>
          </a:stretch>
        </p:blipFill>
        <p:spPr>
          <a:xfrm>
            <a:off x="243068" y="1342663"/>
            <a:ext cx="5567423" cy="4520927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04F019D6-E9FD-B74D-9400-C897E615B5E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Le Concept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Google intègre désormais ses propres réponses IA (via Gemini) directement en haut de milliards de recherches.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L'Impact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Massif. Change les habitudes du monde entier. Le besoin de cliquer sur les liens diminue drastiquement.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La Controverse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La technologie n'est pas parfaite, l'IA a parfois fait des erreurs célèbres (comme suggérer de mettre de la colle sur une pizza), ce qui pousse à la prudence.</a:t>
            </a:r>
          </a:p>
        </p:txBody>
      </p:sp>
    </p:spTree>
    <p:extLst>
      <p:ext uri="{BB962C8B-B14F-4D97-AF65-F5344CB8AC3E}">
        <p14:creationId xmlns:p14="http://schemas.microsoft.com/office/powerpoint/2010/main" val="3513514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BA42193-5970-2D46-ACD3-703244567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L'Alternative pour les Spécialistes : </a:t>
            </a:r>
            <a:r>
              <a:rPr lang="fr-FR" dirty="0" err="1"/>
              <a:t>Phind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DB5251-124D-534A-1726-B6A079507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53" y="1991924"/>
            <a:ext cx="5181600" cy="3717798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3D7DBC3-9434-051D-BEA6-D8F6B31B365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Le Concept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Un moteur de réponse optimisé pour les 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développeurs et les questions techniques.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Forces Clés :</a:t>
            </a: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Donne des réponses très précises avec des exemples de code.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Cite ses sources en provenance de documentations officielles ou de forums reconnus comme Stack </a:t>
            </a:r>
            <a:r>
              <a:rPr kumimoji="0" lang="fr-FR" altLang="fr-FR" sz="2200" b="0" i="0" u="none" strike="noStrike" cap="none" normalizeH="0" baseline="0" dirty="0" err="1">
                <a:ln>
                  <a:noFill/>
                </a:ln>
                <a:effectLst/>
              </a:rPr>
              <a:t>Overflow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effectLst/>
              </a:rPr>
              <a:t>L'Intérêt :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 Montre la tendance vers des moteurs de recherche </a:t>
            </a:r>
            <a:r>
              <a:rPr kumimoji="0" lang="fr-FR" altLang="fr-FR" sz="2200" b="0" i="0" u="none" strike="noStrike" cap="none" normalizeH="0" baseline="0" dirty="0" err="1">
                <a:ln>
                  <a:noFill/>
                </a:ln>
                <a:effectLst/>
              </a:rPr>
              <a:t>ultra-spécialisés</a:t>
            </a:r>
            <a:r>
              <a:rPr kumimoji="0" lang="fr-FR" altLang="fr-FR" sz="22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56446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96C72BA-C27F-270F-A5A3-848F60C8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LIVE DEMO : Le Test en Direct</a:t>
            </a:r>
          </a:p>
        </p:txBody>
      </p:sp>
      <p:graphicFrame>
        <p:nvGraphicFramePr>
          <p:cNvPr id="8" name="Rectangle 1">
            <a:extLst>
              <a:ext uri="{FF2B5EF4-FFF2-40B4-BE49-F238E27FC236}">
                <a16:creationId xmlns:a16="http://schemas.microsoft.com/office/drawing/2014/main" id="{1716BF78-7123-751B-316B-9D0B43185D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917790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75861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CDED1B3-4360-FCF1-EC17-9960DD126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L'Impact sur l'Accès à l'Information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434BBD0-9CF3-0B1C-9256-8AE586A27D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406956"/>
            <a:ext cx="5181600" cy="3188676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F51BFE95-D4F5-8DDF-16B6-0C12BF02644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Les AVANTAGES (+) :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Gain de temps colossal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Une réponse directe sans ouvrir 10 onglets.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Synthèse puissante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Idéal pour dégrossir rapidement un sujet complexe.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Les RISQUES (-) :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La "Boîte Noire"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Moins de contrôle sur l'origine de l'info, risque d'erreurs de l'IA.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effectLst/>
              </a:rPr>
              <a:t>Perte de Sérendipité :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effectLst/>
              </a:rPr>
              <a:t> On découvre moins de sites et de points de vue différents par hasard.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38199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6004160-7435-0EC9-8524-66CC621F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L'Impact sur les Créateurs de Contenu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D6879C1-A3C4-9833-B2E2-DE80DD0D9F6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La Peur du « Zéro Clic »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"Si Google donne la réponse, pourquoi l'utilisateur cliquerait-il encore sur le lien de mon site ?«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"C'est un bouleversement majeur pour tout le modèle économique du web (publicité, audience).«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"La nouvelle bataille des créateurs de contenu : </a:t>
            </a:r>
            <a:r>
              <a:rPr kumimoji="0" lang="fr-FR" altLang="fr-FR" sz="2600" b="1" i="0" u="none" strike="noStrike" cap="none" normalizeH="0" baseline="0" dirty="0">
                <a:ln>
                  <a:noFill/>
                </a:ln>
                <a:effectLst/>
              </a:rPr>
              <a:t>devenir une source fiable et être cité par l'IA.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"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B0F670-48D7-88D2-3BED-52E43F28E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543969"/>
            <a:ext cx="5181600" cy="29146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68360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7C2A488-720E-D5CC-08CC-5B7851AF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64" y="1615685"/>
            <a:ext cx="4511382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 Futur de la Recherche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F7C6C69B-10BD-C934-F6DC-46CD45E104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577946"/>
              </p:ext>
            </p:extLst>
          </p:nvPr>
        </p:nvGraphicFramePr>
        <p:xfrm>
          <a:off x="4272472" y="559254"/>
          <a:ext cx="7234415" cy="573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6F12223F-857A-FE70-2D24-44AB758855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775" y="2761860"/>
            <a:ext cx="2853159" cy="285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823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D838738-53D3-BEE3-FEA2-69C89005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ATELIER DISCUSSION : Votre Confiance 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D5B85A4-F8AD-2B05-3B61-EEDDA3C97B4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544011" y="1690688"/>
            <a:ext cx="547579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Face à une question importante (santé, finances, etc.)...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Êtes-vous plutôt du genre à faire confiance à la </a:t>
            </a:r>
            <a:r>
              <a:rPr kumimoji="0" lang="fr-FR" altLang="fr-FR" sz="2600" b="1" i="0" u="none" strike="noStrike" cap="none" normalizeH="0" baseline="0" dirty="0">
                <a:ln>
                  <a:noFill/>
                </a:ln>
                <a:effectLst/>
              </a:rPr>
              <a:t>rapidité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 de la réponse de l'IA, ou à privilégier la </a:t>
            </a:r>
            <a:r>
              <a:rPr kumimoji="0" lang="fr-FR" altLang="fr-FR" sz="2600" b="1" i="0" u="none" strike="noStrike" cap="none" normalizeH="0" baseline="0" dirty="0">
                <a:ln>
                  <a:noFill/>
                </a:ln>
                <a:effectLst/>
              </a:rPr>
              <a:t>sécurité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 en allant vérifier les sources vous-même ?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900" b="0" i="1" u="none" strike="noStrike" cap="none" normalizeH="0" baseline="0" dirty="0">
                <a:ln>
                  <a:noFill/>
                </a:ln>
                <a:effectLst/>
              </a:rPr>
              <a:t>(Le formateur demande un vote à main levée et anime une courte discussion sur l'équilibre entre la commodité et l'esprit critique).</a:t>
            </a:r>
            <a:endParaRPr kumimoji="0" lang="fr-FR" altLang="fr-FR" sz="19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08D769-382D-AE24-846C-381389440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797" y="2693659"/>
            <a:ext cx="5181600" cy="2059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88824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CDBE457-7FC9-D58C-0086-3831A1CD6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Synthèse : Un Nouvel Arbitre de l'Information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671EAE1-D9BD-86AE-3BA5-2BBDE24424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2858493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55803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1A2E48-F587-66FC-9602-9DE23E234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Bientôt la conclusion...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A7B3DD3-6D83-8740-96FE-ABD2B78B771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Nous avons vu les fondamentaux, les IA créatives, les agents qui agissent et la recherche réinventée.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effectLst/>
              </a:rPr>
              <a:t>"Pour conclure, prenons un peu de hauteur sur les grands enjeux et le futur du travail qui nous attendent."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0304A6-61FF-F861-265D-54F6BB04A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349659"/>
            <a:ext cx="5181600" cy="3303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24628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68E6EE0-4320-7514-E9F8-6C7DD7E03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Notre voyage en une image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E2A4636-535C-9DC0-76DA-2C4351A7D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1288" y="2388294"/>
            <a:ext cx="5181600" cy="3445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16EAD"/>
                </a:solidFill>
              </a:rPr>
              <a:t>De la théorie à la pratique, jusqu'aux portes du futur que nous allons construire ensemble."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40CC31-A9D0-661E-2A12-3C696E35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" r="34802" b="1"/>
          <a:stretch>
            <a:fillRect/>
          </a:stretch>
        </p:blipFill>
        <p:spPr>
          <a:xfrm>
            <a:off x="838200" y="1482343"/>
            <a:ext cx="5181600" cy="43512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09519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C6F5B10-CA99-60C1-9FD1-A8C34DC1C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330896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Les Grands Défis (1/2) : Confiance &amp; Biais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5E1ADAB1-E897-2CD1-B118-B5D11E0014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280383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91295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1468FB-E0B2-5235-5063-80A023A3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Les Grands Défis (2/2) : Écologie &amp; Régulation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E6CDC4F7-4A66-3F3A-22F9-1D72418480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446794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266599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166464-6E45-1DE5-A2C7-36EFC6009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L'Impact sur le Travail : Remplacement ou Augmentation 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7B18D0C-20D2-2264-7975-74B61AFD521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502534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La vraie question n'est pas 'L'IA va-t-elle prendre mon travail ?' mais 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'</a:t>
            </a:r>
            <a:r>
              <a:rPr kumimoji="0" lang="fr-FR" altLang="fr-FR" sz="26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Comment l'IA va-t-elle transformer mon travail ?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’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L'IA excelle à automatiser les tâches cognitives </a:t>
            </a:r>
            <a:r>
              <a:rPr kumimoji="0" lang="fr-FR" altLang="fr-FR" sz="2600" b="1" i="0" u="none" strike="noStrike" cap="none" normalizeH="0" baseline="0" dirty="0">
                <a:ln>
                  <a:noFill/>
                </a:ln>
                <a:effectLst/>
              </a:rPr>
              <a:t>répétitives</a:t>
            </a: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fr-FR" altLang="fr-FR" sz="2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600" b="0" i="0" u="none" strike="noStrike" cap="none" normalizeH="0" baseline="0" dirty="0">
                <a:ln>
                  <a:noFill/>
                </a:ln>
                <a:effectLst/>
              </a:rPr>
              <a:t>"Elle nous libère du temps pour nous concentrer sur ce que l'humain fait de mieux : comprendre un contexte, gérer l'imprévu, innover et créer du lien."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097B93-3CDB-6701-250D-74243B1F45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23" r="19961" b="-2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78170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D1D1A2C-EB49-1770-D90E-18087843F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133"/>
            <a:ext cx="10515600" cy="67622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fr-FR" kern="1200" dirty="0">
                <a:latin typeface="+mj-lt"/>
                <a:ea typeface="+mj-ea"/>
                <a:cs typeface="+mj-cs"/>
              </a:rPr>
              <a:t>Les 3 Compétences Clés de l'Ère IA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39D45A-4AE4-6071-8D24-B9A566826036}"/>
              </a:ext>
            </a:extLst>
          </p:cNvPr>
          <p:cNvSpPr txBox="1"/>
          <p:nvPr/>
        </p:nvSpPr>
        <p:spPr>
          <a:xfrm>
            <a:off x="2218135" y="892994"/>
            <a:ext cx="8449106" cy="55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sz="2000" dirty="0">
                <a:solidFill>
                  <a:srgbClr val="016EAD"/>
                </a:solidFill>
              </a:rPr>
              <a:t>"Pour prospérer demain, cultivons les compétences que l'IA n'a pas."</a:t>
            </a:r>
          </a:p>
        </p:txBody>
      </p:sp>
      <p:graphicFrame>
        <p:nvGraphicFramePr>
          <p:cNvPr id="8" name="Rectangle 1">
            <a:extLst>
              <a:ext uri="{FF2B5EF4-FFF2-40B4-BE49-F238E27FC236}">
                <a16:creationId xmlns:a16="http://schemas.microsoft.com/office/drawing/2014/main" id="{5C47392C-C5E2-E950-CEA4-A6C202AE91D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9021991"/>
              </p:ext>
            </p:extLst>
          </p:nvPr>
        </p:nvGraphicFramePr>
        <p:xfrm>
          <a:off x="1289130" y="1451754"/>
          <a:ext cx="961373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5652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778EAA7-91E0-6BB0-F4F3-83BF0D27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L'IA en 2030 : Quelques Prédictions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A07631E-2560-D5B4-1642-059F22D023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2293" r="19532" b="-3"/>
          <a:stretch>
            <a:fillRect/>
          </a:stretch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608279B-C671-52BB-7235-DD8BBB369C4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16EAD"/>
                </a:solidFill>
                <a:effectLst/>
              </a:rPr>
              <a:t>Où serons-nous dans 5 ans ?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Agents IA Omniprésents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Nos smartphones deviendront de véritables assistants qui anticipent nos besoins.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IA Embarquée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De nombreuses IA fonctionneront localement sur nos appareils, sans besoin de cloud, pour plus de rapidité et de confidentialité.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</a:rPr>
              <a:t>Multimodalité Native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effectLst/>
              </a:rPr>
              <a:t> Interagir avec la technologie par la voix, le geste et l'image deviendra aussi normal que de taper sur un clavier.</a:t>
            </a:r>
          </a:p>
        </p:txBody>
      </p:sp>
    </p:spTree>
    <p:extLst>
      <p:ext uri="{BB962C8B-B14F-4D97-AF65-F5344CB8AC3E}">
        <p14:creationId xmlns:p14="http://schemas.microsoft.com/office/powerpoint/2010/main" val="38887190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2DEB9FD-BD69-B733-DD9E-7129E75C8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Comment rester à jour sans se noyer 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1DDE060-9917-F26F-AAE1-25713516FE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044701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94336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4A3EF23-4B2C-3580-FCF1-2FBCABDC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Le Mot de la Fin</a:t>
            </a:r>
          </a:p>
        </p:txBody>
      </p:sp>
      <p:graphicFrame>
        <p:nvGraphicFramePr>
          <p:cNvPr id="8" name="Rectangle 1">
            <a:extLst>
              <a:ext uri="{FF2B5EF4-FFF2-40B4-BE49-F238E27FC236}">
                <a16:creationId xmlns:a16="http://schemas.microsoft.com/office/drawing/2014/main" id="{58125D29-D13C-13DA-D15C-D3023683BE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05674"/>
              </p:ext>
            </p:extLst>
          </p:nvPr>
        </p:nvGraphicFramePr>
        <p:xfrm>
          <a:off x="509047" y="1395167"/>
          <a:ext cx="11142483" cy="4656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39480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0236843-BC1D-077B-31AD-008336C05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875" y="1395167"/>
            <a:ext cx="8278826" cy="4656840"/>
          </a:xfrm>
          <a:prstGeom prst="rect">
            <a:avLst/>
          </a:prstGeom>
          <a:noFill/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D3FC4B3C-E16D-98B9-52CD-0F1DC85A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Questions &amp; Échanges Libres</a:t>
            </a:r>
          </a:p>
        </p:txBody>
      </p:sp>
    </p:spTree>
    <p:extLst>
      <p:ext uri="{BB962C8B-B14F-4D97-AF65-F5344CB8AC3E}">
        <p14:creationId xmlns:p14="http://schemas.microsoft.com/office/powerpoint/2010/main" val="16511942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67BD542-220D-1D03-34EE-F5A425F84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344518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ANNEXE : Le Mini-Glossaire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9A423154-667F-8540-1BCD-8909127C77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468892"/>
              </p:ext>
            </p:extLst>
          </p:nvPr>
        </p:nvGraphicFramePr>
        <p:xfrm>
          <a:off x="1084889" y="1740336"/>
          <a:ext cx="10465716" cy="420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56243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FECEFD-23F5-3D28-04A6-59C0091F5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55" y="122551"/>
            <a:ext cx="9513608" cy="1146175"/>
          </a:xfrm>
        </p:spPr>
        <p:txBody>
          <a:bodyPr anchor="ctr">
            <a:normAutofit/>
          </a:bodyPr>
          <a:lstStyle/>
          <a:p>
            <a:r>
              <a:rPr lang="fr-FR" dirty="0"/>
              <a:t>Questions Finales &amp; Échanges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8F39CE3-686E-F9A3-3A09-C159A763BE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770548"/>
              </p:ext>
            </p:extLst>
          </p:nvPr>
        </p:nvGraphicFramePr>
        <p:xfrm>
          <a:off x="524758" y="2492829"/>
          <a:ext cx="11142483" cy="3985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2" descr="Une image contenant dessin, croquis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00204B5E-DC9A-8CA9-A7AB-4A4F89BB00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46" y="926497"/>
            <a:ext cx="3781425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470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C68CE3-4F47-594C-5EED-0AAAE17D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/>
              <a:t>Ils nous font confiance pour former leur personnel</a:t>
            </a:r>
            <a:endParaRPr lang="fr-FR" sz="36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9B2233-EC07-F5D1-50B1-2F63CE6C7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28" y="1893174"/>
            <a:ext cx="11955543" cy="372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68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DA351-64DE-1E97-F1A9-5BFEF8A79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habits, personne, homme, tableau blanc&#10;&#10;Le contenu généré par l’IA peut être incorrect.">
            <a:extLst>
              <a:ext uri="{FF2B5EF4-FFF2-40B4-BE49-F238E27FC236}">
                <a16:creationId xmlns:a16="http://schemas.microsoft.com/office/drawing/2014/main" id="{30190D20-7066-546C-7AC0-700736C075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6" b="428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A2AF14FA-CB86-C9BA-1BC1-08A06D698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829"/>
          <a:stretch>
            <a:fillRect/>
          </a:stretch>
        </p:blipFill>
        <p:spPr>
          <a:xfrm>
            <a:off x="831814" y="853503"/>
            <a:ext cx="4566017" cy="2366494"/>
          </a:xfrm>
          <a:prstGeom prst="rect">
            <a:avLst/>
          </a:prstGeom>
        </p:spPr>
      </p:pic>
      <p:sp>
        <p:nvSpPr>
          <p:cNvPr id="8" name="object 43">
            <a:extLst>
              <a:ext uri="{FF2B5EF4-FFF2-40B4-BE49-F238E27FC236}">
                <a16:creationId xmlns:a16="http://schemas.microsoft.com/office/drawing/2014/main" id="{A96F172D-AEC8-4319-DF50-F8A3BF7B0E1B}"/>
              </a:ext>
            </a:extLst>
          </p:cNvPr>
          <p:cNvSpPr txBox="1"/>
          <p:nvPr/>
        </p:nvSpPr>
        <p:spPr>
          <a:xfrm>
            <a:off x="186357" y="7452315"/>
            <a:ext cx="262669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800" i="1" spc="-10" dirty="0">
                <a:solidFill>
                  <a:schemeClr val="bg1"/>
                </a:solidFill>
                <a:latin typeface="Tahoma"/>
                <a:cs typeface="Tahoma"/>
              </a:rPr>
              <a:t>IPNS </a:t>
            </a:r>
            <a:r>
              <a:rPr sz="800" i="1" dirty="0">
                <a:solidFill>
                  <a:schemeClr val="bg1"/>
                </a:solidFill>
                <a:latin typeface="Tahoma"/>
                <a:cs typeface="Tahoma"/>
              </a:rPr>
              <a:t>-</a:t>
            </a:r>
            <a:r>
              <a:rPr sz="800" i="1" spc="-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800" i="1" dirty="0">
                <a:solidFill>
                  <a:schemeClr val="bg1"/>
                </a:solidFill>
                <a:latin typeface="Tahoma"/>
                <a:cs typeface="Tahoma"/>
              </a:rPr>
              <a:t>ne</a:t>
            </a:r>
            <a:r>
              <a:rPr sz="800" i="1" spc="-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800" i="1" dirty="0">
                <a:solidFill>
                  <a:schemeClr val="bg1"/>
                </a:solidFill>
                <a:latin typeface="Tahoma"/>
                <a:cs typeface="Tahoma"/>
              </a:rPr>
              <a:t>pas</a:t>
            </a:r>
            <a:r>
              <a:rPr sz="800" i="1" spc="-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800" i="1" dirty="0">
                <a:solidFill>
                  <a:schemeClr val="bg1"/>
                </a:solidFill>
                <a:latin typeface="Tahoma"/>
                <a:cs typeface="Tahoma"/>
              </a:rPr>
              <a:t>jeter</a:t>
            </a:r>
            <a:r>
              <a:rPr sz="800" i="1" spc="-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800" i="1" dirty="0">
                <a:solidFill>
                  <a:schemeClr val="bg1"/>
                </a:solidFill>
                <a:latin typeface="Tahoma"/>
                <a:cs typeface="Tahoma"/>
              </a:rPr>
              <a:t>sur</a:t>
            </a:r>
            <a:r>
              <a:rPr sz="800" i="1" spc="-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800" i="1" dirty="0">
                <a:solidFill>
                  <a:schemeClr val="bg1"/>
                </a:solidFill>
                <a:latin typeface="Tahoma"/>
                <a:cs typeface="Tahoma"/>
              </a:rPr>
              <a:t>la</a:t>
            </a:r>
            <a:r>
              <a:rPr sz="800" i="1" spc="-1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800" i="1" dirty="0">
                <a:solidFill>
                  <a:schemeClr val="bg1"/>
                </a:solidFill>
                <a:latin typeface="Tahoma"/>
                <a:cs typeface="Tahoma"/>
              </a:rPr>
              <a:t>voie</a:t>
            </a:r>
            <a:r>
              <a:rPr sz="800" i="1" spc="-10" dirty="0">
                <a:solidFill>
                  <a:schemeClr val="bg1"/>
                </a:solidFill>
                <a:latin typeface="Tahoma"/>
                <a:cs typeface="Tahoma"/>
              </a:rPr>
              <a:t> publique</a:t>
            </a:r>
            <a:endParaRPr sz="800" i="1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E725423-1F8D-5BC4-806E-61061B984346}"/>
              </a:ext>
            </a:extLst>
          </p:cNvPr>
          <p:cNvGrpSpPr/>
          <p:nvPr/>
        </p:nvGrpSpPr>
        <p:grpSpPr>
          <a:xfrm>
            <a:off x="2721428" y="3477432"/>
            <a:ext cx="6749143" cy="2124333"/>
            <a:chOff x="3665933" y="546665"/>
            <a:chExt cx="6749143" cy="2124333"/>
          </a:xfrm>
        </p:grpSpPr>
        <p:sp>
          <p:nvSpPr>
            <p:cNvPr id="5" name="Rectangle : avec coins arrondis en diagonale 4">
              <a:extLst>
                <a:ext uri="{FF2B5EF4-FFF2-40B4-BE49-F238E27FC236}">
                  <a16:creationId xmlns:a16="http://schemas.microsoft.com/office/drawing/2014/main" id="{D5526FDF-B5AA-AF29-0F69-4A89F2CF11CC}"/>
                </a:ext>
              </a:extLst>
            </p:cNvPr>
            <p:cNvSpPr/>
            <p:nvPr/>
          </p:nvSpPr>
          <p:spPr>
            <a:xfrm>
              <a:off x="3918035" y="546665"/>
              <a:ext cx="6140365" cy="2124333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86FEDD9-C587-9A3B-2A00-D2196283B6DB}"/>
                </a:ext>
              </a:extLst>
            </p:cNvPr>
            <p:cNvSpPr txBox="1"/>
            <p:nvPr/>
          </p:nvSpPr>
          <p:spPr>
            <a:xfrm>
              <a:off x="4593958" y="578336"/>
              <a:ext cx="489309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4800" b="1" spc="-60" dirty="0">
                  <a:solidFill>
                    <a:srgbClr val="E8511C"/>
                  </a:solidFill>
                  <a:latin typeface="Tahoma"/>
                  <a:cs typeface="Tahoma"/>
                </a:rPr>
                <a:t>06 50 03 95 05</a:t>
              </a:r>
              <a:endParaRPr lang="fr-FR" sz="4800" dirty="0">
                <a:solidFill>
                  <a:srgbClr val="E8511C"/>
                </a:solidFill>
                <a:latin typeface="Tahoma"/>
                <a:cs typeface="Tahoma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115FE52-C408-C096-D9CA-6D0277D54580}"/>
                </a:ext>
              </a:extLst>
            </p:cNvPr>
            <p:cNvSpPr txBox="1"/>
            <p:nvPr/>
          </p:nvSpPr>
          <p:spPr>
            <a:xfrm>
              <a:off x="3665933" y="1409333"/>
              <a:ext cx="674914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3200" b="1" spc="-80" dirty="0">
                  <a:solidFill>
                    <a:srgbClr val="E8511C"/>
                  </a:solidFill>
                  <a:latin typeface="+mj-lt"/>
                  <a:cs typeface="Tahoma"/>
                </a:rPr>
                <a:t>contact@masterformations.fr </a:t>
              </a:r>
            </a:p>
            <a:p>
              <a:pPr algn="ctr"/>
              <a:r>
                <a:rPr lang="fr-FR" sz="3200" b="1" spc="-35" dirty="0">
                  <a:solidFill>
                    <a:srgbClr val="E8511C"/>
                  </a:solidFill>
                  <a:latin typeface="+mj-lt"/>
                  <a:cs typeface="Tahoma"/>
                </a:rPr>
                <a:t>www.master-formations.com</a:t>
              </a:r>
              <a:endParaRPr lang="fr-FR" sz="3200" b="1" dirty="0">
                <a:solidFill>
                  <a:srgbClr val="E8511C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94802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6026</Words>
  <Application>Microsoft Office PowerPoint</Application>
  <PresentationFormat>Grand écran</PresentationFormat>
  <Paragraphs>489</Paragraphs>
  <Slides>90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90</vt:i4>
      </vt:variant>
    </vt:vector>
  </HeadingPairs>
  <TitlesOfParts>
    <vt:vector size="95" baseType="lpstr">
      <vt:lpstr>Aptos</vt:lpstr>
      <vt:lpstr>Aptos Display</vt:lpstr>
      <vt:lpstr>Arial</vt:lpstr>
      <vt:lpstr>Tahoma</vt:lpstr>
      <vt:lpstr>Thème Office</vt:lpstr>
      <vt:lpstr>Experts en développement de compétences</vt:lpstr>
      <vt:lpstr>Qui sommes-nous ? </vt:lpstr>
      <vt:lpstr>Intelligence Artificielle :  De la Science-Fiction à votre Quotidien</vt:lpstr>
      <vt:lpstr>L'IA est partout !</vt:lpstr>
      <vt:lpstr>Mais au fond, c'est quoi l'IA ?</vt:lpstr>
      <vt:lpstr>Mythes vs. Réalité</vt:lpstr>
      <vt:lpstr>Un voyage express dans le temps</vt:lpstr>
      <vt:lpstr>Les 3 Niveaux de l'IA</vt:lpstr>
      <vt:lpstr>Notre position en 2025</vt:lpstr>
      <vt:lpstr>Le Jargon Simplifié (1/2)</vt:lpstr>
      <vt:lpstr>Le Jargon Simplifié (2/2)</vt:lpstr>
      <vt:lpstr>Comment une IA  "apprend-elle" à reconnaître un chat ?</vt:lpstr>
      <vt:lpstr>Méthode 1 : L'Apprentissage Supervisé</vt:lpstr>
      <vt:lpstr>Méthode 2 &amp; 3 : Apprendre seul</vt:lpstr>
      <vt:lpstr>Des questions sur ces fondamentaux ?</vt:lpstr>
      <vt:lpstr>Bienvenue dans le monde de l'IA Générative</vt:lpstr>
      <vt:lpstr>Le "Prompt" : Votre Baguette Magique d la Machine devient Créative</vt:lpstr>
      <vt:lpstr>Présentation PowerPoint</vt:lpstr>
      <vt:lpstr>La Révolution du Texte : Les LLM</vt:lpstr>
      <vt:lpstr>Le Roi : ChatGPT (par OpenAI)</vt:lpstr>
      <vt:lpstr>Le Challenger : Gemini (par Google)</vt:lpstr>
      <vt:lpstr>L'Européen : Mistral AI (France)</vt:lpstr>
      <vt:lpstr>Le Pragmatique : Claude (par Anthropic)</vt:lpstr>
      <vt:lpstr>Le Rebelle : Grok (par xAI)</vt:lpstr>
      <vt:lpstr>Tableau de bord : Quel copilote IA choisir ?</vt:lpstr>
      <vt:lpstr>ATELIER LIVE : Prompt Battle !</vt:lpstr>
      <vt:lpstr>L'Art du Prompt : La méthode C.O.N.T.E.</vt:lpstr>
      <vt:lpstr>La Magie de la Génération d'Images</vt:lpstr>
      <vt:lpstr>Comment une phrase devient-elle une image ?</vt:lpstr>
      <vt:lpstr>Le Créatif : Midjourney</vt:lpstr>
      <vt:lpstr>L'Intégré : DALL-E 3</vt:lpstr>
      <vt:lpstr>Le Bricoleur : Stable Diffusion</vt:lpstr>
      <vt:lpstr>Les Alternatives Spécialisées</vt:lpstr>
      <vt:lpstr>Comparatif Visuel : 1 Prompt, 3 Styles</vt:lpstr>
      <vt:lpstr>ATELIER LIVE : Votre Première Œuvre d'Art IA</vt:lpstr>
      <vt:lpstr>Tout n'est pas parfait... (encore !)</vt:lpstr>
      <vt:lpstr>La Nouvelle Frontière : Vidéo, Musique &amp; Voix</vt:lpstr>
      <vt:lpstr>Et l'IA dit : ACTION !</vt:lpstr>
      <vt:lpstr>Le Choc : Sora (par OpenAI)</vt:lpstr>
      <vt:lpstr>Les Concurrents déjà dans l'Arène</vt:lpstr>
      <vt:lpstr>Votre groupe de rock dans votre poche</vt:lpstr>
      <vt:lpstr>L'IA qui donne de la voix</vt:lpstr>
      <vt:lpstr>Le Côté Obscur :  Deepfakes &amp; Désinformation</vt:lpstr>
      <vt:lpstr>À qui appartient l'œuvre ?</vt:lpstr>
      <vt:lpstr>L'IA Générative : Votre nouveau collègue surpuissant</vt:lpstr>
      <vt:lpstr>Pour le Marketing &amp; la Communication</vt:lpstr>
      <vt:lpstr>Pour les Commerciaux &amp; la Vente</vt:lpstr>
      <vt:lpstr>Pour le Design &amp; la Création</vt:lpstr>
      <vt:lpstr>Pour les Ressources Humaines</vt:lpstr>
      <vt:lpstr>Pour les Développeurs  &amp; la Tech</vt:lpstr>
      <vt:lpstr>ATELIER : Votre métier + IA = ?</vt:lpstr>
      <vt:lpstr>Synthèse &amp; Pause</vt:lpstr>
      <vt:lpstr>"C'est l'heure d'une courte pause de 10 minutes ! Au retour, nous explorerons le futur qui arrive : les Agents IA et la recherche sur internet réinventée." </vt:lpstr>
      <vt:lpstr>L'Évolution :  Des IA qui parlent aux IA qui agissent</vt:lpstr>
      <vt:lpstr>Qu'est-ce qu'un Agent IA ?</vt:lpstr>
      <vt:lpstr>L'Anatomie d'un Agent Moderne</vt:lpstr>
      <vt:lpstr>Exemple 1 : Votre Agent de Voyage Personnel</vt:lpstr>
      <vt:lpstr>Votre Assistant de Travail Proactif</vt:lpstr>
      <vt:lpstr>La course aux agents est lancée</vt:lpstr>
      <vt:lpstr>Démonstration : Un Agent au Travail</vt:lpstr>
      <vt:lpstr>Le Futur : L'Écosystème d'Agents</vt:lpstr>
      <vt:lpstr>Le Potentiel : Un Monde (enfin) plus simple ?</vt:lpstr>
      <vt:lpstr>Les Défis : Garder le Contrôle</vt:lpstr>
      <vt:lpstr>ATELIER : Votre Premier Agent Personnel</vt:lpstr>
      <vt:lpstr>Synthèse : La promesse d'un dialogue</vt:lpstr>
      <vt:lpstr>La Recherche d'Information : La Fin des 10 Liens Bleus ?</vt:lpstr>
      <vt:lpstr>Le Nouveau Paradigme :  L'IA répond directement</vt:lpstr>
      <vt:lpstr>Acteur Clé n°1 : Perplexity AI</vt:lpstr>
      <vt:lpstr>Acteur Clé n°2 : Google &amp; ses "AI Overviews"</vt:lpstr>
      <vt:lpstr>L'Alternative pour les Spécialistes : Phind</vt:lpstr>
      <vt:lpstr>LIVE DEMO : Le Test en Direct</vt:lpstr>
      <vt:lpstr>L'Impact sur l'Accès à l'Information</vt:lpstr>
      <vt:lpstr>L'Impact sur les Créateurs de Contenu</vt:lpstr>
      <vt:lpstr>Le Futur de la Recherche</vt:lpstr>
      <vt:lpstr>ATELIER DISCUSSION : Votre Confiance ?</vt:lpstr>
      <vt:lpstr>Synthèse : Un Nouvel Arbitre de l'Information</vt:lpstr>
      <vt:lpstr>Bientôt la conclusion...</vt:lpstr>
      <vt:lpstr>Notre voyage en une image</vt:lpstr>
      <vt:lpstr>Les Grands Défis (1/2) : Confiance &amp; Biais</vt:lpstr>
      <vt:lpstr>Les Grands Défis (2/2) : Écologie &amp; Régulation</vt:lpstr>
      <vt:lpstr>L'Impact sur le Travail : Remplacement ou Augmentation ?</vt:lpstr>
      <vt:lpstr>Les 3 Compétences Clés de l'Ère IA</vt:lpstr>
      <vt:lpstr>L'IA en 2030 : Quelques Prédictions</vt:lpstr>
      <vt:lpstr>Comment rester à jour sans se noyer ?</vt:lpstr>
      <vt:lpstr>Le Mot de la Fin</vt:lpstr>
      <vt:lpstr>Questions &amp; Échanges Libres</vt:lpstr>
      <vt:lpstr>ANNEXE : Le Mini-Glossaire</vt:lpstr>
      <vt:lpstr>Questions Finales &amp; Échanges</vt:lpstr>
      <vt:lpstr>Ils nous font confiance pour former leur personnel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Sébastien DEJOUET</dc:creator>
  <cp:lastModifiedBy>Sébastien DEJOUET</cp:lastModifiedBy>
  <cp:revision>3</cp:revision>
  <dcterms:created xsi:type="dcterms:W3CDTF">2025-06-04T17:21:39Z</dcterms:created>
  <dcterms:modified xsi:type="dcterms:W3CDTF">2025-07-17T11:04:17Z</dcterms:modified>
</cp:coreProperties>
</file>